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95" r:id="rId11"/>
    <p:sldId id="296" r:id="rId12"/>
    <p:sldId id="297" r:id="rId13"/>
    <p:sldId id="29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4" r:id="rId24"/>
    <p:sldId id="293" r:id="rId25"/>
    <p:sldId id="294" r:id="rId26"/>
    <p:sldId id="286" r:id="rId27"/>
    <p:sldId id="285" r:id="rId28"/>
    <p:sldId id="287" r:id="rId29"/>
    <p:sldId id="288" r:id="rId30"/>
    <p:sldId id="289" r:id="rId31"/>
    <p:sldId id="290" r:id="rId32"/>
    <p:sldId id="291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5373216"/>
            <a:ext cx="37546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Тече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вода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Orkestp_YAnki_Kozir_-_Teche_voda_z-pіd_yavora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9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500">
        <p:circle/>
      </p:transition>
    </mc:Choice>
    <mc:Fallback xmlns="">
      <p:transition spd="slow" advTm="195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71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0"/>
    </mc:Choice>
    <mc:Fallback>
      <p:transition spd="slow" advTm="71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97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0"/>
    </mc:Choice>
    <mc:Fallback>
      <p:transition spd="slow" advTm="71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64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0"/>
    </mc:Choice>
    <mc:Fallback>
      <p:transition spd="slow" advTm="71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kurse.ua/i/2009-12/slovo-v-zak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04"/>
            <a:ext cx="9202816" cy="68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2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0"/>
    </mc:Choice>
    <mc:Fallback>
      <p:transition spd="slow" advTm="71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5445224"/>
            <a:ext cx="25646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 вода</a:t>
            </a:r>
          </a:p>
        </p:txBody>
      </p:sp>
    </p:spTree>
    <p:extLst>
      <p:ext uri="{BB962C8B-B14F-4D97-AF65-F5344CB8AC3E}">
        <p14:creationId xmlns:p14="http://schemas.microsoft.com/office/powerpoint/2010/main" val="219746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0"/>
    </mc:Choice>
    <mc:Fallback>
      <p:transition spd="slow" advTm="71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608665">
            <a:off x="3203848" y="3717032"/>
            <a:ext cx="3117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із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-за гаю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6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"/>
    </mc:Choice>
    <mc:Fallback xmlns="">
      <p:transition spd="slow" advTm="15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" r="59414" b="30560"/>
          <a:stretch/>
        </p:blipFill>
        <p:spPr bwMode="auto">
          <a:xfrm>
            <a:off x="833663" y="692696"/>
            <a:ext cx="7741920" cy="137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06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"/>
    </mc:Choice>
    <mc:Fallback xmlns="">
      <p:transition spd="slow" advTm="15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1"/>
          <p:cNvSpPr txBox="1"/>
          <p:nvPr/>
        </p:nvSpPr>
        <p:spPr>
          <a:xfrm>
            <a:off x="1691680" y="1268760"/>
            <a:ext cx="6120765" cy="87122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1" vert="horz" wrap="none" lIns="91440" tIns="45720" rIns="91440" bIns="45720" numCol="1" spcCol="0" rtlCol="0" fromWordArt="0" anchor="t" anchorCtr="0" forceAA="0" compatLnSpc="1">
            <a:prstTxWarp prst="textArchUp">
              <a:avLst>
                <a:gd name="adj" fmla="val 9911862"/>
              </a:avLst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300" normalizeH="0" baseline="0" noProof="0" dirty="0" err="1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glow rad="45504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Times New Roman"/>
                <a:ea typeface="Calibri"/>
                <a:cs typeface="Times New Roman"/>
              </a:rPr>
              <a:t>Хлюпощуться</a:t>
            </a:r>
            <a:r>
              <a:rPr kumimoji="0" lang="uk-UA" sz="3600" b="1" i="0" u="none" strike="noStrike" kern="0" cap="none" spc="300" normalizeH="0" baseline="0" noProof="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glow rad="45504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FlemishScript BT"/>
                <a:ea typeface="Calibri"/>
                <a:cs typeface="Times New Roman"/>
              </a:rPr>
              <a:t> </a:t>
            </a:r>
            <a:r>
              <a:rPr kumimoji="0" lang="uk-UA" sz="3600" b="1" i="0" u="none" strike="noStrike" kern="0" cap="none" spc="300" normalizeH="0" baseline="0" noProof="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glow rad="45504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Times New Roman"/>
                <a:ea typeface="Calibri"/>
                <a:cs typeface="Times New Roman"/>
              </a:rPr>
              <a:t>качаточка</a:t>
            </a:r>
            <a:endParaRPr kumimoji="0" lang="uk-UA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02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4581128"/>
            <a:ext cx="7075021" cy="214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38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1"/>
          <p:cNvSpPr txBox="1"/>
          <p:nvPr/>
        </p:nvSpPr>
        <p:spPr>
          <a:xfrm>
            <a:off x="1795427" y="4797152"/>
            <a:ext cx="5619115" cy="95694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CurveDow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all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>
                    <a:srgbClr val="4F81BD">
                      <a:satMod val="130000"/>
                      <a:alpha val="60000"/>
                    </a:srgbClr>
                  </a:outerShdw>
                  <a:reflection blurRad="9995" stA="55000" endPos="48000" dist="495" dir="5400000" sy="-100000" algn="bl"/>
                </a:effectLst>
                <a:uLnTx/>
                <a:uFillTx/>
                <a:latin typeface="Times New Roman"/>
                <a:ea typeface="Calibri"/>
                <a:cs typeface="Times New Roman"/>
              </a:rPr>
              <a:t>А</a:t>
            </a:r>
            <a:r>
              <a:rPr kumimoji="0" lang="uk-UA" sz="3600" b="1" i="0" u="none" strike="noStrike" kern="0" cap="all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>
                    <a:srgbClr val="4F81BD">
                      <a:satMod val="130000"/>
                      <a:alpha val="60000"/>
                    </a:srgbClr>
                  </a:outerShdw>
                  <a:reflection blurRad="9995" stA="55000" endPos="48000" dist="495" dir="5400000" sy="-100000" algn="bl"/>
                </a:effectLst>
                <a:uLnTx/>
                <a:uFillTx/>
                <a:latin typeface="FlemishScript BT"/>
                <a:ea typeface="Calibri"/>
                <a:cs typeface="Times New Roman"/>
              </a:rPr>
              <a:t> </a:t>
            </a:r>
            <a:r>
              <a:rPr kumimoji="0" lang="uk-UA" sz="3600" b="1" i="0" u="none" strike="noStrike" kern="0" cap="all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>
                    <a:srgbClr val="4F81BD">
                      <a:satMod val="130000"/>
                      <a:alpha val="60000"/>
                    </a:srgbClr>
                  </a:outerShdw>
                  <a:reflection blurRad="9995" stA="55000" endPos="48000" dist="495" dir="5400000" sy="-100000" algn="bl"/>
                </a:effectLst>
                <a:uLnTx/>
                <a:uFillTx/>
                <a:latin typeface="Times New Roman"/>
                <a:ea typeface="Calibri"/>
                <a:cs typeface="Times New Roman"/>
              </a:rPr>
              <a:t>качечка</a:t>
            </a:r>
            <a:r>
              <a:rPr kumimoji="0" lang="uk-UA" sz="3600" b="1" i="0" u="none" strike="noStrike" kern="0" cap="all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>
                    <a:srgbClr val="4F81BD">
                      <a:satMod val="130000"/>
                      <a:alpha val="60000"/>
                    </a:srgbClr>
                  </a:outerShdw>
                  <a:reflection blurRad="9995" stA="55000" endPos="48000" dist="495" dir="5400000" sy="-100000" algn="bl"/>
                </a:effectLst>
                <a:uLnTx/>
                <a:uFillTx/>
                <a:latin typeface="FlemishScript BT"/>
                <a:ea typeface="Calibri"/>
                <a:cs typeface="Times New Roman"/>
              </a:rPr>
              <a:t> </a:t>
            </a:r>
            <a:r>
              <a:rPr kumimoji="0" lang="uk-UA" sz="3600" b="1" i="0" u="none" strike="noStrike" kern="0" cap="all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>
                    <a:srgbClr val="4F81BD">
                      <a:satMod val="130000"/>
                      <a:alpha val="60000"/>
                    </a:srgbClr>
                  </a:outerShdw>
                  <a:reflection blurRad="9995" stA="55000" endPos="48000" dist="495" dir="5400000" sy="-100000" algn="bl"/>
                </a:effectLst>
                <a:uLnTx/>
                <a:uFillTx/>
                <a:latin typeface="Times New Roman"/>
                <a:ea typeface="Calibri"/>
                <a:cs typeface="Times New Roman"/>
              </a:rPr>
              <a:t>випливає</a:t>
            </a:r>
            <a:endParaRPr kumimoji="0" lang="uk-UA" sz="11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24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0974" y="5157192"/>
            <a:ext cx="3922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 </a:t>
            </a:r>
            <a:r>
              <a:rPr lang="ru-RU" sz="5400" b="1" cap="all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під</a:t>
            </a:r>
            <a:r>
              <a:rPr lang="ru-RU" sz="5400" b="1" cap="all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явора</a:t>
            </a:r>
            <a:endParaRPr lang="ru-RU" sz="54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8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81062">
            <a:off x="2871092" y="5540880"/>
            <a:ext cx="5212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качуром за ними</a:t>
            </a:r>
          </a:p>
        </p:txBody>
      </p:sp>
    </p:spTree>
    <p:extLst>
      <p:ext uri="{BB962C8B-B14F-4D97-AF65-F5344CB8AC3E}">
        <p14:creationId xmlns:p14="http://schemas.microsoft.com/office/powerpoint/2010/main" val="1191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707277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b="1" i="1" dirty="0">
                <a:solidFill>
                  <a:schemeClr val="accent5">
                    <a:lumMod val="75000"/>
                  </a:schemeClr>
                </a:solidFill>
              </a:rPr>
              <a:t>Ловить ряску</a:t>
            </a:r>
          </a:p>
        </p:txBody>
      </p:sp>
    </p:spTree>
    <p:extLst>
      <p:ext uri="{BB962C8B-B14F-4D97-AF65-F5344CB8AC3E}">
        <p14:creationId xmlns:p14="http://schemas.microsoft.com/office/powerpoint/2010/main" val="102191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52197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76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0"/>
    </mc:Choice>
    <mc:Fallback xmlns="">
      <p:transition spd="slow" advTm="714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4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0"/>
    </mc:Choice>
    <mc:Fallback xmlns="">
      <p:transition spd="slow" advTm="713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8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0"/>
    </mc:Choice>
    <mc:Fallback xmlns="">
      <p:transition spd="slow" advTm="713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0"/>
    </mc:Choice>
    <mc:Fallback xmlns="">
      <p:transition spd="slow" advTm="713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54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0"/>
    </mc:Choice>
    <mc:Fallback xmlns="">
      <p:transition spd="slow" advTm="713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7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0"/>
    </mc:Choice>
    <mc:Fallback xmlns="">
      <p:transition spd="slow" advTm="713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82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0"/>
    </mc:Choice>
    <mc:Fallback xmlns="">
      <p:transition spd="slow" advTm="713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31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0"/>
    </mc:Choice>
    <mc:Fallback xmlns="">
      <p:transition spd="slow" advTm="713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69766"/>
            <a:ext cx="5802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Яром на долину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204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87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0"/>
    </mc:Choice>
    <mc:Fallback xmlns="">
      <p:transition spd="slow" advTm="713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32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0"/>
    </mc:Choice>
    <mc:Fallback xmlns="">
      <p:transition spd="slow" advTm="713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52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0"/>
    </mc:Choice>
    <mc:Fallback xmlns="">
      <p:transition spd="slow" advTm="713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38697">
            <a:off x="514996" y="4557673"/>
            <a:ext cx="84437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Тече</a:t>
            </a:r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вода край города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34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1508" y="2967335"/>
            <a:ext cx="570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Вода ставом стала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57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885243">
            <a:off x="-233043" y="4139985"/>
            <a:ext cx="9386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Прийшло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дівча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воду </a:t>
            </a:r>
            <a:r>
              <a:rPr lang="ru-RU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брати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9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2996952"/>
            <a:ext cx="5963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i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Брало, заспівало</a:t>
            </a:r>
          </a:p>
        </p:txBody>
      </p:sp>
    </p:spTree>
    <p:extLst>
      <p:ext uri="{BB962C8B-B14F-4D97-AF65-F5344CB8AC3E}">
        <p14:creationId xmlns:p14="http://schemas.microsoft.com/office/powerpoint/2010/main" val="34052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34068" y="5301208"/>
            <a:ext cx="5039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Вийшли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 </a:t>
            </a:r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хати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684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0"/>
    </mc:Choice>
    <mc:Fallback xmlns="">
      <p:transition spd="slow" advTm="75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6691" y="5157192"/>
            <a:ext cx="67692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Батько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 </a:t>
            </a:r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Мати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054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3205" y="5157192"/>
            <a:ext cx="64175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садок </a:t>
            </a:r>
            <a:r>
              <a:rPr lang="ru-RU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погуляти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80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941168"/>
            <a:ext cx="63562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Пишається над водою</a:t>
            </a:r>
          </a:p>
        </p:txBody>
      </p:sp>
    </p:spTree>
    <p:extLst>
      <p:ext uri="{BB962C8B-B14F-4D97-AF65-F5344CB8AC3E}">
        <p14:creationId xmlns:p14="http://schemas.microsoft.com/office/powerpoint/2010/main" val="249359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8000" r="-12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791" y="4725144"/>
            <a:ext cx="7568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Порадитись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кого б то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їм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7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8851" y="0"/>
            <a:ext cx="6635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Своїм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зятем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взяти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2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4941168"/>
            <a:ext cx="5218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Червона</a:t>
            </a:r>
            <a:r>
              <a:rPr lang="ru-RU" sz="5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калина</a:t>
            </a:r>
            <a:endParaRPr lang="ru-RU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00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074" y="4797152"/>
            <a:ext cx="8349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err="1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Пишається</a:t>
            </a:r>
            <a:r>
              <a:rPr lang="ru-RU" sz="54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dirty="0" err="1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калинонька</a:t>
            </a:r>
            <a:endParaRPr lang="ru-RU" sz="54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2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46800">
            <a:off x="4595328" y="5533077"/>
            <a:ext cx="435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Явор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молодіє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58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827394">
            <a:off x="1748738" y="3408942"/>
            <a:ext cx="6911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 кругом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їх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верболози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803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84181">
            <a:off x="1871806" y="4869160"/>
            <a:ext cx="538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rgbClr val="00B050"/>
                </a:solidFill>
              </a:rPr>
              <a:t>Й </a:t>
            </a:r>
            <a:r>
              <a:rPr lang="ru-RU" sz="5400" b="1" dirty="0" err="1">
                <a:ln/>
                <a:solidFill>
                  <a:srgbClr val="00B050"/>
                </a:solidFill>
              </a:rPr>
              <a:t>лози</a:t>
            </a:r>
            <a:r>
              <a:rPr lang="ru-RU" sz="5400" b="1" dirty="0">
                <a:ln/>
                <a:solidFill>
                  <a:srgbClr val="00B050"/>
                </a:solidFill>
              </a:rPr>
              <a:t> </a:t>
            </a:r>
            <a:r>
              <a:rPr lang="ru-RU" sz="5400" b="1" dirty="0" err="1">
                <a:ln/>
                <a:solidFill>
                  <a:srgbClr val="00B050"/>
                </a:solidFill>
              </a:rPr>
              <a:t>зеленіють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49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73</Words>
  <Application>Microsoft Office PowerPoint</Application>
  <PresentationFormat>Экран (4:3)</PresentationFormat>
  <Paragraphs>24</Paragraphs>
  <Slides>41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Ігорь</dc:creator>
  <cp:lastModifiedBy>Ігорь</cp:lastModifiedBy>
  <cp:revision>29</cp:revision>
  <dcterms:created xsi:type="dcterms:W3CDTF">2013-03-17T11:07:49Z</dcterms:created>
  <dcterms:modified xsi:type="dcterms:W3CDTF">2014-03-06T17:51:00Z</dcterms:modified>
</cp:coreProperties>
</file>