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8" r:id="rId9"/>
    <p:sldId id="274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80FE1F-0E0A-4CEE-83FD-79FDA34804E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0634C7-6759-4724-A2E3-993B77D833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a-refera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26968"/>
            <a:ext cx="7772400" cy="1470025"/>
          </a:xfrm>
        </p:spPr>
        <p:txBody>
          <a:bodyPr/>
          <a:lstStyle/>
          <a:p>
            <a:r>
              <a:rPr lang="uk-UA" sz="4800" dirty="0" smtClean="0"/>
              <a:t>Пластмаси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581128"/>
            <a:ext cx="2804864" cy="1752600"/>
          </a:xfrm>
        </p:spPr>
        <p:txBody>
          <a:bodyPr/>
          <a:lstStyle/>
          <a:p>
            <a:r>
              <a:rPr lang="uk-UA" dirty="0" smtClean="0"/>
              <a:t>Юрків Ольга</a:t>
            </a:r>
          </a:p>
          <a:p>
            <a:r>
              <a:rPr lang="uk-UA" dirty="0" smtClean="0"/>
              <a:t>       11-В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2741290" cy="1880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t="22796" r="16680" b="16732"/>
          <a:stretch/>
        </p:blipFill>
        <p:spPr bwMode="auto">
          <a:xfrm>
            <a:off x="111578" y="129009"/>
            <a:ext cx="2079172" cy="1903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977"/>
            <a:ext cx="4424164" cy="2787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51" y="283542"/>
            <a:ext cx="1594867" cy="1594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5" y="3977376"/>
            <a:ext cx="343398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11" y="3265073"/>
            <a:ext cx="1828428" cy="1828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Пластмаси</a:t>
            </a:r>
            <a:r>
              <a:rPr lang="ru-RU" dirty="0" smtClean="0"/>
              <a:t> в </a:t>
            </a:r>
            <a:r>
              <a:rPr lang="ru-RU" dirty="0" err="1" smtClean="0"/>
              <a:t>будівництві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66124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Все </a:t>
            </a:r>
            <a:r>
              <a:rPr lang="ru-RU" dirty="0" err="1" smtClean="0"/>
              <a:t>більшого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набувають</a:t>
            </a:r>
            <a:r>
              <a:rPr lang="ru-RU" dirty="0" smtClean="0"/>
              <a:t> </a:t>
            </a:r>
            <a:r>
              <a:rPr lang="ru-RU" dirty="0" err="1" smtClean="0"/>
              <a:t>пластмаси</a:t>
            </a:r>
            <a:r>
              <a:rPr lang="ru-RU" dirty="0" smtClean="0"/>
              <a:t> в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трубопроводів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не </a:t>
            </a:r>
            <a:r>
              <a:rPr lang="ru-RU" dirty="0" err="1" smtClean="0"/>
              <a:t>виникає</a:t>
            </a:r>
            <a:r>
              <a:rPr lang="ru-RU" dirty="0" smtClean="0"/>
              <a:t> проблем </a:t>
            </a:r>
            <a:r>
              <a:rPr lang="ru-RU" dirty="0" err="1" smtClean="0"/>
              <a:t>корозії</a:t>
            </a:r>
            <a:r>
              <a:rPr lang="ru-RU" dirty="0" smtClean="0"/>
              <a:t>. </a:t>
            </a:r>
            <a:r>
              <a:rPr lang="ru-RU" dirty="0" err="1" smtClean="0"/>
              <a:t>Посилені</a:t>
            </a:r>
            <a:r>
              <a:rPr lang="ru-RU" dirty="0" smtClean="0"/>
              <a:t> </a:t>
            </a:r>
            <a:r>
              <a:rPr lang="ru-RU" dirty="0" err="1" smtClean="0"/>
              <a:t>скловолокном</a:t>
            </a:r>
            <a:r>
              <a:rPr lang="ru-RU" dirty="0" smtClean="0"/>
              <a:t> </a:t>
            </a:r>
            <a:r>
              <a:rPr lang="ru-RU" dirty="0" err="1" smtClean="0"/>
              <a:t>трубопроводи</a:t>
            </a:r>
            <a:r>
              <a:rPr lang="ru-RU" dirty="0" smtClean="0"/>
              <a:t> </a:t>
            </a:r>
            <a:r>
              <a:rPr lang="ru-RU" dirty="0" err="1" smtClean="0"/>
              <a:t>придатні</a:t>
            </a:r>
            <a:r>
              <a:rPr lang="ru-RU" dirty="0" smtClean="0"/>
              <a:t> для доставки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15 бар і для </a:t>
            </a:r>
            <a:r>
              <a:rPr lang="ru-RU" dirty="0" err="1" smtClean="0"/>
              <a:t>транспортування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здатних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корозію</a:t>
            </a:r>
            <a:r>
              <a:rPr lang="ru-RU" dirty="0" smtClean="0"/>
              <a:t>. Для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 smtClean="0"/>
              <a:t>полівінілхлорид</a:t>
            </a:r>
            <a:r>
              <a:rPr lang="ru-RU" dirty="0" smtClean="0"/>
              <a:t>, </a:t>
            </a:r>
            <a:r>
              <a:rPr lang="ru-RU" dirty="0" err="1" smtClean="0"/>
              <a:t>поліефіри</a:t>
            </a:r>
            <a:r>
              <a:rPr lang="ru-RU" dirty="0" smtClean="0"/>
              <a:t>, </a:t>
            </a:r>
            <a:r>
              <a:rPr lang="ru-RU" dirty="0" err="1" smtClean="0"/>
              <a:t>полібутилен</a:t>
            </a:r>
            <a:r>
              <a:rPr lang="ru-RU" dirty="0" smtClean="0"/>
              <a:t>, </a:t>
            </a:r>
            <a:r>
              <a:rPr lang="ru-RU" dirty="0" err="1" smtClean="0"/>
              <a:t>поліетилен</a:t>
            </a:r>
            <a:r>
              <a:rPr lang="ru-RU" dirty="0" smtClean="0"/>
              <a:t> і </a:t>
            </a:r>
            <a:r>
              <a:rPr lang="ru-RU" dirty="0" err="1" smtClean="0"/>
              <a:t>поліпропілен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Як </a:t>
            </a:r>
            <a:r>
              <a:rPr lang="ru-RU" dirty="0" err="1" smtClean="0"/>
              <a:t>ущільнювачі</a:t>
            </a:r>
            <a:r>
              <a:rPr lang="ru-RU" dirty="0" smtClean="0"/>
              <a:t> </a:t>
            </a:r>
            <a:r>
              <a:rPr lang="ru-RU" dirty="0" err="1" smtClean="0"/>
              <a:t>швів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бетонними</a:t>
            </a:r>
            <a:r>
              <a:rPr lang="ru-RU" dirty="0" smtClean="0"/>
              <a:t> деталями в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поліуретани</a:t>
            </a:r>
            <a:r>
              <a:rPr lang="ru-RU" dirty="0" smtClean="0"/>
              <a:t>, </a:t>
            </a:r>
            <a:r>
              <a:rPr lang="ru-RU" dirty="0" err="1" smtClean="0"/>
              <a:t>силікони</a:t>
            </a:r>
            <a:r>
              <a:rPr lang="ru-RU" dirty="0" smtClean="0"/>
              <a:t>, </a:t>
            </a:r>
            <a:r>
              <a:rPr lang="ru-RU" dirty="0" err="1" smtClean="0"/>
              <a:t>акрилати</a:t>
            </a:r>
            <a:r>
              <a:rPr lang="ru-RU" dirty="0" smtClean="0"/>
              <a:t>, </a:t>
            </a:r>
            <a:r>
              <a:rPr lang="ru-RU" dirty="0" err="1" smtClean="0"/>
              <a:t>комбінації</a:t>
            </a:r>
            <a:r>
              <a:rPr lang="ru-RU" dirty="0" smtClean="0"/>
              <a:t> </a:t>
            </a:r>
            <a:r>
              <a:rPr lang="ru-RU" dirty="0" err="1" smtClean="0"/>
              <a:t>епоксидних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(</a:t>
            </a:r>
            <a:r>
              <a:rPr lang="ru-RU" dirty="0" err="1" smtClean="0"/>
              <a:t>їх</a:t>
            </a:r>
            <a:r>
              <a:rPr lang="ru-RU" dirty="0" smtClean="0"/>
              <a:t> часто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епоксидними</a:t>
            </a:r>
            <a:r>
              <a:rPr lang="ru-RU" dirty="0" smtClean="0"/>
              <a:t> смолами,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"смоли"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застарів</a:t>
            </a:r>
            <a:r>
              <a:rPr lang="ru-RU" dirty="0" smtClean="0"/>
              <a:t>), все </a:t>
            </a:r>
            <a:r>
              <a:rPr lang="ru-RU" dirty="0" err="1" smtClean="0"/>
              <a:t>більшого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набувають</a:t>
            </a:r>
            <a:r>
              <a:rPr lang="ru-RU" dirty="0" smtClean="0"/>
              <a:t> для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термопласти</a:t>
            </a:r>
            <a:r>
              <a:rPr lang="ru-RU" dirty="0" smtClean="0"/>
              <a:t>. Ними </a:t>
            </a:r>
            <a:r>
              <a:rPr lang="ru-RU" dirty="0" err="1" smtClean="0"/>
              <a:t>можна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ущільнювати</a:t>
            </a:r>
            <a:r>
              <a:rPr lang="ru-RU" dirty="0" smtClean="0"/>
              <a:t> </a:t>
            </a:r>
            <a:r>
              <a:rPr lang="ru-RU" dirty="0" err="1" smtClean="0"/>
              <a:t>шви</a:t>
            </a:r>
            <a:r>
              <a:rPr lang="ru-RU" dirty="0" smtClean="0"/>
              <a:t> на фасадах </a:t>
            </a:r>
            <a:r>
              <a:rPr lang="ru-RU" dirty="0" err="1" smtClean="0"/>
              <a:t>будівель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і легких </a:t>
            </a:r>
            <a:r>
              <a:rPr lang="ru-RU" dirty="0" err="1" smtClean="0"/>
              <a:t>металів</a:t>
            </a:r>
            <a:r>
              <a:rPr lang="ru-RU" dirty="0" smtClean="0"/>
              <a:t>, а й "</a:t>
            </a:r>
            <a:r>
              <a:rPr lang="ru-RU" dirty="0" err="1" smtClean="0"/>
              <a:t>склеювати</a:t>
            </a:r>
            <a:r>
              <a:rPr lang="ru-RU" dirty="0" smtClean="0"/>
              <a:t>" мости,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скріплювати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,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водою (</a:t>
            </a:r>
            <a:r>
              <a:rPr lang="ru-RU" dirty="0" err="1" smtClean="0"/>
              <a:t>наприклад</a:t>
            </a:r>
            <a:r>
              <a:rPr lang="ru-RU" dirty="0" smtClean="0"/>
              <a:t>, у </a:t>
            </a:r>
            <a:r>
              <a:rPr lang="ru-RU" dirty="0" err="1" smtClean="0"/>
              <a:t>плавальних</a:t>
            </a:r>
            <a:r>
              <a:rPr lang="ru-RU" dirty="0" smtClean="0"/>
              <a:t> </a:t>
            </a:r>
            <a:r>
              <a:rPr lang="ru-RU" dirty="0" err="1" smtClean="0"/>
              <a:t>басейнах</a:t>
            </a:r>
            <a:r>
              <a:rPr lang="ru-RU" dirty="0" smtClean="0"/>
              <a:t>). </a:t>
            </a:r>
            <a:r>
              <a:rPr lang="ru-RU" dirty="0" err="1" smtClean="0"/>
              <a:t>Хороші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епоксидні</a:t>
            </a:r>
            <a:r>
              <a:rPr lang="ru-RU" dirty="0" smtClean="0"/>
              <a:t> смоли. Вони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наявністю</a:t>
            </a:r>
            <a:r>
              <a:rPr lang="ru-RU" dirty="0" smtClean="0"/>
              <a:t> так </a:t>
            </a:r>
            <a:r>
              <a:rPr lang="ru-RU" dirty="0" err="1" smtClean="0"/>
              <a:t>званих</a:t>
            </a:r>
            <a:r>
              <a:rPr lang="ru-RU" dirty="0" smtClean="0"/>
              <a:t> </a:t>
            </a:r>
            <a:r>
              <a:rPr lang="ru-RU" dirty="0" err="1" smtClean="0"/>
              <a:t>епоксігрупп</a:t>
            </a:r>
            <a:r>
              <a:rPr lang="ru-RU" dirty="0" smtClean="0"/>
              <a:t> і </a:t>
            </a:r>
            <a:r>
              <a:rPr lang="ru-RU" dirty="0" err="1" smtClean="0"/>
              <a:t>гідроксильних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 </a:t>
            </a:r>
            <a:r>
              <a:rPr lang="ru-RU" dirty="0" err="1" smtClean="0"/>
              <a:t>Присутність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епоксидним</a:t>
            </a:r>
            <a:r>
              <a:rPr lang="ru-RU" dirty="0" smtClean="0"/>
              <a:t> </a:t>
            </a:r>
            <a:r>
              <a:rPr lang="ru-RU" dirty="0" err="1" smtClean="0"/>
              <a:t>сполукам</a:t>
            </a:r>
            <a:r>
              <a:rPr lang="ru-RU" dirty="0" smtClean="0"/>
              <a:t> </a:t>
            </a:r>
            <a:r>
              <a:rPr lang="ru-RU" dirty="0" err="1" smtClean="0"/>
              <a:t>цінні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 </a:t>
            </a:r>
            <a:r>
              <a:rPr lang="ru-RU" dirty="0" err="1" smtClean="0"/>
              <a:t>Епоксидні</a:t>
            </a:r>
            <a:r>
              <a:rPr lang="ru-RU" dirty="0" smtClean="0"/>
              <a:t> смоли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зчіплюються</a:t>
            </a:r>
            <a:r>
              <a:rPr lang="ru-RU" dirty="0" smtClean="0"/>
              <a:t> з </a:t>
            </a:r>
            <a:r>
              <a:rPr lang="ru-RU" dirty="0" err="1" smtClean="0"/>
              <a:t>поверхнею</a:t>
            </a:r>
            <a:r>
              <a:rPr lang="ru-RU" dirty="0" smtClean="0"/>
              <a:t> бетону і </a:t>
            </a:r>
            <a:r>
              <a:rPr lang="ru-RU" dirty="0" err="1" smtClean="0"/>
              <a:t>стійкі</a:t>
            </a:r>
            <a:r>
              <a:rPr lang="ru-RU" dirty="0" smtClean="0"/>
              <a:t> до </a:t>
            </a:r>
            <a:r>
              <a:rPr lang="ru-RU" dirty="0" err="1" smtClean="0"/>
              <a:t>атмосферних</a:t>
            </a:r>
            <a:r>
              <a:rPr lang="ru-RU" dirty="0" smtClean="0"/>
              <a:t> </a:t>
            </a:r>
            <a:r>
              <a:rPr lang="ru-RU" dirty="0" err="1" smtClean="0"/>
              <a:t>впливів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наносити</a:t>
            </a:r>
            <a:r>
              <a:rPr lang="ru-RU" dirty="0" smtClean="0"/>
              <a:t> на </a:t>
            </a:r>
            <a:r>
              <a:rPr lang="ru-RU" dirty="0" err="1" smtClean="0"/>
              <a:t>вологі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бетону, так як </a:t>
            </a:r>
            <a:r>
              <a:rPr lang="ru-RU" dirty="0" err="1" smtClean="0"/>
              <a:t>епоксидні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гідроксильних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гідрофобні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полімерні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епоксігруппи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</a:t>
            </a:r>
            <a:r>
              <a:rPr lang="ru-RU" dirty="0" err="1" smtClean="0"/>
              <a:t>іонами</a:t>
            </a:r>
            <a:r>
              <a:rPr lang="ru-RU" dirty="0" smtClean="0"/>
              <a:t> </a:t>
            </a:r>
            <a:r>
              <a:rPr lang="ru-RU" dirty="0" err="1" smtClean="0"/>
              <a:t>кальцію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 smtClean="0"/>
              <a:t>зчеплення</a:t>
            </a:r>
            <a:r>
              <a:rPr lang="ru-RU" dirty="0" smtClean="0"/>
              <a:t> </a:t>
            </a:r>
            <a:r>
              <a:rPr lang="ru-RU" dirty="0" err="1" smtClean="0"/>
              <a:t>полімеру</a:t>
            </a:r>
            <a:r>
              <a:rPr lang="ru-RU" dirty="0" smtClean="0"/>
              <a:t> з </a:t>
            </a:r>
            <a:r>
              <a:rPr lang="ru-RU" dirty="0" err="1" smtClean="0"/>
              <a:t>поверхнею</a:t>
            </a:r>
            <a:r>
              <a:rPr lang="ru-RU" dirty="0" smtClean="0"/>
              <a:t> бетону. </a:t>
            </a:r>
          </a:p>
        </p:txBody>
      </p:sp>
    </p:spTree>
    <p:extLst>
      <p:ext uri="{BB962C8B-B14F-4D97-AF65-F5344CB8AC3E}">
        <p14:creationId xmlns:p14="http://schemas.microsoft.com/office/powerpoint/2010/main" val="10042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Пластмаси</a:t>
            </a:r>
            <a:r>
              <a:rPr lang="ru-RU" dirty="0" smtClean="0"/>
              <a:t> в </a:t>
            </a:r>
            <a:r>
              <a:rPr lang="ru-RU" dirty="0" err="1" smtClean="0"/>
              <a:t>спорті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5724128" cy="5328592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err="1" smtClean="0"/>
              <a:t>Пластмаси</a:t>
            </a:r>
            <a:r>
              <a:rPr lang="ru-RU" sz="3400" dirty="0" smtClean="0"/>
              <a:t> широко </a:t>
            </a:r>
            <a:r>
              <a:rPr lang="ru-RU" sz="3400" dirty="0" err="1" smtClean="0"/>
              <a:t>використовуються</a:t>
            </a:r>
            <a:r>
              <a:rPr lang="ru-RU" sz="3400" dirty="0" smtClean="0"/>
              <a:t> в </a:t>
            </a:r>
            <a:r>
              <a:rPr lang="ru-RU" sz="3400" dirty="0" err="1" smtClean="0"/>
              <a:t>спортивній</a:t>
            </a:r>
            <a:r>
              <a:rPr lang="ru-RU" sz="3400" dirty="0" smtClean="0"/>
              <a:t> </a:t>
            </a:r>
            <a:r>
              <a:rPr lang="ru-RU" sz="3400" dirty="0" err="1" smtClean="0"/>
              <a:t>індустрії</a:t>
            </a:r>
            <a:r>
              <a:rPr lang="ru-RU" sz="3400" dirty="0" smtClean="0"/>
              <a:t>, </a:t>
            </a:r>
            <a:r>
              <a:rPr lang="ru-RU" sz="3400" dirty="0" err="1" smtClean="0"/>
              <a:t>наприклад</a:t>
            </a:r>
            <a:r>
              <a:rPr lang="ru-RU" sz="3400" dirty="0" smtClean="0"/>
              <a:t> </a:t>
            </a:r>
            <a:r>
              <a:rPr lang="ru-RU" sz="3400" dirty="0" err="1" smtClean="0"/>
              <a:t>їх</a:t>
            </a:r>
            <a:r>
              <a:rPr lang="ru-RU" sz="3400" dirty="0" smtClean="0"/>
              <a:t> </a:t>
            </a:r>
            <a:r>
              <a:rPr lang="ru-RU" sz="3400" dirty="0" err="1" smtClean="0"/>
              <a:t>застосовують</a:t>
            </a:r>
            <a:r>
              <a:rPr lang="ru-RU" sz="3400" dirty="0" smtClean="0"/>
              <a:t> у такому </a:t>
            </a:r>
            <a:r>
              <a:rPr lang="ru-RU" sz="3400" dirty="0" err="1" smtClean="0"/>
              <a:t>виді</a:t>
            </a:r>
            <a:r>
              <a:rPr lang="ru-RU" sz="3400" dirty="0" smtClean="0"/>
              <a:t> спорту, як </a:t>
            </a:r>
            <a:r>
              <a:rPr lang="ru-RU" sz="3400" dirty="0" err="1" smtClean="0"/>
              <a:t>стрибки</a:t>
            </a:r>
            <a:r>
              <a:rPr lang="ru-RU" sz="3400" dirty="0" smtClean="0"/>
              <a:t> з жердиною: з </a:t>
            </a:r>
            <a:r>
              <a:rPr lang="ru-RU" sz="3400" dirty="0" err="1" smtClean="0"/>
              <a:t>пластмас</a:t>
            </a:r>
            <a:r>
              <a:rPr lang="ru-RU" sz="3400" dirty="0" smtClean="0"/>
              <a:t> </a:t>
            </a:r>
            <a:r>
              <a:rPr lang="ru-RU" sz="3400" dirty="0" err="1" smtClean="0"/>
              <a:t>виготовляють</a:t>
            </a:r>
            <a:r>
              <a:rPr lang="ru-RU" sz="3400" dirty="0" smtClean="0"/>
              <a:t> </a:t>
            </a:r>
            <a:r>
              <a:rPr lang="ru-RU" sz="3400" dirty="0" err="1" smtClean="0"/>
              <a:t>самі</a:t>
            </a:r>
            <a:r>
              <a:rPr lang="ru-RU" sz="3400" dirty="0" smtClean="0"/>
              <a:t> </a:t>
            </a:r>
            <a:r>
              <a:rPr lang="ru-RU" sz="3400" dirty="0" err="1" smtClean="0"/>
              <a:t>держаки</a:t>
            </a:r>
            <a:r>
              <a:rPr lang="ru-RU" sz="3400" dirty="0" smtClean="0"/>
              <a:t>, а </a:t>
            </a:r>
            <a:r>
              <a:rPr lang="ru-RU" sz="3400" dirty="0" err="1" smtClean="0"/>
              <a:t>також</a:t>
            </a:r>
            <a:r>
              <a:rPr lang="ru-RU" sz="3400" dirty="0" smtClean="0"/>
              <a:t> </a:t>
            </a:r>
            <a:r>
              <a:rPr lang="ru-RU" sz="3400" dirty="0" err="1" smtClean="0"/>
              <a:t>мати</a:t>
            </a:r>
            <a:r>
              <a:rPr lang="ru-RU" sz="3400" dirty="0" smtClean="0"/>
              <a:t>, </a:t>
            </a:r>
            <a:r>
              <a:rPr lang="ru-RU" sz="3400" dirty="0" err="1" smtClean="0"/>
              <a:t>які</a:t>
            </a:r>
            <a:r>
              <a:rPr lang="ru-RU" sz="3400" dirty="0" smtClean="0"/>
              <a:t> </a:t>
            </a:r>
            <a:r>
              <a:rPr lang="ru-RU" sz="3400" dirty="0" err="1" smtClean="0"/>
              <a:t>оберігають</a:t>
            </a:r>
            <a:r>
              <a:rPr lang="ru-RU" sz="3400" dirty="0" smtClean="0"/>
              <a:t> </a:t>
            </a:r>
            <a:r>
              <a:rPr lang="ru-RU" sz="3400" dirty="0" err="1" smtClean="0"/>
              <a:t>спортсменів</a:t>
            </a:r>
            <a:r>
              <a:rPr lang="ru-RU" sz="3400" dirty="0" smtClean="0"/>
              <a:t> </a:t>
            </a:r>
            <a:r>
              <a:rPr lang="ru-RU" sz="3400" dirty="0" err="1" smtClean="0"/>
              <a:t>від</a:t>
            </a:r>
            <a:r>
              <a:rPr lang="ru-RU" sz="3400" dirty="0" smtClean="0"/>
              <a:t> травм при </a:t>
            </a:r>
            <a:r>
              <a:rPr lang="ru-RU" sz="3400" dirty="0" err="1" smtClean="0"/>
              <a:t>падінні</a:t>
            </a:r>
            <a:r>
              <a:rPr lang="ru-RU" sz="3400" dirty="0" smtClean="0"/>
              <a:t>. </a:t>
            </a:r>
          </a:p>
          <a:p>
            <a:r>
              <a:rPr lang="ru-RU" sz="3400" dirty="0" err="1" smtClean="0"/>
              <a:t>Пластмаси</a:t>
            </a:r>
            <a:r>
              <a:rPr lang="ru-RU" sz="3400" dirty="0" smtClean="0"/>
              <a:t> сказали </a:t>
            </a:r>
            <a:r>
              <a:rPr lang="ru-RU" sz="3400" dirty="0" err="1" smtClean="0"/>
              <a:t>своє</a:t>
            </a:r>
            <a:r>
              <a:rPr lang="ru-RU" sz="3400" dirty="0" smtClean="0"/>
              <a:t> слово і у </a:t>
            </a:r>
            <a:r>
              <a:rPr lang="ru-RU" sz="3400" dirty="0" err="1" smtClean="0"/>
              <a:t>виробництві</a:t>
            </a:r>
            <a:r>
              <a:rPr lang="ru-RU" sz="3400" dirty="0" smtClean="0"/>
              <a:t> </a:t>
            </a:r>
            <a:r>
              <a:rPr lang="ru-RU" sz="3400" dirty="0" err="1" smtClean="0"/>
              <a:t>лиж</a:t>
            </a:r>
            <a:r>
              <a:rPr lang="ru-RU" sz="3400" dirty="0" smtClean="0"/>
              <a:t>. </a:t>
            </a:r>
            <a:r>
              <a:rPr lang="ru-RU" sz="3400" dirty="0" err="1" smtClean="0"/>
              <a:t>Спочатку</a:t>
            </a:r>
            <a:r>
              <a:rPr lang="ru-RU" sz="3400" dirty="0" smtClean="0"/>
              <a:t> </a:t>
            </a:r>
            <a:r>
              <a:rPr lang="ru-RU" sz="3400" dirty="0" err="1" smtClean="0"/>
              <a:t>лижі</a:t>
            </a:r>
            <a:r>
              <a:rPr lang="ru-RU" sz="3400" dirty="0" smtClean="0"/>
              <a:t> </a:t>
            </a:r>
            <a:r>
              <a:rPr lang="ru-RU" sz="3400" dirty="0" err="1" smtClean="0"/>
              <a:t>робили</a:t>
            </a:r>
            <a:r>
              <a:rPr lang="ru-RU" sz="3400" dirty="0" smtClean="0"/>
              <a:t> з </a:t>
            </a:r>
            <a:r>
              <a:rPr lang="ru-RU" sz="3400" dirty="0" err="1" smtClean="0"/>
              <a:t>ясеневих</a:t>
            </a:r>
            <a:r>
              <a:rPr lang="ru-RU" sz="3400" dirty="0" smtClean="0"/>
              <a:t> і </a:t>
            </a:r>
            <a:r>
              <a:rPr lang="ru-RU" sz="3400" dirty="0" err="1" smtClean="0"/>
              <a:t>букових</a:t>
            </a:r>
            <a:r>
              <a:rPr lang="ru-RU" sz="3400" dirty="0" smtClean="0"/>
              <a:t> </a:t>
            </a:r>
            <a:r>
              <a:rPr lang="ru-RU" sz="3400" dirty="0" err="1" smtClean="0"/>
              <a:t>дощок</a:t>
            </a:r>
            <a:r>
              <a:rPr lang="ru-RU" sz="3400" dirty="0" smtClean="0"/>
              <a:t>, а </a:t>
            </a:r>
            <a:r>
              <a:rPr lang="ru-RU" sz="3400" dirty="0" err="1" smtClean="0"/>
              <a:t>також</a:t>
            </a:r>
            <a:r>
              <a:rPr lang="ru-RU" sz="3400" dirty="0" smtClean="0"/>
              <a:t> з </a:t>
            </a:r>
            <a:r>
              <a:rPr lang="ru-RU" sz="3400" dirty="0" err="1" smtClean="0"/>
              <a:t>деревини</a:t>
            </a:r>
            <a:r>
              <a:rPr lang="ru-RU" sz="3400" dirty="0" smtClean="0"/>
              <a:t> </a:t>
            </a:r>
            <a:r>
              <a:rPr lang="ru-RU" sz="3400" dirty="0" err="1" smtClean="0"/>
              <a:t>гікорі</a:t>
            </a:r>
            <a:r>
              <a:rPr lang="ru-RU" sz="3400" dirty="0" smtClean="0"/>
              <a:t> (</a:t>
            </a:r>
            <a:r>
              <a:rPr lang="ru-RU" sz="3400" dirty="0" err="1" smtClean="0"/>
              <a:t>рід</a:t>
            </a:r>
            <a:r>
              <a:rPr lang="ru-RU" sz="3400" dirty="0" smtClean="0"/>
              <a:t> дерев </a:t>
            </a:r>
            <a:r>
              <a:rPr lang="ru-RU" sz="3400" dirty="0" err="1" smtClean="0"/>
              <a:t>родини</a:t>
            </a:r>
            <a:r>
              <a:rPr lang="ru-RU" sz="3400" dirty="0" smtClean="0"/>
              <a:t> </a:t>
            </a:r>
            <a:r>
              <a:rPr lang="ru-RU" sz="3400" dirty="0" err="1" smtClean="0"/>
              <a:t>горіхових</a:t>
            </a:r>
            <a:r>
              <a:rPr lang="ru-RU" sz="3400" dirty="0" smtClean="0"/>
              <a:t>). У 50-ті роки почали </a:t>
            </a:r>
            <a:r>
              <a:rPr lang="ru-RU" sz="3400" dirty="0" err="1" smtClean="0"/>
              <a:t>застосовувати</a:t>
            </a:r>
            <a:r>
              <a:rPr lang="ru-RU" sz="3400" dirty="0" smtClean="0"/>
              <a:t> </a:t>
            </a:r>
            <a:r>
              <a:rPr lang="ru-RU" sz="3400" dirty="0" err="1" smtClean="0"/>
              <a:t>синтетичні</a:t>
            </a:r>
            <a:r>
              <a:rPr lang="ru-RU" sz="3400" dirty="0" smtClean="0"/>
              <a:t> </a:t>
            </a:r>
            <a:r>
              <a:rPr lang="ru-RU" sz="3400" dirty="0" err="1" smtClean="0"/>
              <a:t>матеріали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ковзних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поверхонь</a:t>
            </a:r>
            <a:r>
              <a:rPr lang="ru-RU" sz="3400" dirty="0" smtClean="0"/>
              <a:t> </a:t>
            </a:r>
            <a:r>
              <a:rPr lang="ru-RU" sz="3400" dirty="0" err="1" smtClean="0"/>
              <a:t>лиж</a:t>
            </a:r>
            <a:r>
              <a:rPr lang="ru-RU" sz="3400" dirty="0" smtClean="0"/>
              <a:t>.</a:t>
            </a:r>
          </a:p>
          <a:p>
            <a:r>
              <a:rPr lang="ru-RU" sz="3400" dirty="0" err="1" smtClean="0"/>
              <a:t>Пластмаси</a:t>
            </a:r>
            <a:r>
              <a:rPr lang="ru-RU" sz="3400" dirty="0" smtClean="0"/>
              <a:t> </a:t>
            </a:r>
            <a:r>
              <a:rPr lang="ru-RU" sz="3400" dirty="0" err="1" smtClean="0"/>
              <a:t>використовуються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оформлення</a:t>
            </a:r>
            <a:r>
              <a:rPr lang="ru-RU" sz="3400" dirty="0" smtClean="0"/>
              <a:t> </a:t>
            </a:r>
            <a:r>
              <a:rPr lang="ru-RU" sz="3400" dirty="0" err="1" smtClean="0"/>
              <a:t>спортивних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майданчиків</a:t>
            </a:r>
            <a:r>
              <a:rPr lang="ru-RU" sz="3400" dirty="0" smtClean="0"/>
              <a:t> та </a:t>
            </a:r>
            <a:r>
              <a:rPr lang="ru-RU" sz="3400" dirty="0" err="1" smtClean="0"/>
              <a:t>стадіонів</a:t>
            </a:r>
            <a:r>
              <a:rPr lang="ru-RU" sz="3400" dirty="0" smtClean="0"/>
              <a:t>. </a:t>
            </a:r>
            <a:r>
              <a:rPr lang="ru-RU" sz="3400" dirty="0" err="1" smtClean="0"/>
              <a:t>Існують</a:t>
            </a:r>
            <a:r>
              <a:rPr lang="ru-RU" sz="3400" dirty="0" smtClean="0"/>
              <a:t> </a:t>
            </a:r>
            <a:r>
              <a:rPr lang="ru-RU" sz="3400" dirty="0" err="1" smtClean="0"/>
              <a:t>матеріали</a:t>
            </a:r>
            <a:r>
              <a:rPr lang="ru-RU" sz="3400" dirty="0" smtClean="0"/>
              <a:t> - </a:t>
            </a:r>
            <a:r>
              <a:rPr lang="ru-RU" sz="3400" dirty="0" err="1" smtClean="0"/>
              <a:t>замінники</a:t>
            </a:r>
            <a:r>
              <a:rPr lang="ru-RU" sz="3400" dirty="0" smtClean="0"/>
              <a:t> трави, </a:t>
            </a:r>
            <a:r>
              <a:rPr lang="ru-RU" sz="3400" dirty="0" err="1" smtClean="0"/>
              <a:t>що</a:t>
            </a:r>
            <a:r>
              <a:rPr lang="ru-RU" sz="3400" dirty="0" smtClean="0"/>
              <a:t> </a:t>
            </a:r>
            <a:r>
              <a:rPr lang="ru-RU" sz="3400" dirty="0" err="1" smtClean="0"/>
              <a:t>пройшли</a:t>
            </a:r>
            <a:r>
              <a:rPr lang="ru-RU" sz="3400" dirty="0" smtClean="0"/>
              <a:t> </a:t>
            </a:r>
            <a:r>
              <a:rPr lang="ru-RU" sz="3400" dirty="0" err="1" smtClean="0"/>
              <a:t>випробування</a:t>
            </a:r>
            <a:r>
              <a:rPr lang="ru-RU" sz="3400" dirty="0" smtClean="0"/>
              <a:t> на </a:t>
            </a:r>
            <a:r>
              <a:rPr lang="ru-RU" sz="3400" dirty="0" err="1" smtClean="0"/>
              <a:t>тенісних</a:t>
            </a:r>
            <a:r>
              <a:rPr lang="ru-RU" sz="3400" dirty="0" smtClean="0"/>
              <a:t> кортах і </a:t>
            </a:r>
            <a:r>
              <a:rPr lang="ru-RU" sz="3400" dirty="0" err="1" smtClean="0"/>
              <a:t>величезних</a:t>
            </a:r>
            <a:r>
              <a:rPr lang="ru-RU" sz="3400" dirty="0" smtClean="0"/>
              <a:t> </a:t>
            </a:r>
            <a:r>
              <a:rPr lang="ru-RU" sz="3400" dirty="0" err="1" smtClean="0"/>
              <a:t>стадіонах</a:t>
            </a:r>
            <a:r>
              <a:rPr lang="ru-RU" sz="3400" dirty="0" smtClean="0"/>
              <a:t>. </a:t>
            </a:r>
            <a:r>
              <a:rPr lang="ru-RU" sz="3400" dirty="0" err="1" smtClean="0"/>
              <a:t>Синтетичні</a:t>
            </a:r>
            <a:r>
              <a:rPr lang="ru-RU" sz="3400" dirty="0" smtClean="0"/>
              <a:t> "трави" </a:t>
            </a:r>
            <a:r>
              <a:rPr lang="ru-RU" sz="3400" dirty="0" err="1" smtClean="0"/>
              <a:t>водонепроникні</a:t>
            </a:r>
            <a:r>
              <a:rPr lang="ru-RU" sz="3400" dirty="0" smtClean="0"/>
              <a:t>, </a:t>
            </a:r>
            <a:r>
              <a:rPr lang="ru-RU" sz="3400" dirty="0" err="1" smtClean="0"/>
              <a:t>стійкі</a:t>
            </a:r>
            <a:r>
              <a:rPr lang="ru-RU" sz="3400" dirty="0" smtClean="0"/>
              <a:t> до спеки і до холоду, не </a:t>
            </a:r>
            <a:r>
              <a:rPr lang="ru-RU" sz="3400" dirty="0" err="1" smtClean="0"/>
              <a:t>толочаться</a:t>
            </a:r>
            <a:r>
              <a:rPr lang="ru-RU" sz="3400" dirty="0" smtClean="0"/>
              <a:t> і не </a:t>
            </a:r>
            <a:r>
              <a:rPr lang="ru-RU" sz="3400" dirty="0" err="1" smtClean="0"/>
              <a:t>гниють</a:t>
            </a:r>
            <a:r>
              <a:rPr lang="ru-RU" sz="3400" dirty="0" smtClean="0"/>
              <a:t>. </a:t>
            </a:r>
          </a:p>
          <a:p>
            <a:r>
              <a:rPr lang="ru-RU" sz="3400" dirty="0" err="1" smtClean="0"/>
              <a:t>Пластичні</a:t>
            </a:r>
            <a:r>
              <a:rPr lang="ru-RU" sz="3400" dirty="0" smtClean="0"/>
              <a:t> </a:t>
            </a:r>
            <a:r>
              <a:rPr lang="ru-RU" sz="3400" dirty="0" err="1" smtClean="0"/>
              <a:t>маси</a:t>
            </a:r>
            <a:r>
              <a:rPr lang="ru-RU" sz="3400" dirty="0" smtClean="0"/>
              <a:t> широко </a:t>
            </a:r>
            <a:r>
              <a:rPr lang="ru-RU" sz="3400" dirty="0" err="1" smtClean="0"/>
              <a:t>застосовуються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виготовлення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бігових</a:t>
            </a:r>
            <a:r>
              <a:rPr lang="ru-RU" sz="3400" dirty="0" smtClean="0"/>
              <a:t> </a:t>
            </a:r>
            <a:r>
              <a:rPr lang="ru-RU" sz="3400" dirty="0" err="1" smtClean="0"/>
              <a:t>доріжок</a:t>
            </a:r>
            <a:r>
              <a:rPr lang="ru-RU" sz="3400" dirty="0" smtClean="0"/>
              <a:t>. </a:t>
            </a:r>
            <a:r>
              <a:rPr lang="ru-RU" sz="3400" dirty="0" err="1" smtClean="0"/>
              <a:t>Застосування</a:t>
            </a:r>
            <a:r>
              <a:rPr lang="ru-RU" sz="3400" dirty="0" smtClean="0"/>
              <a:t> </a:t>
            </a:r>
            <a:r>
              <a:rPr lang="ru-RU" sz="3400" dirty="0" err="1" smtClean="0"/>
              <a:t>штучних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матеріалів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бігових</a:t>
            </a:r>
            <a:r>
              <a:rPr lang="ru-RU" sz="3400" dirty="0" smtClean="0"/>
              <a:t> </a:t>
            </a:r>
            <a:r>
              <a:rPr lang="ru-RU" sz="3400" dirty="0" err="1" smtClean="0"/>
              <a:t>доріжок</a:t>
            </a:r>
            <a:r>
              <a:rPr lang="ru-RU" sz="3400" dirty="0" smtClean="0"/>
              <a:t> </a:t>
            </a:r>
            <a:r>
              <a:rPr lang="ru-RU" sz="3400" dirty="0" err="1" smtClean="0"/>
              <a:t>отримало</a:t>
            </a:r>
            <a:r>
              <a:rPr lang="ru-RU" sz="3400" dirty="0" smtClean="0"/>
              <a:t> </a:t>
            </a:r>
            <a:r>
              <a:rPr lang="ru-RU" sz="3400" dirty="0" err="1" smtClean="0"/>
              <a:t>офіційне</a:t>
            </a:r>
            <a:r>
              <a:rPr lang="ru-RU" sz="3400" dirty="0" smtClean="0"/>
              <a:t> </a:t>
            </a:r>
            <a:r>
              <a:rPr lang="ru-RU" sz="3400" dirty="0" err="1" smtClean="0"/>
              <a:t>схвалення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Всесвітньої</a:t>
            </a:r>
            <a:r>
              <a:rPr lang="ru-RU" sz="3400" dirty="0" smtClean="0"/>
              <a:t> </a:t>
            </a:r>
            <a:r>
              <a:rPr lang="ru-RU" sz="3400" dirty="0" err="1" smtClean="0"/>
              <a:t>федерації</a:t>
            </a:r>
            <a:r>
              <a:rPr lang="ru-RU" sz="3400" dirty="0" smtClean="0"/>
              <a:t> </a:t>
            </a:r>
            <a:r>
              <a:rPr lang="ru-RU" sz="3400" dirty="0" err="1" smtClean="0"/>
              <a:t>легкої</a:t>
            </a:r>
            <a:r>
              <a:rPr lang="ru-RU" sz="3400" dirty="0" smtClean="0"/>
              <a:t> атлетики в 1967 </a:t>
            </a:r>
            <a:r>
              <a:rPr lang="ru-RU" sz="3400" dirty="0" err="1" smtClean="0"/>
              <a:t>році</a:t>
            </a:r>
            <a:r>
              <a:rPr lang="ru-RU" sz="3400" dirty="0" smtClean="0"/>
              <a:t>, коли </a:t>
            </a:r>
            <a:r>
              <a:rPr lang="ru-RU" sz="3400" dirty="0" err="1" smtClean="0"/>
              <a:t>такі</a:t>
            </a:r>
            <a:r>
              <a:rPr lang="ru-RU" sz="3400" dirty="0" smtClean="0"/>
              <a:t> </a:t>
            </a:r>
            <a:r>
              <a:rPr lang="ru-RU" sz="3400" dirty="0" err="1" smtClean="0"/>
              <a:t>доріжки</a:t>
            </a:r>
            <a:r>
              <a:rPr lang="ru-RU" sz="3400" dirty="0" smtClean="0"/>
              <a:t> </a:t>
            </a:r>
            <a:r>
              <a:rPr lang="ru-RU" sz="3400" dirty="0" err="1" smtClean="0"/>
              <a:t>вперше</a:t>
            </a:r>
            <a:r>
              <a:rPr lang="ru-RU" sz="3400" dirty="0" smtClean="0"/>
              <a:t> </a:t>
            </a:r>
            <a:r>
              <a:rPr lang="ru-RU" sz="3400" dirty="0" err="1" smtClean="0"/>
              <a:t>були</a:t>
            </a:r>
            <a:r>
              <a:rPr lang="ru-RU" sz="3400" dirty="0" smtClean="0"/>
              <a:t> </a:t>
            </a:r>
            <a:r>
              <a:rPr lang="ru-RU" sz="3400" dirty="0" err="1" smtClean="0"/>
              <a:t>введені</a:t>
            </a:r>
            <a:r>
              <a:rPr lang="ru-RU" sz="3400" dirty="0" smtClean="0"/>
              <a:t> на </a:t>
            </a:r>
            <a:r>
              <a:rPr lang="ru-RU" sz="3400" dirty="0" err="1" smtClean="0"/>
              <a:t>Панамериканських</a:t>
            </a:r>
            <a:r>
              <a:rPr lang="ru-RU" sz="3400" dirty="0" smtClean="0"/>
              <a:t> </a:t>
            </a:r>
            <a:r>
              <a:rPr lang="ru-RU" sz="3400" dirty="0" err="1" smtClean="0"/>
              <a:t>іграх</a:t>
            </a:r>
            <a:r>
              <a:rPr lang="ru-RU" sz="3400" dirty="0" smtClean="0"/>
              <a:t> у </a:t>
            </a:r>
            <a:r>
              <a:rPr lang="ru-RU" sz="3400" dirty="0" err="1" smtClean="0"/>
              <a:t>Вінніпезі</a:t>
            </a:r>
            <a:r>
              <a:rPr lang="ru-RU" sz="3400" dirty="0" smtClean="0"/>
              <a:t>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38" y="4687069"/>
            <a:ext cx="3175762" cy="217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227" y="2582055"/>
            <a:ext cx="2779927" cy="2084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19" y="116632"/>
            <a:ext cx="2282379" cy="229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пластмаси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найширшої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. Причиною такого </a:t>
            </a:r>
            <a:r>
              <a:rPr lang="ru-RU" dirty="0" err="1" smtClean="0"/>
              <a:t>поширення</a:t>
            </a:r>
            <a:r>
              <a:rPr lang="ru-RU" dirty="0" smtClean="0"/>
              <a:t> є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і </a:t>
            </a:r>
            <a:r>
              <a:rPr lang="ru-RU" dirty="0" err="1" smtClean="0"/>
              <a:t>легкість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унікальні</a:t>
            </a:r>
            <a:r>
              <a:rPr lang="ru-RU" dirty="0" smtClean="0"/>
              <a:t>. </a:t>
            </a:r>
            <a:r>
              <a:rPr lang="ru-RU" dirty="0" err="1" smtClean="0"/>
              <a:t>Пластмаси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в </a:t>
            </a:r>
            <a:r>
              <a:rPr lang="ru-RU" dirty="0" err="1" smtClean="0"/>
              <a:t>електротехніці</a:t>
            </a:r>
            <a:r>
              <a:rPr lang="ru-RU" dirty="0" smtClean="0"/>
              <a:t>, </a:t>
            </a:r>
            <a:r>
              <a:rPr lang="ru-RU" dirty="0" err="1" smtClean="0"/>
              <a:t>авіабудуванні</a:t>
            </a:r>
            <a:r>
              <a:rPr lang="ru-RU" dirty="0" smtClean="0"/>
              <a:t>, </a:t>
            </a:r>
            <a:r>
              <a:rPr lang="ru-RU" dirty="0" err="1" smtClean="0"/>
              <a:t>ракетної</a:t>
            </a:r>
            <a:r>
              <a:rPr lang="ru-RU" dirty="0" smtClean="0"/>
              <a:t> і </a:t>
            </a:r>
            <a:r>
              <a:rPr lang="ru-RU" dirty="0" err="1" smtClean="0"/>
              <a:t>космічної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, </a:t>
            </a:r>
            <a:r>
              <a:rPr lang="ru-RU" dirty="0" err="1" smtClean="0"/>
              <a:t>машинобудуванні</a:t>
            </a:r>
            <a:r>
              <a:rPr lang="ru-RU" dirty="0" smtClean="0"/>
              <a:t>,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меблів</a:t>
            </a:r>
            <a:r>
              <a:rPr lang="ru-RU" dirty="0" smtClean="0"/>
              <a:t>, </a:t>
            </a:r>
            <a:r>
              <a:rPr lang="ru-RU" dirty="0" err="1" smtClean="0"/>
              <a:t>легкої</a:t>
            </a:r>
            <a:r>
              <a:rPr lang="ru-RU" dirty="0" smtClean="0"/>
              <a:t> та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в </a:t>
            </a:r>
            <a:r>
              <a:rPr lang="ru-RU" dirty="0" err="1" smtClean="0"/>
              <a:t>медицині</a:t>
            </a:r>
            <a:r>
              <a:rPr lang="ru-RU" dirty="0" smtClean="0"/>
              <a:t> і </a:t>
            </a:r>
            <a:r>
              <a:rPr lang="ru-RU" dirty="0" err="1" smtClean="0"/>
              <a:t>будівництві</a:t>
            </a:r>
            <a:r>
              <a:rPr lang="ru-RU" dirty="0" smtClean="0"/>
              <a:t>, - </a:t>
            </a:r>
            <a:r>
              <a:rPr lang="ru-RU" dirty="0" err="1" smtClean="0"/>
              <a:t>загалом</a:t>
            </a:r>
            <a:r>
              <a:rPr lang="ru-RU" dirty="0" smtClean="0"/>
              <a:t>, </a:t>
            </a:r>
            <a:r>
              <a:rPr lang="ru-RU" dirty="0" err="1" smtClean="0"/>
              <a:t>пластмаси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практично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народного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. </a:t>
            </a:r>
            <a:r>
              <a:rPr lang="ru-RU" dirty="0" err="1" smtClean="0"/>
              <a:t>Мабуть</a:t>
            </a:r>
            <a:r>
              <a:rPr lang="ru-RU" dirty="0" smtClean="0"/>
              <a:t>, </a:t>
            </a:r>
            <a:r>
              <a:rPr lang="ru-RU" dirty="0" err="1" smtClean="0"/>
              <a:t>єдина</a:t>
            </a:r>
            <a:r>
              <a:rPr lang="ru-RU" dirty="0" smtClean="0"/>
              <a:t> область, де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температур. Але </a:t>
            </a:r>
            <a:r>
              <a:rPr lang="ru-RU" dirty="0" err="1" smtClean="0"/>
              <a:t>незабаром</a:t>
            </a:r>
            <a:r>
              <a:rPr lang="ru-RU" dirty="0" smtClean="0"/>
              <a:t> вони проникнуть і </a:t>
            </a:r>
            <a:r>
              <a:rPr lang="ru-RU" dirty="0" err="1" smtClean="0"/>
              <a:t>сюди</a:t>
            </a:r>
            <a:r>
              <a:rPr lang="ru-RU" dirty="0" smtClean="0"/>
              <a:t>: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одержані</a:t>
            </a:r>
            <a:r>
              <a:rPr lang="ru-RU" dirty="0" smtClean="0"/>
              <a:t> </a:t>
            </a:r>
            <a:r>
              <a:rPr lang="ru-RU" dirty="0" err="1" smtClean="0"/>
              <a:t>пластмаси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витримують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2000-2500 ° </a:t>
            </a:r>
            <a:r>
              <a:rPr lang="en-US" dirty="0" smtClean="0"/>
              <a:t>C.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заданими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,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пластмаси</a:t>
            </a:r>
            <a:r>
              <a:rPr lang="ru-RU" dirty="0" smtClean="0"/>
              <a:t> один з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5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http://dic.academic.ru/dic.nsf/enc_colier/3272/%D0%9F%D0%9B%D0%90%D0%A1%D0%A2%D0%9C%D0%90%D0%A1%D0%A1%D0%AB</a:t>
            </a:r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http://ua-referat.com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Вступ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Властивості</a:t>
            </a:r>
            <a:r>
              <a:rPr lang="ru-RU" dirty="0" smtClean="0"/>
              <a:t> і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Пластмаси</a:t>
            </a:r>
            <a:r>
              <a:rPr lang="ru-RU" dirty="0" smtClean="0"/>
              <a:t> у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Пластмаси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спорті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Висновок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Список </a:t>
            </a:r>
            <a:r>
              <a:rPr lang="ru-RU" dirty="0" err="1" smtClean="0"/>
              <a:t>використаної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6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05" y="1484784"/>
            <a:ext cx="60674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Слово "</a:t>
            </a:r>
            <a:r>
              <a:rPr lang="ru-RU" dirty="0" err="1" smtClean="0"/>
              <a:t>пластичність</a:t>
            </a:r>
            <a:r>
              <a:rPr lang="ru-RU" dirty="0" smtClean="0"/>
              <a:t>"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слова </a:t>
            </a:r>
            <a:r>
              <a:rPr lang="en-US" dirty="0" err="1" smtClean="0"/>
              <a:t>plastikos</a:t>
            </a:r>
            <a:r>
              <a:rPr lang="en-US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"</a:t>
            </a:r>
            <a:r>
              <a:rPr lang="ru-RU" dirty="0" err="1" smtClean="0"/>
              <a:t>придатний</a:t>
            </a:r>
            <a:r>
              <a:rPr lang="ru-RU" dirty="0" smtClean="0"/>
              <a:t> для </a:t>
            </a:r>
            <a:r>
              <a:rPr lang="ru-RU" dirty="0" err="1" smtClean="0"/>
              <a:t>ліплення</a:t>
            </a:r>
            <a:r>
              <a:rPr lang="ru-RU" dirty="0" smtClean="0"/>
              <a:t>, </a:t>
            </a:r>
            <a:r>
              <a:rPr lang="ru-RU" dirty="0" err="1" smtClean="0"/>
              <a:t>податливий</a:t>
            </a:r>
            <a:r>
              <a:rPr lang="ru-RU" dirty="0" smtClean="0"/>
              <a:t>".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єдиним</a:t>
            </a:r>
            <a:r>
              <a:rPr lang="ru-RU" dirty="0" smtClean="0"/>
              <a:t> </a:t>
            </a:r>
            <a:r>
              <a:rPr lang="ru-RU" dirty="0" err="1" smtClean="0"/>
              <a:t>пластичним</a:t>
            </a:r>
            <a:r>
              <a:rPr lang="ru-RU" dirty="0" smtClean="0"/>
              <a:t>, широко </a:t>
            </a:r>
            <a:r>
              <a:rPr lang="ru-RU" dirty="0" err="1" smtClean="0"/>
              <a:t>застосовуваним</a:t>
            </a:r>
            <a:r>
              <a:rPr lang="ru-RU" dirty="0" smtClean="0"/>
              <a:t> для </a:t>
            </a:r>
            <a:r>
              <a:rPr lang="ru-RU" dirty="0" err="1" smtClean="0"/>
              <a:t>ліплення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глина. </a:t>
            </a:r>
            <a:r>
              <a:rPr lang="ru-RU" dirty="0" err="1" smtClean="0"/>
              <a:t>Однак</a:t>
            </a:r>
            <a:r>
              <a:rPr lang="ru-RU" dirty="0" smtClean="0"/>
              <a:t>  </a:t>
            </a:r>
            <a:r>
              <a:rPr lang="ru-RU" dirty="0" err="1" smtClean="0"/>
              <a:t>тепер</a:t>
            </a:r>
            <a:r>
              <a:rPr lang="ru-RU" dirty="0" smtClean="0"/>
              <a:t>, коли </a:t>
            </a:r>
            <a:r>
              <a:rPr lang="ru-RU" dirty="0" err="1" smtClean="0"/>
              <a:t>говорять</a:t>
            </a:r>
            <a:r>
              <a:rPr lang="ru-RU" dirty="0" smtClean="0"/>
              <a:t> про </a:t>
            </a:r>
            <a:r>
              <a:rPr lang="ru-RU" dirty="0" err="1" smtClean="0"/>
              <a:t>пластичні</a:t>
            </a:r>
            <a:r>
              <a:rPr lang="ru-RU" dirty="0" smtClean="0"/>
              <a:t> </a:t>
            </a:r>
            <a:r>
              <a:rPr lang="ru-RU" dirty="0" err="1" smtClean="0"/>
              <a:t>масах</a:t>
            </a:r>
            <a:r>
              <a:rPr lang="ru-RU" dirty="0" smtClean="0"/>
              <a:t> (</a:t>
            </a:r>
            <a:r>
              <a:rPr lang="ru-RU" dirty="0" err="1" smtClean="0"/>
              <a:t>пластмасах</a:t>
            </a:r>
            <a:r>
              <a:rPr lang="ru-RU" dirty="0" smtClean="0"/>
              <a:t>), </a:t>
            </a:r>
            <a:r>
              <a:rPr lang="ru-RU" dirty="0" err="1" smtClean="0"/>
              <a:t>мають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створені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 </a:t>
            </a:r>
            <a:r>
              <a:rPr lang="ru-RU" dirty="0" err="1" smtClean="0"/>
              <a:t>даний</a:t>
            </a:r>
            <a:r>
              <a:rPr lang="ru-RU" dirty="0" smtClean="0"/>
              <a:t> час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розпорядженні</a:t>
            </a:r>
            <a:r>
              <a:rPr lang="ru-RU" dirty="0" smtClean="0"/>
              <a:t> є широка </a:t>
            </a:r>
            <a:r>
              <a:rPr lang="ru-RU" dirty="0" err="1" smtClean="0"/>
              <a:t>палітра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 </a:t>
            </a:r>
            <a:r>
              <a:rPr lang="ru-RU" dirty="0" err="1" smtClean="0"/>
              <a:t>Почалася</a:t>
            </a:r>
            <a:r>
              <a:rPr lang="ru-RU" dirty="0" smtClean="0"/>
              <a:t> "ера"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стали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 smtClean="0"/>
              <a:t>пластмасами</a:t>
            </a:r>
            <a:r>
              <a:rPr lang="ru-RU" dirty="0" smtClean="0"/>
              <a:t>, </a:t>
            </a:r>
            <a:r>
              <a:rPr lang="ru-RU" dirty="0" err="1" smtClean="0"/>
              <a:t>власне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. У 1900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світове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 </a:t>
            </a:r>
            <a:r>
              <a:rPr lang="ru-RU" dirty="0" err="1" smtClean="0"/>
              <a:t>склало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20 тис. тонн.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en-US" dirty="0" smtClean="0"/>
              <a:t>XIX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пластмаси</a:t>
            </a:r>
            <a:r>
              <a:rPr lang="ru-RU" dirty="0" smtClean="0"/>
              <a:t> </a:t>
            </a:r>
            <a:r>
              <a:rPr lang="ru-RU" dirty="0" err="1" smtClean="0"/>
              <a:t>замінювали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дорогі</a:t>
            </a:r>
            <a:r>
              <a:rPr lang="ru-RU" dirty="0" smtClean="0"/>
              <a:t> та </a:t>
            </a:r>
            <a:r>
              <a:rPr lang="ru-RU" dirty="0" err="1" smtClean="0"/>
              <a:t>рідкісні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- </a:t>
            </a:r>
            <a:r>
              <a:rPr lang="ru-RU" dirty="0" err="1" smtClean="0"/>
              <a:t>слонову</a:t>
            </a:r>
            <a:r>
              <a:rPr lang="ru-RU" dirty="0" smtClean="0"/>
              <a:t> </a:t>
            </a:r>
            <a:r>
              <a:rPr lang="ru-RU" dirty="0" err="1" smtClean="0"/>
              <a:t>кістку</a:t>
            </a:r>
            <a:r>
              <a:rPr lang="ru-RU" dirty="0" smtClean="0"/>
              <a:t>, </a:t>
            </a:r>
            <a:r>
              <a:rPr lang="ru-RU" dirty="0" err="1" smtClean="0"/>
              <a:t>бурштин</a:t>
            </a:r>
            <a:r>
              <a:rPr lang="ru-RU" dirty="0" smtClean="0"/>
              <a:t>, перламутр, то на початку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почали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дерева, </a:t>
            </a:r>
            <a:r>
              <a:rPr lang="ru-RU" dirty="0" err="1" smtClean="0"/>
              <a:t>металу</a:t>
            </a:r>
            <a:r>
              <a:rPr lang="ru-RU" dirty="0" smtClean="0"/>
              <a:t>, </a:t>
            </a:r>
            <a:r>
              <a:rPr lang="ru-RU" dirty="0" err="1" smtClean="0"/>
              <a:t>порцеляни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74" y="1268760"/>
            <a:ext cx="2808312" cy="210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951989" cy="221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3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Властивості</a:t>
            </a:r>
            <a:r>
              <a:rPr lang="ru-RU" dirty="0"/>
              <a:t> і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 smtClean="0"/>
              <a:t>пластмас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Пластмаси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собою </a:t>
            </a:r>
            <a:r>
              <a:rPr lang="ru-RU" dirty="0" err="1" smtClean="0"/>
              <a:t>матеріали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набувати</a:t>
            </a:r>
            <a:r>
              <a:rPr lang="ru-RU" dirty="0" smtClean="0"/>
              <a:t> </a:t>
            </a:r>
            <a:r>
              <a:rPr lang="ru-RU" dirty="0" err="1" smtClean="0"/>
              <a:t>задану</a:t>
            </a:r>
            <a:r>
              <a:rPr lang="ru-RU" dirty="0" smtClean="0"/>
              <a:t> форму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і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і </a:t>
            </a:r>
            <a:r>
              <a:rPr lang="ru-RU" dirty="0" err="1" smtClean="0"/>
              <a:t>зберігати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- </a:t>
            </a:r>
            <a:r>
              <a:rPr lang="ru-RU" dirty="0" err="1" smtClean="0"/>
              <a:t>полімери</a:t>
            </a:r>
            <a:r>
              <a:rPr lang="ru-RU" dirty="0" smtClean="0"/>
              <a:t> - </a:t>
            </a:r>
            <a:r>
              <a:rPr lang="ru-RU" dirty="0" err="1" smtClean="0"/>
              <a:t>побудовані</a:t>
            </a:r>
            <a:r>
              <a:rPr lang="ru-RU" dirty="0" smtClean="0"/>
              <a:t>, як </a:t>
            </a:r>
            <a:r>
              <a:rPr lang="ru-RU" dirty="0" err="1" smtClean="0"/>
              <a:t>відомо</a:t>
            </a:r>
            <a:r>
              <a:rPr lang="ru-RU" dirty="0" smtClean="0"/>
              <a:t>, з макромолекул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молекул (</a:t>
            </a:r>
            <a:r>
              <a:rPr lang="ru-RU" dirty="0" err="1" smtClean="0"/>
              <a:t>мономерів</a:t>
            </a:r>
            <a:r>
              <a:rPr lang="ru-RU" dirty="0" smtClean="0"/>
              <a:t>).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- </a:t>
            </a: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варіювання</a:t>
            </a:r>
            <a:r>
              <a:rPr lang="ru-RU" dirty="0" smtClean="0"/>
              <a:t> і </a:t>
            </a:r>
            <a:r>
              <a:rPr lang="ru-RU" dirty="0" err="1" smtClean="0"/>
              <a:t>комбінування</a:t>
            </a:r>
            <a:r>
              <a:rPr lang="ru-RU" dirty="0" smtClean="0"/>
              <a:t>, а </a:t>
            </a:r>
            <a:r>
              <a:rPr lang="ru-RU" dirty="0" err="1" smtClean="0"/>
              <a:t>отже</a:t>
            </a:r>
            <a:r>
              <a:rPr lang="ru-RU" dirty="0" smtClean="0"/>
              <a:t> і </a:t>
            </a:r>
            <a:r>
              <a:rPr lang="ru-RU" dirty="0" err="1" smtClean="0"/>
              <a:t>невичерпні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з </a:t>
            </a:r>
            <a:r>
              <a:rPr lang="ru-RU" dirty="0" err="1" smtClean="0"/>
              <a:t>найрізноманітнішими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макромолекул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полімеризація</a:t>
            </a:r>
            <a:r>
              <a:rPr lang="ru-RU" dirty="0" smtClean="0"/>
              <a:t>, </a:t>
            </a:r>
            <a:r>
              <a:rPr lang="ru-RU" dirty="0" err="1" smtClean="0"/>
              <a:t>ступінчаста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96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Полімеризація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Полімеризація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високомолекулярних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зчеплення</a:t>
            </a:r>
            <a:r>
              <a:rPr lang="ru-RU" dirty="0" smtClean="0"/>
              <a:t>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ненасичених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мономерів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протікає</a:t>
            </a:r>
            <a:r>
              <a:rPr lang="ru-RU" dirty="0" smtClean="0"/>
              <a:t> без </a:t>
            </a:r>
            <a:r>
              <a:rPr lang="ru-RU" dirty="0" err="1" smtClean="0"/>
              <a:t>відщеплення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молекул. </a:t>
            </a:r>
          </a:p>
          <a:p>
            <a:r>
              <a:rPr lang="ru-RU" dirty="0" err="1" smtClean="0"/>
              <a:t>Поліприєднання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молекул в </a:t>
            </a:r>
            <a:r>
              <a:rPr lang="ru-RU" dirty="0" err="1" smtClean="0"/>
              <a:t>високомолекулярні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без </a:t>
            </a:r>
            <a:r>
              <a:rPr lang="ru-RU" dirty="0" err="1" smtClean="0"/>
              <a:t>відщеплення</a:t>
            </a:r>
            <a:r>
              <a:rPr lang="ru-RU" dirty="0" smtClean="0"/>
              <a:t>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err="1" smtClean="0"/>
              <a:t>Поліконденсація</a:t>
            </a:r>
            <a:r>
              <a:rPr lang="ru-RU" dirty="0" smtClean="0"/>
              <a:t> - </a:t>
            </a:r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високомолекулярної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з </a:t>
            </a:r>
            <a:r>
              <a:rPr lang="ru-RU" dirty="0" err="1" smtClean="0"/>
              <a:t>мономерів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виду,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відщепленням</a:t>
            </a:r>
            <a:r>
              <a:rPr lang="ru-RU" dirty="0" smtClean="0"/>
              <a:t> </a:t>
            </a:r>
            <a:r>
              <a:rPr lang="ru-RU" dirty="0" err="1" smtClean="0"/>
              <a:t>низькомолекулярного</a:t>
            </a:r>
            <a:r>
              <a:rPr lang="ru-RU" dirty="0" smtClean="0"/>
              <a:t> продукту (часто молекул води).  </a:t>
            </a:r>
          </a:p>
          <a:p>
            <a:r>
              <a:rPr lang="ru-RU" dirty="0" err="1" smtClean="0"/>
              <a:t>Фізичні</a:t>
            </a:r>
            <a:r>
              <a:rPr lang="ru-RU" dirty="0" smtClean="0"/>
              <a:t> і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</a:t>
            </a:r>
            <a:r>
              <a:rPr lang="ru-RU" dirty="0" err="1" smtClean="0"/>
              <a:t>обумовлені</a:t>
            </a:r>
            <a:r>
              <a:rPr lang="ru-RU" dirty="0" smtClean="0"/>
              <a:t> як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хімічного</a:t>
            </a:r>
            <a:r>
              <a:rPr lang="ru-RU" dirty="0" smtClean="0"/>
              <a:t> складу і </a:t>
            </a:r>
            <a:r>
              <a:rPr lang="ru-RU" dirty="0" err="1" smtClean="0"/>
              <a:t>молекулярної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так і </a:t>
            </a:r>
            <a:r>
              <a:rPr lang="ru-RU" dirty="0" err="1" smtClean="0"/>
              <a:t>їх</a:t>
            </a:r>
            <a:r>
              <a:rPr lang="ru-RU" dirty="0" smtClean="0"/>
              <a:t> "</a:t>
            </a:r>
            <a:r>
              <a:rPr lang="ru-RU" dirty="0" err="1" smtClean="0"/>
              <a:t>надмолекулярної</a:t>
            </a:r>
            <a:r>
              <a:rPr lang="ru-RU" dirty="0" smtClean="0"/>
              <a:t>" структурою. Так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поліетилену</a:t>
            </a:r>
            <a:r>
              <a:rPr lang="ru-RU" dirty="0" smtClean="0"/>
              <a:t> (</a:t>
            </a:r>
            <a:r>
              <a:rPr lang="ru-RU" dirty="0" err="1" smtClean="0"/>
              <a:t>стійкість</a:t>
            </a:r>
            <a:r>
              <a:rPr lang="ru-RU" dirty="0" smtClean="0"/>
              <a:t> до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агресивних</a:t>
            </a:r>
            <a:r>
              <a:rPr lang="ru-RU" dirty="0" smtClean="0"/>
              <a:t> </a:t>
            </a:r>
            <a:r>
              <a:rPr lang="ru-RU" dirty="0" err="1" smtClean="0"/>
              <a:t>середовищ</a:t>
            </a:r>
            <a:r>
              <a:rPr lang="ru-RU" dirty="0" smtClean="0"/>
              <a:t>)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хімічною</a:t>
            </a:r>
            <a:r>
              <a:rPr lang="ru-RU" dirty="0" smtClean="0"/>
              <a:t> формулою мономеру (-</a:t>
            </a:r>
            <a:r>
              <a:rPr lang="en-US" dirty="0" smtClean="0"/>
              <a:t>CH 2-CH 2 -), </a:t>
            </a:r>
            <a:r>
              <a:rPr lang="ru-RU" dirty="0" smtClean="0"/>
              <a:t>не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полімеризації</a:t>
            </a:r>
            <a:r>
              <a:rPr lang="ru-RU" dirty="0" smtClean="0"/>
              <a:t> </a:t>
            </a:r>
            <a:r>
              <a:rPr lang="ru-RU" dirty="0" err="1" smtClean="0"/>
              <a:t>подвійних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, а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еластичність</a:t>
            </a:r>
            <a:r>
              <a:rPr lang="ru-RU" dirty="0" smtClean="0"/>
              <a:t> і </a:t>
            </a:r>
            <a:r>
              <a:rPr lang="ru-RU" dirty="0" err="1" smtClean="0"/>
              <a:t>непроникність</a:t>
            </a:r>
            <a:r>
              <a:rPr lang="ru-RU" dirty="0" smtClean="0"/>
              <a:t>, -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надмолекулярної</a:t>
            </a:r>
            <a:r>
              <a:rPr lang="ru-RU" dirty="0" smtClean="0"/>
              <a:t> структурою.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3908" y="5447972"/>
            <a:ext cx="1656184" cy="120032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Ланцюгові</a:t>
            </a:r>
            <a:r>
              <a:rPr lang="ru-RU" dirty="0" smtClean="0"/>
              <a:t> </a:t>
            </a:r>
            <a:r>
              <a:rPr lang="ru-RU" dirty="0" err="1" smtClean="0"/>
              <a:t>нерозгалужені</a:t>
            </a:r>
            <a:r>
              <a:rPr lang="ru-RU" dirty="0" smtClean="0"/>
              <a:t> </a:t>
            </a:r>
          </a:p>
          <a:p>
            <a:r>
              <a:rPr lang="ru-RU" dirty="0" smtClean="0"/>
              <a:t>-C-C-C-C- </a:t>
            </a:r>
          </a:p>
          <a:p>
            <a:r>
              <a:rPr lang="ru-RU" dirty="0" smtClean="0"/>
              <a:t>C </a:t>
            </a:r>
            <a:r>
              <a:rPr lang="ru-RU" dirty="0" err="1" smtClean="0"/>
              <a:t>C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5611128"/>
            <a:ext cx="1476672" cy="92333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Ланцюгові</a:t>
            </a:r>
            <a:r>
              <a:rPr lang="ru-RU" dirty="0" smtClean="0"/>
              <a:t> </a:t>
            </a:r>
            <a:r>
              <a:rPr lang="ru-RU" dirty="0" err="1" smtClean="0"/>
              <a:t>розгалужені</a:t>
            </a:r>
            <a:r>
              <a:rPr lang="ru-RU" dirty="0" smtClean="0"/>
              <a:t> </a:t>
            </a:r>
          </a:p>
          <a:p>
            <a:r>
              <a:rPr lang="ru-RU" dirty="0" smtClean="0"/>
              <a:t>-</a:t>
            </a:r>
            <a:r>
              <a:rPr lang="en-US" dirty="0" smtClean="0"/>
              <a:t>C-C-C-C-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334130"/>
            <a:ext cx="1224136" cy="147732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Циклічні</a:t>
            </a:r>
            <a:r>
              <a:rPr lang="ru-RU" dirty="0" smtClean="0"/>
              <a:t> </a:t>
            </a:r>
          </a:p>
          <a:p>
            <a:r>
              <a:rPr lang="en-US" dirty="0" smtClean="0"/>
              <a:t>C </a:t>
            </a:r>
          </a:p>
          <a:p>
            <a:r>
              <a:rPr lang="en-US" dirty="0" smtClean="0"/>
              <a:t>C 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</a:p>
          <a:p>
            <a:r>
              <a:rPr lang="en-US" dirty="0" smtClean="0"/>
              <a:t>C 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</a:p>
          <a:p>
            <a:r>
              <a:rPr lang="en-US" dirty="0" smtClean="0"/>
              <a:t>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Прес-форма для гарячого пресування пластмаси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3007"/>
            <a:ext cx="6696744" cy="545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Опис форми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гарячому</a:t>
            </a:r>
            <a:r>
              <a:rPr lang="ru-RU" dirty="0" smtClean="0"/>
              <a:t> </a:t>
            </a:r>
            <a:r>
              <a:rPr lang="ru-RU" dirty="0" err="1" smtClean="0"/>
              <a:t>пресуванні</a:t>
            </a:r>
            <a:r>
              <a:rPr lang="ru-RU" dirty="0" smtClean="0"/>
              <a:t>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полімеру</a:t>
            </a:r>
            <a:r>
              <a:rPr lang="ru-RU" dirty="0" smtClean="0"/>
              <a:t> з добавками </a:t>
            </a:r>
            <a:r>
              <a:rPr lang="ru-RU" dirty="0" err="1" smtClean="0"/>
              <a:t>засипають</a:t>
            </a:r>
            <a:r>
              <a:rPr lang="ru-RU" dirty="0" smtClean="0"/>
              <a:t> у </a:t>
            </a:r>
            <a:r>
              <a:rPr lang="ru-RU" dirty="0" err="1" smtClean="0"/>
              <a:t>гарячу</a:t>
            </a:r>
            <a:r>
              <a:rPr lang="ru-RU" dirty="0" smtClean="0"/>
              <a:t> </a:t>
            </a:r>
            <a:r>
              <a:rPr lang="ru-RU" dirty="0" err="1" smtClean="0"/>
              <a:t>прес</a:t>
            </a:r>
            <a:r>
              <a:rPr lang="ru-RU" dirty="0" smtClean="0"/>
              <a:t>-форму. </a:t>
            </a:r>
            <a:r>
              <a:rPr lang="ru-RU" dirty="0" err="1" smtClean="0"/>
              <a:t>Прес</a:t>
            </a:r>
            <a:r>
              <a:rPr lang="ru-RU" dirty="0" smtClean="0"/>
              <a:t>-форма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нерухомої</a:t>
            </a:r>
            <a:r>
              <a:rPr lang="ru-RU" dirty="0" smtClean="0"/>
              <a:t> </a:t>
            </a:r>
            <a:r>
              <a:rPr lang="ru-RU" dirty="0" err="1" smtClean="0"/>
              <a:t>підставки</a:t>
            </a:r>
            <a:r>
              <a:rPr lang="ru-RU" dirty="0" smtClean="0"/>
              <a:t>, форма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пресованих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та </a:t>
            </a:r>
            <a:r>
              <a:rPr lang="ru-RU" dirty="0" err="1" smtClean="0"/>
              <a:t>рухомого</a:t>
            </a:r>
            <a:r>
              <a:rPr lang="ru-RU" dirty="0" smtClean="0"/>
              <a:t> поршня - пуансона.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завантаження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прес</a:t>
            </a:r>
            <a:r>
              <a:rPr lang="ru-RU" dirty="0" smtClean="0"/>
              <a:t>-форму </a:t>
            </a:r>
            <a:r>
              <a:rPr lang="ru-RU" dirty="0" err="1" smtClean="0"/>
              <a:t>закривають</a:t>
            </a:r>
            <a:r>
              <a:rPr lang="ru-RU" dirty="0" smtClean="0"/>
              <a:t> і тиснуть на </a:t>
            </a:r>
            <a:r>
              <a:rPr lang="ru-RU" dirty="0" err="1" smtClean="0"/>
              <a:t>суміш</a:t>
            </a:r>
            <a:r>
              <a:rPr lang="ru-RU" dirty="0" smtClean="0"/>
              <a:t> пуансоном,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входить в </a:t>
            </a:r>
            <a:r>
              <a:rPr lang="ru-RU" dirty="0" err="1" smtClean="0"/>
              <a:t>підставку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нагріванню</a:t>
            </a:r>
            <a:r>
              <a:rPr lang="ru-RU" dirty="0" smtClean="0"/>
              <a:t>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пластичної</a:t>
            </a:r>
            <a:r>
              <a:rPr lang="ru-RU" dirty="0" smtClean="0"/>
              <a:t> і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заповнює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канали в </a:t>
            </a:r>
            <a:r>
              <a:rPr lang="ru-RU" dirty="0" err="1" smtClean="0"/>
              <a:t>прес-формі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реактопласти</a:t>
            </a:r>
            <a:r>
              <a:rPr lang="ru-RU" dirty="0" smtClean="0"/>
              <a:t>, то </a:t>
            </a:r>
            <a:r>
              <a:rPr lang="ru-RU" dirty="0" err="1" smtClean="0"/>
              <a:t>нагріта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через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твердне</a:t>
            </a:r>
            <a:r>
              <a:rPr lang="ru-RU" dirty="0" smtClean="0"/>
              <a:t>, і </a:t>
            </a:r>
            <a:r>
              <a:rPr lang="ru-RU" dirty="0" err="1" smtClean="0"/>
              <a:t>готовий</a:t>
            </a:r>
            <a:r>
              <a:rPr lang="ru-RU" dirty="0" smtClean="0"/>
              <a:t> </a:t>
            </a:r>
            <a:r>
              <a:rPr lang="ru-RU" dirty="0" err="1" smtClean="0"/>
              <a:t>виріб</a:t>
            </a:r>
            <a:r>
              <a:rPr lang="ru-RU" dirty="0" smtClean="0"/>
              <a:t> </a:t>
            </a:r>
            <a:r>
              <a:rPr lang="ru-RU" dirty="0" err="1" smtClean="0"/>
              <a:t>виймають</a:t>
            </a:r>
            <a:r>
              <a:rPr lang="ru-RU" dirty="0" smtClean="0"/>
              <a:t> з </a:t>
            </a:r>
            <a:r>
              <a:rPr lang="ru-RU" dirty="0" err="1" smtClean="0"/>
              <a:t>прес-форми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формується</a:t>
            </a:r>
            <a:r>
              <a:rPr lang="ru-RU" dirty="0" smtClean="0"/>
              <a:t> термопласт, то </a:t>
            </a:r>
            <a:r>
              <a:rPr lang="ru-RU" dirty="0" err="1" smtClean="0"/>
              <a:t>прес</a:t>
            </a:r>
            <a:r>
              <a:rPr lang="ru-RU" dirty="0" smtClean="0"/>
              <a:t>-форму треба </a:t>
            </a:r>
            <a:r>
              <a:rPr lang="ru-RU" dirty="0" err="1" smtClean="0"/>
              <a:t>охолоджувати</a:t>
            </a:r>
            <a:r>
              <a:rPr lang="ru-RU" dirty="0" smtClean="0"/>
              <a:t>, </a:t>
            </a:r>
            <a:r>
              <a:rPr lang="ru-RU" dirty="0" err="1" smtClean="0"/>
              <a:t>інакше</a:t>
            </a:r>
            <a:r>
              <a:rPr lang="ru-RU" dirty="0" smtClean="0"/>
              <a:t> </a:t>
            </a:r>
            <a:r>
              <a:rPr lang="ru-RU" dirty="0" err="1" smtClean="0"/>
              <a:t>виріб</a:t>
            </a:r>
            <a:r>
              <a:rPr lang="ru-RU" dirty="0" smtClean="0"/>
              <a:t> </a:t>
            </a:r>
            <a:r>
              <a:rPr lang="ru-RU" dirty="0" err="1" smtClean="0"/>
              <a:t>розтечеться</a:t>
            </a:r>
            <a:r>
              <a:rPr lang="ru-RU" dirty="0" smtClean="0"/>
              <a:t> і </a:t>
            </a:r>
            <a:r>
              <a:rPr lang="ru-RU" dirty="0" err="1" smtClean="0"/>
              <a:t>втратить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обриси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уповільнює</a:t>
            </a:r>
            <a:r>
              <a:rPr lang="ru-RU" dirty="0" smtClean="0"/>
              <a:t> і </a:t>
            </a:r>
            <a:r>
              <a:rPr lang="ru-RU" dirty="0" err="1" smtClean="0"/>
              <a:t>здорожує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. Тому </a:t>
            </a:r>
            <a:r>
              <a:rPr lang="ru-RU" dirty="0" err="1" smtClean="0"/>
              <a:t>термопласти</a:t>
            </a:r>
            <a:r>
              <a:rPr lang="ru-RU" dirty="0" smtClean="0"/>
              <a:t> </a:t>
            </a:r>
            <a:r>
              <a:rPr lang="ru-RU" dirty="0" err="1" smtClean="0"/>
              <a:t>переробляють</a:t>
            </a:r>
            <a:r>
              <a:rPr lang="ru-RU" dirty="0" smtClean="0"/>
              <a:t> </a:t>
            </a:r>
            <a:r>
              <a:rPr lang="ru-RU" dirty="0" err="1" smtClean="0"/>
              <a:t>литтям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. Тут </a:t>
            </a:r>
            <a:r>
              <a:rPr lang="ru-RU" dirty="0" err="1" smtClean="0"/>
              <a:t>пластмаса</a:t>
            </a:r>
            <a:r>
              <a:rPr lang="ru-RU" dirty="0" smtClean="0"/>
              <a:t> </a:t>
            </a:r>
            <a:r>
              <a:rPr lang="ru-RU" dirty="0" err="1" smtClean="0"/>
              <a:t>розм'якшується</a:t>
            </a:r>
            <a:r>
              <a:rPr lang="ru-RU" dirty="0" smtClean="0"/>
              <a:t>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в </a:t>
            </a:r>
            <a:r>
              <a:rPr lang="ru-RU" dirty="0" err="1" smtClean="0"/>
              <a:t>окремій</a:t>
            </a:r>
            <a:r>
              <a:rPr lang="ru-RU" dirty="0" smtClean="0"/>
              <a:t> </a:t>
            </a:r>
            <a:r>
              <a:rPr lang="ru-RU" dirty="0" err="1" smtClean="0"/>
              <a:t>камері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насоса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в </a:t>
            </a:r>
            <a:r>
              <a:rPr lang="ru-RU" dirty="0" err="1" smtClean="0"/>
              <a:t>холодну</a:t>
            </a:r>
            <a:r>
              <a:rPr lang="ru-RU" dirty="0" smtClean="0"/>
              <a:t> </a:t>
            </a:r>
            <a:r>
              <a:rPr lang="ru-RU" dirty="0" err="1" smtClean="0"/>
              <a:t>прес</a:t>
            </a:r>
            <a:r>
              <a:rPr lang="ru-RU" dirty="0" smtClean="0"/>
              <a:t>-форму. </a:t>
            </a:r>
            <a:r>
              <a:rPr lang="ru-RU" dirty="0" err="1" smtClean="0"/>
              <a:t>Пластмаса</a:t>
            </a:r>
            <a:r>
              <a:rPr lang="ru-RU" dirty="0" smtClean="0"/>
              <a:t> </a:t>
            </a:r>
            <a:r>
              <a:rPr lang="ru-RU" dirty="0" err="1" smtClean="0"/>
              <a:t>заповнює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і, </a:t>
            </a:r>
            <a:r>
              <a:rPr lang="ru-RU" dirty="0" err="1" smtClean="0"/>
              <a:t>охолодити</a:t>
            </a:r>
            <a:r>
              <a:rPr lang="ru-RU" dirty="0" smtClean="0"/>
              <a:t>,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твердне</a:t>
            </a:r>
            <a:r>
              <a:rPr lang="ru-RU" dirty="0" smtClean="0"/>
              <a:t>. </a:t>
            </a:r>
            <a:r>
              <a:rPr lang="ru-RU" dirty="0" err="1" smtClean="0"/>
              <a:t>Гаряче</a:t>
            </a:r>
            <a:r>
              <a:rPr lang="ru-RU" dirty="0" smtClean="0"/>
              <a:t> </a:t>
            </a:r>
            <a:r>
              <a:rPr lang="ru-RU" dirty="0" err="1" smtClean="0"/>
              <a:t>пресування</a:t>
            </a:r>
            <a:r>
              <a:rPr lang="ru-RU" dirty="0" smtClean="0"/>
              <a:t> і </a:t>
            </a:r>
            <a:r>
              <a:rPr lang="ru-RU" dirty="0" err="1" smtClean="0"/>
              <a:t>лиття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виготовляти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8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 smtClean="0"/>
              <a:t>пластмас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200" dirty="0" err="1" smtClean="0"/>
              <a:t>Близько</a:t>
            </a:r>
            <a:r>
              <a:rPr lang="ru-RU" sz="2200" dirty="0" smtClean="0"/>
              <a:t> </a:t>
            </a:r>
            <a:r>
              <a:rPr lang="ru-RU" sz="2200" dirty="0" err="1" smtClean="0"/>
              <a:t>двох</a:t>
            </a:r>
            <a:r>
              <a:rPr lang="ru-RU" sz="2200" dirty="0" smtClean="0"/>
              <a:t> </a:t>
            </a:r>
            <a:r>
              <a:rPr lang="ru-RU" sz="2200" dirty="0" err="1" smtClean="0"/>
              <a:t>третин</a:t>
            </a:r>
            <a:r>
              <a:rPr lang="ru-RU" sz="2200" dirty="0" smtClean="0"/>
              <a:t> </a:t>
            </a:r>
            <a:r>
              <a:rPr lang="ru-RU" sz="2200" dirty="0" err="1" smtClean="0"/>
              <a:t>усього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світового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виробництва</a:t>
            </a:r>
            <a:r>
              <a:rPr lang="ru-RU" sz="2200" dirty="0" smtClean="0"/>
              <a:t> </a:t>
            </a:r>
            <a:r>
              <a:rPr lang="ru-RU" sz="2200" dirty="0" err="1" smtClean="0"/>
              <a:t>пластмас</a:t>
            </a:r>
            <a:r>
              <a:rPr lang="ru-RU" sz="2200" dirty="0" smtClean="0"/>
              <a:t> </a:t>
            </a:r>
            <a:r>
              <a:rPr lang="ru-RU" sz="2200" dirty="0" err="1" smtClean="0"/>
              <a:t>складають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масові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продукти</a:t>
            </a:r>
            <a:r>
              <a:rPr lang="ru-RU" sz="2200" dirty="0" smtClean="0"/>
              <a:t>: </a:t>
            </a:r>
            <a:r>
              <a:rPr lang="ru-RU" sz="2200" dirty="0" err="1" smtClean="0"/>
              <a:t>поліетилен</a:t>
            </a:r>
            <a:r>
              <a:rPr lang="ru-RU" sz="2200" dirty="0" smtClean="0"/>
              <a:t>, </a:t>
            </a:r>
            <a:r>
              <a:rPr lang="ru-RU" sz="2200" dirty="0" err="1" smtClean="0"/>
              <a:t>полівінілхлорид</a:t>
            </a:r>
            <a:r>
              <a:rPr lang="ru-RU" sz="2200" dirty="0" smtClean="0"/>
              <a:t> і </a:t>
            </a:r>
            <a:r>
              <a:rPr lang="ru-RU" sz="2200" dirty="0" err="1" smtClean="0"/>
              <a:t>полістирол</a:t>
            </a:r>
            <a:r>
              <a:rPr lang="ru-RU" sz="2200" dirty="0" smtClean="0"/>
              <a:t>. </a:t>
            </a:r>
            <a:r>
              <a:rPr lang="ru-RU" sz="2200" dirty="0" err="1" smtClean="0"/>
              <a:t>Основні</a:t>
            </a:r>
            <a:r>
              <a:rPr lang="ru-RU" sz="2200" dirty="0" smtClean="0"/>
              <a:t> </a:t>
            </a:r>
            <a:r>
              <a:rPr lang="ru-RU" sz="2200" dirty="0" err="1" smtClean="0"/>
              <a:t>області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їхнього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застосування</a:t>
            </a:r>
            <a:r>
              <a:rPr lang="ru-RU" sz="2200" dirty="0" smtClean="0"/>
              <a:t> -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будівництво</a:t>
            </a:r>
            <a:r>
              <a:rPr lang="ru-RU" sz="2200" dirty="0" smtClean="0"/>
              <a:t>, упаковка, </a:t>
            </a:r>
            <a:r>
              <a:rPr lang="ru-RU" sz="2200" dirty="0" err="1" smtClean="0"/>
              <a:t>машинобудування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електротехніка</a:t>
            </a:r>
            <a:r>
              <a:rPr lang="ru-RU" sz="2200" dirty="0" smtClean="0"/>
              <a:t>, транспорт. Причиною </a:t>
            </a:r>
            <a:r>
              <a:rPr lang="ru-RU" sz="2200" dirty="0" err="1" smtClean="0"/>
              <a:t>їх</a:t>
            </a:r>
            <a:r>
              <a:rPr lang="ru-RU" sz="2200" dirty="0" smtClean="0"/>
              <a:t> широкого </a:t>
            </a:r>
            <a:r>
              <a:rPr lang="ru-RU" sz="2200" dirty="0" err="1" smtClean="0"/>
              <a:t>розповсюдження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служать</a:t>
            </a:r>
            <a:r>
              <a:rPr lang="ru-RU" sz="2200" dirty="0" smtClean="0"/>
              <a:t> </a:t>
            </a:r>
            <a:r>
              <a:rPr lang="ru-RU" sz="2200" dirty="0" err="1" smtClean="0"/>
              <a:t>головним</a:t>
            </a:r>
            <a:r>
              <a:rPr lang="ru-RU" sz="2200" dirty="0" smtClean="0"/>
              <a:t> чином </a:t>
            </a:r>
            <a:r>
              <a:rPr lang="ru-RU" sz="2200" dirty="0" err="1" smtClean="0"/>
              <a:t>відносно</a:t>
            </a:r>
            <a:r>
              <a:rPr lang="ru-RU" sz="2200" dirty="0" smtClean="0"/>
              <a:t> </a:t>
            </a:r>
            <a:r>
              <a:rPr lang="ru-RU" sz="2200" dirty="0" err="1" smtClean="0"/>
              <a:t>низька</a:t>
            </a:r>
            <a:r>
              <a:rPr lang="ru-RU" sz="2200" dirty="0" smtClean="0"/>
              <a:t> </a:t>
            </a:r>
            <a:r>
              <a:rPr lang="ru-RU" sz="2200" dirty="0" err="1" smtClean="0"/>
              <a:t>ціна</a:t>
            </a:r>
            <a:r>
              <a:rPr lang="ru-RU" sz="2200" dirty="0" smtClean="0"/>
              <a:t> і </a:t>
            </a:r>
            <a:r>
              <a:rPr lang="ru-RU" sz="2200" dirty="0" err="1" smtClean="0"/>
              <a:t>легкість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переробки</a:t>
            </a:r>
            <a:r>
              <a:rPr lang="ru-RU" sz="2200" dirty="0" smtClean="0"/>
              <a:t> і </a:t>
            </a:r>
            <a:r>
              <a:rPr lang="ru-RU" sz="2200" dirty="0" err="1" smtClean="0"/>
              <a:t>лише</a:t>
            </a:r>
            <a:r>
              <a:rPr lang="ru-RU" sz="2200" dirty="0" smtClean="0"/>
              <a:t> в другу </a:t>
            </a:r>
            <a:r>
              <a:rPr lang="ru-RU" sz="2200" dirty="0" err="1" smtClean="0"/>
              <a:t>чергу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властивості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багато</a:t>
            </a:r>
            <a:r>
              <a:rPr lang="ru-RU" sz="2200" dirty="0" smtClean="0"/>
              <a:t> в </a:t>
            </a:r>
            <a:r>
              <a:rPr lang="ru-RU" sz="2200" dirty="0" err="1" smtClean="0"/>
              <a:t>чому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поступаються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властивостям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більш</a:t>
            </a:r>
            <a:r>
              <a:rPr lang="ru-RU" sz="2200" dirty="0" smtClean="0"/>
              <a:t> дорогих </a:t>
            </a:r>
            <a:r>
              <a:rPr lang="ru-RU" sz="2200" dirty="0" err="1" smtClean="0"/>
              <a:t>спеціальних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речовин</a:t>
            </a:r>
            <a:r>
              <a:rPr lang="ru-RU" sz="2200" dirty="0" smtClean="0"/>
              <a:t>. У </a:t>
            </a:r>
            <a:r>
              <a:rPr lang="ru-RU" sz="2200" dirty="0" err="1" smtClean="0"/>
              <a:t>решти</a:t>
            </a:r>
            <a:r>
              <a:rPr lang="ru-RU" sz="2200" dirty="0" smtClean="0"/>
              <a:t> </a:t>
            </a:r>
            <a:r>
              <a:rPr lang="ru-RU" sz="2200" dirty="0" err="1" smtClean="0"/>
              <a:t>третини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переважають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поліефірні</a:t>
            </a:r>
            <a:r>
              <a:rPr lang="ru-RU" sz="2200" dirty="0" smtClean="0"/>
              <a:t> смоли, </a:t>
            </a:r>
            <a:r>
              <a:rPr lang="ru-RU" sz="2200" dirty="0" err="1" smtClean="0"/>
              <a:t>поліуретани</a:t>
            </a:r>
            <a:r>
              <a:rPr lang="ru-RU" sz="2200" dirty="0" smtClean="0"/>
              <a:t>, </a:t>
            </a:r>
            <a:r>
              <a:rPr lang="ru-RU" sz="2200" dirty="0" err="1" smtClean="0"/>
              <a:t>полівінілацетат</a:t>
            </a:r>
            <a:r>
              <a:rPr lang="ru-RU" sz="2200" dirty="0" smtClean="0"/>
              <a:t>, </a:t>
            </a:r>
            <a:r>
              <a:rPr lang="ru-RU" sz="2200" dirty="0" err="1" smtClean="0"/>
              <a:t>амінопласти</a:t>
            </a:r>
            <a:r>
              <a:rPr lang="ru-RU" sz="2200" dirty="0" smtClean="0"/>
              <a:t>, </a:t>
            </a:r>
            <a:r>
              <a:rPr lang="ru-RU" sz="2200" dirty="0" err="1" smtClean="0"/>
              <a:t>Фенопласти</a:t>
            </a:r>
            <a:r>
              <a:rPr lang="ru-RU" sz="2200" dirty="0" smtClean="0"/>
              <a:t>, </a:t>
            </a:r>
            <a:r>
              <a:rPr lang="ru-RU" sz="2200" dirty="0" err="1" smtClean="0"/>
              <a:t>поліакрилату</a:t>
            </a:r>
            <a:r>
              <a:rPr lang="ru-RU" sz="2200" dirty="0" smtClean="0"/>
              <a:t> і </a:t>
            </a:r>
            <a:r>
              <a:rPr lang="ru-RU" sz="2200" dirty="0" err="1" smtClean="0"/>
              <a:t>поліметакрилат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71583"/>
            <a:ext cx="7205544" cy="218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0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Вироблення пластмаси для автомобілів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1918"/>
            <a:ext cx="7445984" cy="558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8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1177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Пластмаси </vt:lpstr>
      <vt:lpstr>Зміст  </vt:lpstr>
      <vt:lpstr>Вступ </vt:lpstr>
      <vt:lpstr>Властивості і виробництво пластмас</vt:lpstr>
      <vt:lpstr>Полімеризація</vt:lpstr>
      <vt:lpstr>Прес-форма для гарячого пресування пластмаси</vt:lpstr>
      <vt:lpstr>Опис форми</vt:lpstr>
      <vt:lpstr>Застосування пластмас</vt:lpstr>
      <vt:lpstr>Вироблення пластмаси для автомобілів</vt:lpstr>
      <vt:lpstr> Пластмаси в будівництві</vt:lpstr>
      <vt:lpstr>Пластмаси в спорті</vt:lpstr>
      <vt:lpstr>Висновок</vt:lpstr>
      <vt:lpstr>Використана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14</cp:revision>
  <dcterms:created xsi:type="dcterms:W3CDTF">2013-12-16T18:38:16Z</dcterms:created>
  <dcterms:modified xsi:type="dcterms:W3CDTF">2013-12-16T19:55:55Z</dcterms:modified>
</cp:coreProperties>
</file>