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60" r:id="rId1"/>
  </p:sldMasterIdLst>
  <p:sldIdLst>
    <p:sldId id="256" r:id="rId2"/>
    <p:sldId id="257" r:id="rId3"/>
    <p:sldId id="258" r:id="rId4"/>
    <p:sldId id="259" r:id="rId5"/>
    <p:sldId id="260" r:id="rId6"/>
    <p:sldId id="261" r:id="rId7"/>
    <p:sldId id="262" r:id="rId8"/>
    <p:sldId id="263" r:id="rId9"/>
    <p:sldId id="264" r:id="rId10"/>
    <p:sldId id="265" r:id="rId11"/>
  </p:sldIdLst>
  <p:sldSz cx="9144000" cy="6858000" type="screen4x3"/>
  <p:notesSz cx="6858000" cy="9144000"/>
  <p:defaultTextStyle>
    <a:defPPr>
      <a:defRPr lang="ru-RU"/>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1" autoAdjust="0"/>
    <p:restoredTop sz="94610" autoAdjust="0"/>
  </p:normalViewPr>
  <p:slideViewPr>
    <p:cSldViewPr>
      <p:cViewPr varScale="1">
        <p:scale>
          <a:sx n="88" d="100"/>
          <a:sy n="88" d="100"/>
        </p:scale>
        <p:origin x="-1062" y="-108"/>
      </p:cViewPr>
      <p:guideLst>
        <p:guide orient="horz" pos="2160"/>
        <p:guide pos="2880"/>
      </p:guideLst>
    </p:cSldViewPr>
  </p:slideViewPr>
  <p:outlineViewPr>
    <p:cViewPr>
      <p:scale>
        <a:sx n="33" d="100"/>
        <a:sy n="33" d="100"/>
      </p:scale>
      <p:origin x="0" y="0"/>
    </p:cViewPr>
  </p:outlin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viewProps" Target="view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presProps" Target="presProps.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ableStyles" Target="tableStyles.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theme" Target="theme/theme1.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sp>
        <p:nvSpPr>
          <p:cNvPr id="10" name="Rectangle 9"/>
          <p:cNvSpPr/>
          <p:nvPr/>
        </p:nvSpPr>
        <p:spPr>
          <a:xfrm>
            <a:off x="0" y="0"/>
            <a:ext cx="9144000" cy="29337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8" name="Straight Connector 17"/>
          <p:cNvCxnSpPr/>
          <p:nvPr/>
        </p:nvCxnSpPr>
        <p:spPr>
          <a:xfrm>
            <a:off x="0" y="2925286"/>
            <a:ext cx="9144000" cy="1588"/>
          </a:xfrm>
          <a:prstGeom prst="line">
            <a:avLst/>
          </a:prstGeom>
          <a:ln w="12700"/>
        </p:spPr>
        <p:style>
          <a:lnRef idx="1">
            <a:schemeClr val="accent1"/>
          </a:lnRef>
          <a:fillRef idx="0">
            <a:schemeClr val="accent1"/>
          </a:fillRef>
          <a:effectRef idx="0">
            <a:schemeClr val="accent1"/>
          </a:effectRef>
          <a:fontRef idx="minor">
            <a:schemeClr val="tx1"/>
          </a:fontRef>
        </p:style>
      </p:cxnSp>
      <p:sp>
        <p:nvSpPr>
          <p:cNvPr id="13" name="Rectangle 12"/>
          <p:cNvSpPr/>
          <p:nvPr/>
        </p:nvSpPr>
        <p:spPr>
          <a:xfrm>
            <a:off x="2514600" y="236220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3" name="Subtitle 2"/>
          <p:cNvSpPr>
            <a:spLocks noGrp="1"/>
          </p:cNvSpPr>
          <p:nvPr>
            <p:ph type="subTitle" idx="1"/>
          </p:nvPr>
        </p:nvSpPr>
        <p:spPr>
          <a:xfrm>
            <a:off x="2565400" y="3045460"/>
            <a:ext cx="4013200" cy="428625"/>
          </a:xfrm>
        </p:spPr>
        <p:txBody>
          <a:bodyPr tIns="0" anchor="t">
            <a:noAutofit/>
          </a:bodyPr>
          <a:lstStyle>
            <a:lvl1pPr marL="0" indent="0" algn="ctr">
              <a:buNone/>
              <a:defRPr sz="1600" b="0" i="0" cap="none" spc="0" baseline="0">
                <a:solidFill>
                  <a:schemeClr val="bg1">
                    <a:lumMod val="75000"/>
                    <a:lumOff val="2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2" name="Title 11"/>
          <p:cNvSpPr>
            <a:spLocks noGrp="1"/>
          </p:cNvSpPr>
          <p:nvPr>
            <p:ph type="title"/>
          </p:nvPr>
        </p:nvSpPr>
        <p:spPr>
          <a:xfrm>
            <a:off x="2565400" y="2397760"/>
            <a:ext cx="4013200" cy="599440"/>
          </a:xfrm>
          <a:noFill/>
          <a:ln>
            <a:noFill/>
          </a:ln>
        </p:spPr>
        <p:txBody>
          <a:bodyPr bIns="0" anchor="b"/>
          <a:lstStyle>
            <a:lvl1pPr>
              <a:defRPr>
                <a:effectLst>
                  <a:glow rad="88900">
                    <a:schemeClr val="tx1">
                      <a:alpha val="60000"/>
                    </a:schemeClr>
                  </a:glow>
                </a:effectLst>
              </a:defRPr>
            </a:lvl1pPr>
          </a:lstStyle>
          <a:p>
            <a:r>
              <a:rPr lang="ru-RU" smtClean="0"/>
              <a:t>Образец заголовка</a:t>
            </a:r>
            <a:endParaRPr lang="en-US" dirty="0"/>
          </a:p>
        </p:txBody>
      </p:sp>
      <p:sp>
        <p:nvSpPr>
          <p:cNvPr id="11" name="Date Placeholder 10"/>
          <p:cNvSpPr>
            <a:spLocks noGrp="1"/>
          </p:cNvSpPr>
          <p:nvPr>
            <p:ph type="dt" sz="half" idx="10"/>
          </p:nvPr>
        </p:nvSpPr>
        <p:spPr bwMode="black"/>
        <p:txBody>
          <a:bodyPr/>
          <a:lstStyle/>
          <a:p>
            <a:fld id="{B4C71EC6-210F-42DE-9C53-41977AD35B3D}" type="datetimeFigureOut">
              <a:rPr lang="ru-RU" smtClean="0"/>
              <a:t>13.01.2014</a:t>
            </a:fld>
            <a:endParaRPr lang="ru-RU"/>
          </a:p>
        </p:txBody>
      </p:sp>
      <p:sp>
        <p:nvSpPr>
          <p:cNvPr id="17" name="Slide Number Placeholder 16"/>
          <p:cNvSpPr>
            <a:spLocks noGrp="1"/>
          </p:cNvSpPr>
          <p:nvPr>
            <p:ph type="sldNum" sz="quarter" idx="11"/>
          </p:nvPr>
        </p:nvSpPr>
        <p:spPr/>
        <p:txBody>
          <a:bodyPr/>
          <a:lstStyle/>
          <a:p>
            <a:fld id="{B19B0651-EE4F-4900-A07F-96A6BFA9D0F0}" type="slidenum">
              <a:rPr lang="ru-RU" smtClean="0"/>
              <a:t>‹#›</a:t>
            </a:fld>
            <a:endParaRPr lang="ru-RU"/>
          </a:p>
        </p:txBody>
      </p:sp>
      <p:sp>
        <p:nvSpPr>
          <p:cNvPr id="19" name="Footer Placeholder 18"/>
          <p:cNvSpPr>
            <a:spLocks noGrp="1"/>
          </p:cNvSpPr>
          <p:nvPr>
            <p:ph type="ftr" sz="quarter" idx="12"/>
          </p:nvPr>
        </p:nvSpPr>
        <p:spPr/>
        <p:txBody>
          <a:bodyPr/>
          <a:lstStyle/>
          <a:p>
            <a:endParaRPr lang="ru-RU"/>
          </a:p>
        </p:txBody>
      </p:sp>
    </p:spTree>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a:p>
        </p:txBody>
      </p:sp>
      <p:sp>
        <p:nvSpPr>
          <p:cNvPr id="3" name="Vertical Text Placeholder 2"/>
          <p:cNvSpPr>
            <a:spLocks noGrp="1"/>
          </p:cNvSpPr>
          <p:nvPr>
            <p:ph type="body" orient="vert" idx="1"/>
          </p:nvPr>
        </p:nvSpPr>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Tree>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showMasterSp="0" type="vertTitleAndTx" preserve="1">
  <p:cSld name="Вертикальный заголовок и текст">
    <p:spTree>
      <p:nvGrpSpPr>
        <p:cNvPr id="1" name=""/>
        <p:cNvGrpSpPr/>
        <p:nvPr/>
      </p:nvGrpSpPr>
      <p:grpSpPr>
        <a:xfrm>
          <a:off x="0" y="0"/>
          <a:ext cx="0" cy="0"/>
          <a:chOff x="0" y="0"/>
          <a:chExt cx="0" cy="0"/>
        </a:xfrm>
      </p:grpSpPr>
      <p:cxnSp>
        <p:nvCxnSpPr>
          <p:cNvPr id="9" name="Straight Connector 8"/>
          <p:cNvCxnSpPr/>
          <p:nvPr/>
        </p:nvCxnSpPr>
        <p:spPr>
          <a:xfrm rot="5400000">
            <a:off x="4267200" y="3429000"/>
            <a:ext cx="6858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7" name="Rectangle 6"/>
          <p:cNvSpPr/>
          <p:nvPr/>
        </p:nvSpPr>
        <p:spPr bwMode="hidden">
          <a:xfrm>
            <a:off x="0" y="1"/>
            <a:ext cx="7696200" cy="685800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Vertical Text Placeholder 2"/>
          <p:cNvSpPr>
            <a:spLocks noGrp="1"/>
          </p:cNvSpPr>
          <p:nvPr>
            <p:ph type="body" orient="vert" idx="1"/>
          </p:nvPr>
        </p:nvSpPr>
        <p:spPr>
          <a:xfrm>
            <a:off x="457200" y="914401"/>
            <a:ext cx="6629400" cy="5029200"/>
          </a:xfrm>
        </p:spPr>
        <p:txBody>
          <a:bodyPr vert="eaVe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a:p>
        </p:txBody>
      </p:sp>
      <p:sp>
        <p:nvSpPr>
          <p:cNvPr id="4" name="Date Placeholder 3"/>
          <p:cNvSpPr>
            <a:spLocks noGrp="1"/>
          </p:cNvSpPr>
          <p:nvPr>
            <p:ph type="dt" sz="half" idx="10"/>
          </p:nvPr>
        </p:nvSpPr>
        <p:spPr/>
        <p:txBody>
          <a:bodyPr/>
          <a:lstStyle/>
          <a:p>
            <a:fld id="{B4C71EC6-210F-42DE-9C53-41977AD35B3D}" type="datetimeFigureOut">
              <a:rPr lang="ru-RU" smtClean="0"/>
              <a:t>13.01.2014</a:t>
            </a:fld>
            <a:endParaRPr lang="ru-RU"/>
          </a:p>
        </p:txBody>
      </p:sp>
      <p:sp>
        <p:nvSpPr>
          <p:cNvPr id="5" name="Footer Placeholder 4"/>
          <p:cNvSpPr>
            <a:spLocks noGrp="1"/>
          </p:cNvSpPr>
          <p:nvPr>
            <p:ph type="ftr" sz="quarter" idx="11"/>
          </p:nvPr>
        </p:nvSpPr>
        <p:spPr/>
        <p:txBody>
          <a:bodyPr/>
          <a:lstStyle/>
          <a:p>
            <a:endParaRPr lang="ru-RU"/>
          </a:p>
        </p:txBody>
      </p:sp>
      <p:sp>
        <p:nvSpPr>
          <p:cNvPr id="6" name="Slide Number Placeholder 5"/>
          <p:cNvSpPr>
            <a:spLocks noGrp="1"/>
          </p:cNvSpPr>
          <p:nvPr>
            <p:ph type="sldNum" sz="quarter" idx="12"/>
          </p:nvPr>
        </p:nvSpPr>
        <p:spPr/>
        <p:txBody>
          <a:bodyPr/>
          <a:lstStyle/>
          <a:p>
            <a:fld id="{B19B0651-EE4F-4900-A07F-96A6BFA9D0F0}" type="slidenum">
              <a:rPr lang="ru-RU" smtClean="0"/>
              <a:t>‹#›</a:t>
            </a:fld>
            <a:endParaRPr lang="ru-RU"/>
          </a:p>
        </p:txBody>
      </p:sp>
      <p:sp>
        <p:nvSpPr>
          <p:cNvPr id="2" name="Vertical Title 1"/>
          <p:cNvSpPr>
            <a:spLocks noGrp="1"/>
          </p:cNvSpPr>
          <p:nvPr>
            <p:ph type="title" orient="vert"/>
          </p:nvPr>
        </p:nvSpPr>
        <p:spPr>
          <a:xfrm>
            <a:off x="7239000" y="914401"/>
            <a:ext cx="926980" cy="5029200"/>
          </a:xfrm>
        </p:spPr>
        <p:txBody>
          <a:bodyPr vert="eaVert"/>
          <a:lstStyle/>
          <a:p>
            <a:r>
              <a:rPr lang="ru-RU" smtClean="0"/>
              <a:t>Образец заголовка</a:t>
            </a:r>
            <a:endParaRPr lang="en-US"/>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sp>
        <p:nvSpPr>
          <p:cNvPr id="31" name="Content Placeholder 30"/>
          <p:cNvSpPr>
            <a:spLocks noGrp="1"/>
          </p:cNvSpPr>
          <p:nvPr>
            <p:ph sz="quarter" idx="13"/>
          </p:nvPr>
        </p:nvSpPr>
        <p:spPr>
          <a:xfrm>
            <a:off x="457200" y="2020824"/>
            <a:ext cx="8229600" cy="4075176"/>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Title 8"/>
          <p:cNvSpPr>
            <a:spLocks noGrp="1"/>
          </p:cNvSpPr>
          <p:nvPr>
            <p:ph type="title"/>
          </p:nvPr>
        </p:nvSpPr>
        <p:spPr/>
        <p:txBody>
          <a:bodyPr/>
          <a:lstStyle/>
          <a:p>
            <a:r>
              <a:rPr lang="ru-RU" smtClean="0"/>
              <a:t>Образец заголовка</a:t>
            </a:r>
            <a:endParaRPr lang="en-US"/>
          </a:p>
        </p:txBody>
      </p:sp>
      <p:sp>
        <p:nvSpPr>
          <p:cNvPr id="11" name="Date Placeholder 10"/>
          <p:cNvSpPr>
            <a:spLocks noGrp="1"/>
          </p:cNvSpPr>
          <p:nvPr>
            <p:ph type="dt" sz="half" idx="14"/>
          </p:nvPr>
        </p:nvSpPr>
        <p:spPr/>
        <p:txBody>
          <a:bodyPr/>
          <a:lstStyle/>
          <a:p>
            <a:fld id="{B4C71EC6-210F-42DE-9C53-41977AD35B3D}" type="datetimeFigureOut">
              <a:rPr lang="ru-RU" smtClean="0"/>
              <a:t>13.01.2014</a:t>
            </a:fld>
            <a:endParaRPr lang="ru-RU"/>
          </a:p>
        </p:txBody>
      </p:sp>
      <p:sp>
        <p:nvSpPr>
          <p:cNvPr id="12" name="Slide Number Placeholder 11"/>
          <p:cNvSpPr>
            <a:spLocks noGrp="1"/>
          </p:cNvSpPr>
          <p:nvPr>
            <p:ph type="sldNum" sz="quarter" idx="15"/>
          </p:nvPr>
        </p:nvSpPr>
        <p:spPr/>
        <p:txBody>
          <a:bodyPr/>
          <a:lstStyle/>
          <a:p>
            <a:fld id="{B19B0651-EE4F-4900-A07F-96A6BFA9D0F0}" type="slidenum">
              <a:rPr lang="ru-RU" smtClean="0"/>
              <a:t>‹#›</a:t>
            </a:fld>
            <a:endParaRPr lang="ru-RU"/>
          </a:p>
        </p:txBody>
      </p:sp>
      <p:sp>
        <p:nvSpPr>
          <p:cNvPr id="13" name="Footer Placeholder 12"/>
          <p:cNvSpPr>
            <a:spLocks noGrp="1"/>
          </p:cNvSpPr>
          <p:nvPr>
            <p:ph type="ftr" sz="quarter" idx="16"/>
          </p:nvPr>
        </p:nvSpPr>
        <p:spPr/>
        <p:txBody>
          <a:bodyPr/>
          <a:lstStyle/>
          <a:p>
            <a:endParaRPr lang="ru-RU"/>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showMasterSp="0" type="secHead" preserve="1">
  <p:cSld name="Заголовок раздела">
    <p:bg>
      <p:bgRef idx="1002">
        <a:schemeClr val="bg1"/>
      </p:bgRef>
    </p:bg>
    <p:spTree>
      <p:nvGrpSpPr>
        <p:cNvPr id="1" name=""/>
        <p:cNvGrpSpPr/>
        <p:nvPr/>
      </p:nvGrpSpPr>
      <p:grpSpPr>
        <a:xfrm>
          <a:off x="0" y="0"/>
          <a:ext cx="0" cy="0"/>
          <a:chOff x="0" y="0"/>
          <a:chExt cx="0" cy="0"/>
        </a:xfrm>
      </p:grpSpPr>
      <p:sp>
        <p:nvSpPr>
          <p:cNvPr id="8" name="Rectangle 7"/>
          <p:cNvSpPr/>
          <p:nvPr/>
        </p:nvSpPr>
        <p:spPr>
          <a:xfrm>
            <a:off x="0" y="3922776"/>
            <a:ext cx="9144000" cy="2935224"/>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cxnSp>
        <p:nvCxnSpPr>
          <p:cNvPr id="11" name="Straight Connector 10"/>
          <p:cNvCxnSpPr/>
          <p:nvPr/>
        </p:nvCxnSpPr>
        <p:spPr>
          <a:xfrm>
            <a:off x="0" y="3921760"/>
            <a:ext cx="9144000" cy="1588"/>
          </a:xfrm>
          <a:prstGeom prst="line">
            <a:avLst/>
          </a:prstGeom>
          <a:ln w="12700">
            <a:solidFill>
              <a:schemeClr val="tx2">
                <a:lumMod val="75000"/>
              </a:schemeClr>
            </a:solidFill>
          </a:ln>
        </p:spPr>
        <p:style>
          <a:lnRef idx="1">
            <a:schemeClr val="accent1"/>
          </a:lnRef>
          <a:fillRef idx="0">
            <a:schemeClr val="accent1"/>
          </a:fillRef>
          <a:effectRef idx="0">
            <a:schemeClr val="accent1"/>
          </a:effectRef>
          <a:fontRef idx="minor">
            <a:schemeClr val="tx1"/>
          </a:fontRef>
        </p:style>
      </p:cxnSp>
      <p:sp>
        <p:nvSpPr>
          <p:cNvPr id="12" name="Rectangle 11"/>
          <p:cNvSpPr/>
          <p:nvPr/>
        </p:nvSpPr>
        <p:spPr>
          <a:xfrm>
            <a:off x="2514600" y="3368040"/>
            <a:ext cx="4114800" cy="112776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pPr algn="ctr" defTabSz="914400" rtl="0" eaLnBrk="1" latinLnBrk="0" hangingPunct="1">
              <a:spcBef>
                <a:spcPts val="400"/>
              </a:spcBef>
              <a:buNone/>
            </a:pPr>
            <a:endParaRPr lang="en-US" sz="1800" b="1" kern="1200" cap="all" spc="0" baseline="0" smtClean="0">
              <a:solidFill>
                <a:schemeClr val="bg1"/>
              </a:solidFill>
              <a:latin typeface="+mj-lt"/>
              <a:ea typeface="+mj-ea"/>
              <a:cs typeface="Tunga" pitchFamily="2"/>
            </a:endParaRPr>
          </a:p>
        </p:txBody>
      </p:sp>
      <p:sp>
        <p:nvSpPr>
          <p:cNvPr id="9" name="Title Placeholder 1"/>
          <p:cNvSpPr>
            <a:spLocks noGrp="1"/>
          </p:cNvSpPr>
          <p:nvPr>
            <p:ph type="title"/>
          </p:nvPr>
        </p:nvSpPr>
        <p:spPr bwMode="black">
          <a:xfrm>
            <a:off x="2529052" y="3367246"/>
            <a:ext cx="4085897" cy="706821"/>
          </a:xfrm>
          <a:prstGeom prst="rect">
            <a:avLst/>
          </a:prstGeom>
          <a:noFill/>
          <a:ln w="98425" cmpd="thinThick">
            <a:noFill/>
            <a:miter lim="800000"/>
          </a:ln>
        </p:spPr>
        <p:txBody>
          <a:bodyPr vert="horz" lIns="91440" tIns="45720" rIns="91440" bIns="0" rtlCol="0" anchor="b" anchorCtr="0">
            <a:normAutofit/>
          </a:bodyPr>
          <a:lstStyle>
            <a:lvl1pPr>
              <a:defRPr kumimoji="0" lang="en-US" sz="1800" b="1" i="0" u="none" strike="noStrike" kern="1200" cap="all" spc="0" normalizeH="0" baseline="0" noProof="0" dirty="0" smtClean="0">
                <a:ln>
                  <a:noFill/>
                </a:ln>
                <a:solidFill>
                  <a:schemeClr val="bg1"/>
                </a:solidFill>
                <a:effectLst/>
                <a:uLnTx/>
                <a:uFillTx/>
                <a:latin typeface="+mj-lt"/>
                <a:ea typeface="+mj-ea"/>
                <a:cs typeface="Tunga" pitchFamily="2"/>
              </a:defRPr>
            </a:lvl1pPr>
          </a:lstStyle>
          <a:p>
            <a:r>
              <a:rPr lang="ru-RU" smtClean="0"/>
              <a:t>Образец заголовка</a:t>
            </a:r>
            <a:endParaRPr lang="en-US" dirty="0"/>
          </a:p>
        </p:txBody>
      </p:sp>
      <p:sp>
        <p:nvSpPr>
          <p:cNvPr id="10" name="Subtitle 2"/>
          <p:cNvSpPr>
            <a:spLocks noGrp="1"/>
          </p:cNvSpPr>
          <p:nvPr>
            <p:ph type="subTitle" idx="1"/>
          </p:nvPr>
        </p:nvSpPr>
        <p:spPr bwMode="black">
          <a:xfrm>
            <a:off x="2518542" y="4084577"/>
            <a:ext cx="4106917" cy="397094"/>
          </a:xfrm>
        </p:spPr>
        <p:txBody>
          <a:bodyPr tIns="0" anchor="t" anchorCtr="0">
            <a:normAutofit/>
          </a:bodyPr>
          <a:lstStyle>
            <a:lvl1pPr marL="0" indent="0" algn="ctr">
              <a:buNone/>
              <a:defRPr kumimoji="0" lang="en-US" sz="1600" b="0" i="0" u="none" strike="noStrike" kern="1200" cap="none" spc="0" normalizeH="0" baseline="0" noProof="0" dirty="0">
                <a:ln>
                  <a:noFill/>
                </a:ln>
                <a:solidFill>
                  <a:schemeClr val="bg1"/>
                </a:solidFill>
                <a:effectLst/>
                <a:uLnTx/>
                <a:uFillTx/>
                <a:latin typeface="+mn-lt"/>
                <a:ea typeface="+mn-ea"/>
                <a:cs typeface="Tahoma" pitchFamily="34" charset="0"/>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13" name="Date Placeholder 12"/>
          <p:cNvSpPr>
            <a:spLocks noGrp="1"/>
          </p:cNvSpPr>
          <p:nvPr>
            <p:ph type="dt" sz="half" idx="10"/>
          </p:nvPr>
        </p:nvSpPr>
        <p:spPr/>
        <p:txBody>
          <a:bodyPr/>
          <a:lstStyle/>
          <a:p>
            <a:fld id="{B4C71EC6-210F-42DE-9C53-41977AD35B3D}" type="datetimeFigureOut">
              <a:rPr lang="ru-RU" smtClean="0"/>
              <a:t>13.01.2014</a:t>
            </a:fld>
            <a:endParaRPr lang="ru-RU"/>
          </a:p>
        </p:txBody>
      </p:sp>
      <p:sp>
        <p:nvSpPr>
          <p:cNvPr id="14" name="Slide Number Placeholder 13"/>
          <p:cNvSpPr>
            <a:spLocks noGrp="1"/>
          </p:cNvSpPr>
          <p:nvPr>
            <p:ph type="sldNum" sz="quarter" idx="11"/>
          </p:nvPr>
        </p:nvSpPr>
        <p:spPr/>
        <p:txBody>
          <a:bodyPr/>
          <a:lstStyle/>
          <a:p>
            <a:fld id="{B19B0651-EE4F-4900-A07F-96A6BFA9D0F0}" type="slidenum">
              <a:rPr lang="ru-RU" smtClean="0"/>
              <a:t>‹#›</a:t>
            </a:fld>
            <a:endParaRPr lang="ru-RU"/>
          </a:p>
        </p:txBody>
      </p:sp>
      <p:sp>
        <p:nvSpPr>
          <p:cNvPr id="15" name="Footer Placeholder 14"/>
          <p:cNvSpPr>
            <a:spLocks noGrp="1"/>
          </p:cNvSpPr>
          <p:nvPr>
            <p:ph type="ftr" sz="quarter" idx="12"/>
          </p:nvPr>
        </p:nvSpPr>
        <p:spPr/>
        <p:txBody>
          <a:bodyPr/>
          <a:lstStyle/>
          <a:p>
            <a:endParaRPr lang="ru-RU"/>
          </a:p>
        </p:txBody>
      </p:sp>
    </p:spTree>
  </p:cSld>
  <p:clrMapOvr>
    <a:overrideClrMapping bg1="lt1" tx1="dk1" bg2="lt2" tx2="dk2" accent1="accent1" accent2="accent2" accent3="accent3" accent4="accent4" accent5="accent5" accent6="accent6" hlink="hlink" folHlink="folHlink"/>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sp>
        <p:nvSpPr>
          <p:cNvPr id="14" name="Content Placeholder 30"/>
          <p:cNvSpPr>
            <a:spLocks noGrp="1"/>
          </p:cNvSpPr>
          <p:nvPr>
            <p:ph sz="quarter" idx="13"/>
          </p:nvPr>
        </p:nvSpPr>
        <p:spPr>
          <a:xfrm>
            <a:off x="457201"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5" name="Content Placeholder 30"/>
          <p:cNvSpPr>
            <a:spLocks noGrp="1"/>
          </p:cNvSpPr>
          <p:nvPr>
            <p:ph sz="quarter" idx="14"/>
          </p:nvPr>
        </p:nvSpPr>
        <p:spPr>
          <a:xfrm>
            <a:off x="4663440" y="2020824"/>
            <a:ext cx="4023360" cy="4005072"/>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9" name="Date Placeholder 8"/>
          <p:cNvSpPr>
            <a:spLocks noGrp="1"/>
          </p:cNvSpPr>
          <p:nvPr>
            <p:ph type="dt" sz="half" idx="15"/>
          </p:nvPr>
        </p:nvSpPr>
        <p:spPr/>
        <p:txBody>
          <a:bodyPr/>
          <a:lstStyle/>
          <a:p>
            <a:fld id="{B4C71EC6-210F-42DE-9C53-41977AD35B3D}" type="datetimeFigureOut">
              <a:rPr lang="ru-RU" smtClean="0"/>
              <a:t>13.01.2014</a:t>
            </a:fld>
            <a:endParaRPr lang="ru-RU"/>
          </a:p>
        </p:txBody>
      </p:sp>
      <p:sp>
        <p:nvSpPr>
          <p:cNvPr id="12" name="Slide Number Placeholder 11"/>
          <p:cNvSpPr>
            <a:spLocks noGrp="1"/>
          </p:cNvSpPr>
          <p:nvPr>
            <p:ph type="sldNum" sz="quarter" idx="16"/>
          </p:nvPr>
        </p:nvSpPr>
        <p:spPr/>
        <p:txBody>
          <a:bodyPr/>
          <a:lstStyle/>
          <a:p>
            <a:fld id="{B19B0651-EE4F-4900-A07F-96A6BFA9D0F0}" type="slidenum">
              <a:rPr lang="ru-RU" smtClean="0"/>
              <a:t>‹#›</a:t>
            </a:fld>
            <a:endParaRPr lang="ru-RU"/>
          </a:p>
        </p:txBody>
      </p:sp>
      <p:sp>
        <p:nvSpPr>
          <p:cNvPr id="13" name="Footer Placeholder 12"/>
          <p:cNvSpPr>
            <a:spLocks noGrp="1"/>
          </p:cNvSpPr>
          <p:nvPr>
            <p:ph type="ftr" sz="quarter" idx="17"/>
          </p:nvPr>
        </p:nvSpPr>
        <p:spPr/>
        <p:txBody>
          <a:bodyPr/>
          <a:lstStyle/>
          <a:p>
            <a:endParaRPr lang="ru-RU"/>
          </a:p>
        </p:txBody>
      </p:sp>
      <p:sp>
        <p:nvSpPr>
          <p:cNvPr id="16" name="Title 15"/>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3" name="Content Placeholder 30"/>
          <p:cNvSpPr>
            <a:spLocks noGrp="1"/>
          </p:cNvSpPr>
          <p:nvPr>
            <p:ph sz="quarter" idx="13"/>
          </p:nvPr>
        </p:nvSpPr>
        <p:spPr>
          <a:xfrm>
            <a:off x="457201" y="2819400"/>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4" name="Content Placeholder 30"/>
          <p:cNvSpPr>
            <a:spLocks noGrp="1"/>
          </p:cNvSpPr>
          <p:nvPr>
            <p:ph sz="quarter" idx="14"/>
          </p:nvPr>
        </p:nvSpPr>
        <p:spPr>
          <a:xfrm>
            <a:off x="4663440" y="2816352"/>
            <a:ext cx="4023360" cy="3209544"/>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20" name="Text Placeholder 3"/>
          <p:cNvSpPr>
            <a:spLocks noGrp="1"/>
          </p:cNvSpPr>
          <p:nvPr>
            <p:ph type="body" sz="half" idx="2"/>
          </p:nvPr>
        </p:nvSpPr>
        <p:spPr>
          <a:xfrm>
            <a:off x="45720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kern="1200" cap="none" spc="200" baseline="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21" name="Text Placeholder 3"/>
          <p:cNvSpPr>
            <a:spLocks noGrp="1"/>
          </p:cNvSpPr>
          <p:nvPr>
            <p:ph type="body" sz="half" idx="15"/>
          </p:nvPr>
        </p:nvSpPr>
        <p:spPr>
          <a:xfrm>
            <a:off x="4663440" y="2020824"/>
            <a:ext cx="4023360" cy="704088"/>
          </a:xfrm>
          <a:noFill/>
          <a:ln w="98425" cmpd="thinThick">
            <a:no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1" i="0" kern="1200" cap="none" spc="200" baseline="0" dirty="0" smtClean="0">
                <a:solidFill>
                  <a:schemeClr val="tx1"/>
                </a:solidFill>
                <a:latin typeface="+mj-lt"/>
                <a:ea typeface="+mj-ea"/>
                <a:cs typeface="Tunga" pitchFamily="2"/>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marL="0" lvl="0" indent="0" algn="ctr" defTabSz="914400" rtl="0" eaLnBrk="1" latinLnBrk="0" hangingPunct="1">
              <a:lnSpc>
                <a:spcPct val="110000"/>
              </a:lnSpc>
              <a:spcBef>
                <a:spcPts val="400"/>
              </a:spcBef>
              <a:spcAft>
                <a:spcPts val="0"/>
              </a:spcAft>
              <a:buClr>
                <a:schemeClr val="accent1"/>
              </a:buClr>
              <a:buFontTx/>
              <a:buNone/>
            </a:pPr>
            <a:r>
              <a:rPr lang="ru-RU" smtClean="0"/>
              <a:t>Образец текста</a:t>
            </a:r>
          </a:p>
        </p:txBody>
      </p:sp>
      <p:sp>
        <p:nvSpPr>
          <p:cNvPr id="11" name="Date Placeholder 10"/>
          <p:cNvSpPr>
            <a:spLocks noGrp="1"/>
          </p:cNvSpPr>
          <p:nvPr>
            <p:ph type="dt" sz="half" idx="16"/>
          </p:nvPr>
        </p:nvSpPr>
        <p:spPr/>
        <p:txBody>
          <a:bodyPr/>
          <a:lstStyle/>
          <a:p>
            <a:fld id="{B4C71EC6-210F-42DE-9C53-41977AD35B3D}" type="datetimeFigureOut">
              <a:rPr lang="ru-RU" smtClean="0"/>
              <a:t>13.01.2014</a:t>
            </a:fld>
            <a:endParaRPr lang="ru-RU"/>
          </a:p>
        </p:txBody>
      </p:sp>
      <p:sp>
        <p:nvSpPr>
          <p:cNvPr id="12" name="Slide Number Placeholder 11"/>
          <p:cNvSpPr>
            <a:spLocks noGrp="1"/>
          </p:cNvSpPr>
          <p:nvPr>
            <p:ph type="sldNum" sz="quarter" idx="17"/>
          </p:nvPr>
        </p:nvSpPr>
        <p:spPr/>
        <p:txBody>
          <a:bodyPr/>
          <a:lstStyle/>
          <a:p>
            <a:fld id="{B19B0651-EE4F-4900-A07F-96A6BFA9D0F0}" type="slidenum">
              <a:rPr lang="ru-RU" smtClean="0"/>
              <a:t>‹#›</a:t>
            </a:fld>
            <a:endParaRPr lang="ru-RU"/>
          </a:p>
        </p:txBody>
      </p:sp>
      <p:sp>
        <p:nvSpPr>
          <p:cNvPr id="13" name="Footer Placeholder 12"/>
          <p:cNvSpPr>
            <a:spLocks noGrp="1"/>
          </p:cNvSpPr>
          <p:nvPr>
            <p:ph type="ftr" sz="quarter" idx="18"/>
          </p:nvPr>
        </p:nvSpPr>
        <p:spPr/>
        <p:txBody>
          <a:bodyPr/>
          <a:lstStyle/>
          <a:p>
            <a:endParaRPr lang="ru-RU"/>
          </a:p>
        </p:txBody>
      </p:sp>
      <p:sp>
        <p:nvSpPr>
          <p:cNvPr id="18" name="Title 17"/>
          <p:cNvSpPr>
            <a:spLocks noGrp="1"/>
          </p:cNvSpPr>
          <p:nvPr>
            <p:ph type="title"/>
          </p:nvPr>
        </p:nvSpPr>
        <p:spPr/>
        <p:txBody>
          <a:bodyPr/>
          <a:lstStyle/>
          <a:p>
            <a:r>
              <a:rPr lang="ru-RU" smtClean="0"/>
              <a:t>Образец заголовка</a:t>
            </a:r>
            <a:endParaRPr 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9" name="Title 8"/>
          <p:cNvSpPr>
            <a:spLocks noGrp="1"/>
          </p:cNvSpPr>
          <p:nvPr>
            <p:ph type="title"/>
          </p:nvPr>
        </p:nvSpPr>
        <p:spPr/>
        <p:txBody>
          <a:bodyPr/>
          <a:lstStyle/>
          <a:p>
            <a:r>
              <a:rPr lang="ru-RU" smtClean="0"/>
              <a:t>Образец заголовка</a:t>
            </a:r>
            <a:endParaRPr lang="en-US"/>
          </a:p>
        </p:txBody>
      </p:sp>
      <p:sp>
        <p:nvSpPr>
          <p:cNvPr id="15" name="Date Placeholder 14"/>
          <p:cNvSpPr>
            <a:spLocks noGrp="1"/>
          </p:cNvSpPr>
          <p:nvPr>
            <p:ph type="dt" sz="half" idx="10"/>
          </p:nvPr>
        </p:nvSpPr>
        <p:spPr/>
        <p:txBody>
          <a:bodyPr/>
          <a:lstStyle/>
          <a:p>
            <a:fld id="{B4C71EC6-210F-42DE-9C53-41977AD35B3D}" type="datetimeFigureOut">
              <a:rPr lang="ru-RU" smtClean="0"/>
              <a:t>13.01.2014</a:t>
            </a:fld>
            <a:endParaRPr lang="ru-RU"/>
          </a:p>
        </p:txBody>
      </p:sp>
      <p:sp>
        <p:nvSpPr>
          <p:cNvPr id="16" name="Slide Number Placeholder 15"/>
          <p:cNvSpPr>
            <a:spLocks noGrp="1"/>
          </p:cNvSpPr>
          <p:nvPr>
            <p:ph type="sldNum" sz="quarter" idx="11"/>
          </p:nvPr>
        </p:nvSpPr>
        <p:spPr/>
        <p:txBody>
          <a:bodyPr/>
          <a:lstStyle/>
          <a:p>
            <a:fld id="{B19B0651-EE4F-4900-A07F-96A6BFA9D0F0}" type="slidenum">
              <a:rPr lang="ru-RU" smtClean="0"/>
              <a:t>‹#›</a:t>
            </a:fld>
            <a:endParaRPr lang="ru-RU"/>
          </a:p>
        </p:txBody>
      </p:sp>
      <p:sp>
        <p:nvSpPr>
          <p:cNvPr id="17" name="Footer Placeholder 16"/>
          <p:cNvSpPr>
            <a:spLocks noGrp="1"/>
          </p:cNvSpPr>
          <p:nvPr>
            <p:ph type="ftr" sz="quarter" idx="12"/>
          </p:nvPr>
        </p:nvSpPr>
        <p:spPr/>
        <p:txBody>
          <a:bodyPr/>
          <a:lstStyle/>
          <a:p>
            <a:endParaRPr lang="ru-RU"/>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showMasterSp="0" type="blank" preserve="1">
  <p:cSld name="Пустой слайд">
    <p:spTree>
      <p:nvGrpSpPr>
        <p:cNvPr id="1" name=""/>
        <p:cNvGrpSpPr/>
        <p:nvPr/>
      </p:nvGrpSpPr>
      <p:grpSpPr>
        <a:xfrm>
          <a:off x="0" y="0"/>
          <a:ext cx="0" cy="0"/>
          <a:chOff x="0" y="0"/>
          <a:chExt cx="0" cy="0"/>
        </a:xfrm>
      </p:grpSpPr>
      <p:sp>
        <p:nvSpPr>
          <p:cNvPr id="7" name="Date Placeholder 6"/>
          <p:cNvSpPr>
            <a:spLocks noGrp="1"/>
          </p:cNvSpPr>
          <p:nvPr>
            <p:ph type="dt" sz="half" idx="10"/>
          </p:nvPr>
        </p:nvSpPr>
        <p:spPr/>
        <p:txBody>
          <a:bodyPr/>
          <a:lstStyle/>
          <a:p>
            <a:fld id="{B4C71EC6-210F-42DE-9C53-41977AD35B3D}" type="datetimeFigureOut">
              <a:rPr lang="ru-RU" smtClean="0"/>
              <a:t>13.01.2014</a:t>
            </a:fld>
            <a:endParaRPr lang="ru-RU"/>
          </a:p>
        </p:txBody>
      </p:sp>
      <p:sp>
        <p:nvSpPr>
          <p:cNvPr id="8" name="Slide Number Placeholder 7"/>
          <p:cNvSpPr>
            <a:spLocks noGrp="1"/>
          </p:cNvSpPr>
          <p:nvPr>
            <p:ph type="sldNum" sz="quarter" idx="11"/>
          </p:nvPr>
        </p:nvSpPr>
        <p:spPr/>
        <p:txBody>
          <a:bodyPr/>
          <a:lstStyle/>
          <a:p>
            <a:fld id="{B19B0651-EE4F-4900-A07F-96A6BFA9D0F0}" type="slidenum">
              <a:rPr lang="ru-RU" smtClean="0"/>
              <a:t>‹#›</a:t>
            </a:fld>
            <a:endParaRPr lang="ru-RU"/>
          </a:p>
        </p:txBody>
      </p:sp>
      <p:sp>
        <p:nvSpPr>
          <p:cNvPr id="9" name="Footer Placeholder 8"/>
          <p:cNvSpPr>
            <a:spLocks noGrp="1"/>
          </p:cNvSpPr>
          <p:nvPr>
            <p:ph type="ftr" sz="quarter" idx="12"/>
          </p:nvPr>
        </p:nvSpPr>
        <p:spPr/>
        <p:txBody>
          <a:bodyPr/>
          <a:lstStyle/>
          <a:p>
            <a:endParaRPr lang="ru-RU"/>
          </a:p>
        </p:txBody>
      </p:sp>
    </p:spTree>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14" name="Content Placeholder 30"/>
          <p:cNvSpPr>
            <a:spLocks noGrp="1"/>
          </p:cNvSpPr>
          <p:nvPr>
            <p:ph sz="quarter" idx="14"/>
          </p:nvPr>
        </p:nvSpPr>
        <p:spPr>
          <a:xfrm>
            <a:off x="1485900" y="1914525"/>
            <a:ext cx="6172200" cy="3510915"/>
          </a:xfrm>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11" name="Text Placeholder 3"/>
          <p:cNvSpPr>
            <a:spLocks noGrp="1"/>
          </p:cNvSpPr>
          <p:nvPr>
            <p:ph type="body" sz="half" idx="2"/>
          </p:nvPr>
        </p:nvSpPr>
        <p:spPr>
          <a:xfrm>
            <a:off x="1737360" y="5513832"/>
            <a:ext cx="5669280" cy="548640"/>
          </a:xfrm>
        </p:spPr>
        <p:txBody>
          <a:bodyPr vert="horz" lIns="91440" tIns="0" rIns="91440" bIns="45720" rtlCol="0" anchor="ctr">
            <a:normAutofit/>
          </a:bodyPr>
          <a:lstStyle>
            <a:lvl1pPr marL="0" indent="0" algn="ctr" defTabSz="914400" rtl="0" eaLnBrk="1" latinLnBrk="0" hangingPunct="1">
              <a:lnSpc>
                <a:spcPct val="100000"/>
              </a:lnSpc>
              <a:spcBef>
                <a:spcPts val="0"/>
              </a:spcBef>
              <a:buClr>
                <a:schemeClr val="accent1"/>
              </a:buClr>
              <a:buFont typeface="Arial" pitchFamily="34" charset="0"/>
              <a:buNone/>
              <a:defRPr lang="en-US" sz="1400" b="0" i="0" kern="1200" cap="none" spc="0" baseline="0" smtClean="0">
                <a:solidFill>
                  <a:schemeClr val="tx1"/>
                </a:solidFill>
                <a:latin typeface="+mn-lt"/>
                <a:ea typeface="+mn-ea"/>
                <a:cs typeface="Tahoma" pitchFamily="34" charset="0"/>
              </a:defRPr>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13" name="Title 12"/>
          <p:cNvSpPr>
            <a:spLocks noGrp="1"/>
          </p:cNvSpPr>
          <p:nvPr>
            <p:ph type="title"/>
          </p:nvPr>
        </p:nvSpPr>
        <p:spPr/>
        <p:txBody>
          <a:bodyPr/>
          <a:lstStyle/>
          <a:p>
            <a:r>
              <a:rPr lang="ru-RU" smtClean="0"/>
              <a:t>Образец заголовка</a:t>
            </a:r>
            <a:endParaRPr lang="en-US"/>
          </a:p>
        </p:txBody>
      </p:sp>
      <p:sp>
        <p:nvSpPr>
          <p:cNvPr id="16" name="Date Placeholder 15"/>
          <p:cNvSpPr>
            <a:spLocks noGrp="1"/>
          </p:cNvSpPr>
          <p:nvPr>
            <p:ph type="dt" sz="half" idx="15"/>
          </p:nvPr>
        </p:nvSpPr>
        <p:spPr/>
        <p:txBody>
          <a:bodyPr/>
          <a:lstStyle/>
          <a:p>
            <a:fld id="{B4C71EC6-210F-42DE-9C53-41977AD35B3D}" type="datetimeFigureOut">
              <a:rPr lang="ru-RU" smtClean="0"/>
              <a:t>13.01.2014</a:t>
            </a:fld>
            <a:endParaRPr lang="ru-RU"/>
          </a:p>
        </p:txBody>
      </p:sp>
      <p:sp>
        <p:nvSpPr>
          <p:cNvPr id="19" name="Slide Number Placeholder 18"/>
          <p:cNvSpPr>
            <a:spLocks noGrp="1"/>
          </p:cNvSpPr>
          <p:nvPr>
            <p:ph type="sldNum" sz="quarter" idx="16"/>
          </p:nvPr>
        </p:nvSpPr>
        <p:spPr/>
        <p:txBody>
          <a:bodyPr/>
          <a:lstStyle/>
          <a:p>
            <a:fld id="{B19B0651-EE4F-4900-A07F-96A6BFA9D0F0}" type="slidenum">
              <a:rPr lang="ru-RU" smtClean="0"/>
              <a:t>‹#›</a:t>
            </a:fld>
            <a:endParaRPr lang="ru-RU"/>
          </a:p>
        </p:txBody>
      </p:sp>
      <p:sp>
        <p:nvSpPr>
          <p:cNvPr id="23" name="Footer Placeholder 22"/>
          <p:cNvSpPr>
            <a:spLocks noGrp="1"/>
          </p:cNvSpPr>
          <p:nvPr>
            <p:ph type="ftr" sz="quarter" idx="17"/>
          </p:nvPr>
        </p:nvSpPr>
        <p:spPr/>
        <p:txBody>
          <a:bodyPr/>
          <a:lstStyle/>
          <a:p>
            <a:endParaRPr lang="ru-RU"/>
          </a:p>
        </p:txBody>
      </p:sp>
    </p:spTree>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3" name="Picture Placeholder 2"/>
          <p:cNvSpPr>
            <a:spLocks noGrp="1" noChangeAspect="1"/>
          </p:cNvSpPr>
          <p:nvPr>
            <p:ph type="pic" idx="1"/>
          </p:nvPr>
        </p:nvSpPr>
        <p:spPr>
          <a:xfrm>
            <a:off x="1852209" y="2026918"/>
            <a:ext cx="5439582" cy="3263750"/>
          </a:xfrm>
          <a:solidFill>
            <a:schemeClr val="tx1"/>
          </a:solidFill>
          <a:ln w="69850" cmpd="dbl">
            <a:solidFill>
              <a:schemeClr val="tx1"/>
            </a:solidFill>
            <a:miter lim="800000"/>
          </a:ln>
        </p:spPr>
        <p:txBody>
          <a:bodyPr vert="horz" lIns="91440" tIns="45720" rIns="91440" bIns="45720" rtlCol="0" anchor="ctr" anchorCtr="0">
            <a:normAutofit/>
          </a:bodyPr>
          <a:lstStyle>
            <a:lvl1pPr marL="0" indent="0" algn="ctr" defTabSz="914400" rtl="0" eaLnBrk="1" latinLnBrk="0" hangingPunct="1">
              <a:spcBef>
                <a:spcPts val="400"/>
              </a:spcBef>
              <a:buNone/>
              <a:defRPr lang="en-US" sz="1800" b="0" kern="1200" cap="none" spc="0" baseline="0" dirty="0">
                <a:solidFill>
                  <a:schemeClr val="bg1"/>
                </a:solidFill>
                <a:latin typeface="+mj-lt"/>
                <a:ea typeface="+mj-ea"/>
                <a:cs typeface="Tunga" pitchFamily="2"/>
              </a:defRPr>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ru-RU" smtClean="0"/>
              <a:t>Вставка рисунка</a:t>
            </a:r>
            <a:endParaRPr lang="en-US" dirty="0"/>
          </a:p>
        </p:txBody>
      </p:sp>
      <p:sp>
        <p:nvSpPr>
          <p:cNvPr id="25" name="Text Placeholder 24"/>
          <p:cNvSpPr>
            <a:spLocks noGrp="1"/>
          </p:cNvSpPr>
          <p:nvPr>
            <p:ph type="body" sz="quarter" idx="13"/>
          </p:nvPr>
        </p:nvSpPr>
        <p:spPr>
          <a:xfrm>
            <a:off x="1737360" y="5516880"/>
            <a:ext cx="5669280" cy="548640"/>
          </a:xfrm>
        </p:spPr>
        <p:txBody>
          <a:bodyPr vert="horz" lIns="91440" tIns="0" rIns="91440" bIns="0" rtlCol="0" anchor="ctr" anchorCtr="0">
            <a:normAutofit/>
          </a:bodyPr>
          <a:lstStyle>
            <a:lvl1pPr marL="0" indent="0">
              <a:spcBef>
                <a:spcPts val="0"/>
              </a:spcBef>
              <a:buNone/>
              <a:defRPr lang="en-US" sz="1400" b="0" i="0" kern="1200" cap="none" spc="30" baseline="0" smtClean="0">
                <a:solidFill>
                  <a:schemeClr val="tx2"/>
                </a:solidFill>
                <a:latin typeface="+mn-lt"/>
                <a:ea typeface="+mn-ea"/>
                <a:cs typeface="Tahoma" pitchFamily="34" charset="0"/>
              </a:defRPr>
            </a:lvl1pPr>
            <a:lvl2pPr marL="171450" indent="1588">
              <a:buNone/>
              <a:defRPr>
                <a:solidFill>
                  <a:schemeClr val="bg2"/>
                </a:solidFill>
              </a:defRPr>
            </a:lvl2pPr>
            <a:lvl3pPr marL="344488" indent="6350">
              <a:buNone/>
              <a:defRPr>
                <a:solidFill>
                  <a:schemeClr val="bg2"/>
                </a:solidFill>
              </a:defRPr>
            </a:lvl3pPr>
            <a:lvl4pPr marL="515938" indent="3175">
              <a:buNone/>
              <a:defRPr>
                <a:solidFill>
                  <a:schemeClr val="bg2"/>
                </a:solidFill>
              </a:defRPr>
            </a:lvl4pPr>
            <a:lvl5pPr marL="688975" indent="-1588">
              <a:buNone/>
              <a:defRPr>
                <a:solidFill>
                  <a:schemeClr val="bg2"/>
                </a:solidFill>
              </a:defRPr>
            </a:lvl5pPr>
          </a:lstStyle>
          <a:p>
            <a:pPr marL="0" lvl="0" indent="0" algn="ctr" defTabSz="914400" rtl="0" eaLnBrk="1" latinLnBrk="0" hangingPunct="1">
              <a:spcBef>
                <a:spcPts val="600"/>
              </a:spcBef>
              <a:spcAft>
                <a:spcPts val="0"/>
              </a:spcAft>
              <a:buClr>
                <a:schemeClr val="accent1"/>
              </a:buClr>
              <a:buFont typeface="Arial" pitchFamily="34" charset="0"/>
              <a:buNone/>
            </a:pPr>
            <a:r>
              <a:rPr lang="ru-RU" smtClean="0"/>
              <a:t>Образец текста</a:t>
            </a:r>
          </a:p>
        </p:txBody>
      </p:sp>
      <p:sp>
        <p:nvSpPr>
          <p:cNvPr id="12" name="Title 11"/>
          <p:cNvSpPr>
            <a:spLocks noGrp="1"/>
          </p:cNvSpPr>
          <p:nvPr>
            <p:ph type="title"/>
          </p:nvPr>
        </p:nvSpPr>
        <p:spPr>
          <a:xfrm>
            <a:off x="2514600" y="975360"/>
            <a:ext cx="4114800" cy="701040"/>
          </a:xfrm>
        </p:spPr>
        <p:txBody>
          <a:bodyPr/>
          <a:lstStyle/>
          <a:p>
            <a:r>
              <a:rPr lang="ru-RU" smtClean="0"/>
              <a:t>Образец заголовка</a:t>
            </a:r>
            <a:endParaRPr lang="en-US"/>
          </a:p>
        </p:txBody>
      </p:sp>
      <p:sp>
        <p:nvSpPr>
          <p:cNvPr id="13" name="Date Placeholder 12"/>
          <p:cNvSpPr>
            <a:spLocks noGrp="1"/>
          </p:cNvSpPr>
          <p:nvPr>
            <p:ph type="dt" sz="half" idx="14"/>
          </p:nvPr>
        </p:nvSpPr>
        <p:spPr>
          <a:xfrm>
            <a:off x="2981325" y="273180"/>
            <a:ext cx="3181350" cy="292100"/>
          </a:xfrm>
        </p:spPr>
        <p:txBody>
          <a:bodyPr/>
          <a:lstStyle/>
          <a:p>
            <a:fld id="{B4C71EC6-210F-42DE-9C53-41977AD35B3D}" type="datetimeFigureOut">
              <a:rPr lang="ru-RU" smtClean="0"/>
              <a:t>13.01.2014</a:t>
            </a:fld>
            <a:endParaRPr lang="ru-RU"/>
          </a:p>
        </p:txBody>
      </p:sp>
      <p:sp>
        <p:nvSpPr>
          <p:cNvPr id="14" name="Slide Number Placeholder 13"/>
          <p:cNvSpPr>
            <a:spLocks noGrp="1"/>
          </p:cNvSpPr>
          <p:nvPr>
            <p:ph type="sldNum" sz="quarter" idx="15"/>
          </p:nvPr>
        </p:nvSpPr>
        <p:spPr>
          <a:xfrm>
            <a:off x="4038600" y="6172200"/>
            <a:ext cx="1066800" cy="304800"/>
          </a:xfrm>
        </p:spPr>
        <p:txBody>
          <a:bodyPr/>
          <a:lstStyle/>
          <a:p>
            <a:fld id="{B19B0651-EE4F-4900-A07F-96A6BFA9D0F0}" type="slidenum">
              <a:rPr lang="ru-RU" smtClean="0"/>
              <a:t>‹#›</a:t>
            </a:fld>
            <a:endParaRPr lang="ru-RU"/>
          </a:p>
        </p:txBody>
      </p:sp>
      <p:sp>
        <p:nvSpPr>
          <p:cNvPr id="15" name="Footer Placeholder 14"/>
          <p:cNvSpPr>
            <a:spLocks noGrp="1"/>
          </p:cNvSpPr>
          <p:nvPr>
            <p:ph type="ftr" sz="quarter" idx="16"/>
          </p:nvPr>
        </p:nvSpPr>
        <p:spPr>
          <a:xfrm>
            <a:off x="1447800" y="6486525"/>
            <a:ext cx="6248400" cy="292100"/>
          </a:xfrm>
        </p:spPr>
        <p:txBody>
          <a:bodyPr/>
          <a:lstStyle/>
          <a:p>
            <a:endParaRPr lang="ru-RU"/>
          </a:p>
        </p:txBody>
      </p:sp>
    </p:spTree>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2">
        <a:schemeClr val="bg1"/>
      </p:bgRef>
    </p:bg>
    <p:spTree>
      <p:nvGrpSpPr>
        <p:cNvPr id="1" name=""/>
        <p:cNvGrpSpPr/>
        <p:nvPr/>
      </p:nvGrpSpPr>
      <p:grpSpPr>
        <a:xfrm>
          <a:off x="0" y="0"/>
          <a:ext cx="0" cy="0"/>
          <a:chOff x="0" y="0"/>
          <a:chExt cx="0" cy="0"/>
        </a:xfrm>
      </p:grpSpPr>
      <p:sp>
        <p:nvSpPr>
          <p:cNvPr id="8" name="Rectangle 7"/>
          <p:cNvSpPr/>
          <p:nvPr/>
        </p:nvSpPr>
        <p:spPr bwMode="hidden">
          <a:xfrm>
            <a:off x="0" y="1335973"/>
            <a:ext cx="9144000" cy="5522027"/>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Text Placeholder 2"/>
          <p:cNvSpPr>
            <a:spLocks noGrp="1"/>
          </p:cNvSpPr>
          <p:nvPr>
            <p:ph type="body" idx="1"/>
          </p:nvPr>
        </p:nvSpPr>
        <p:spPr>
          <a:xfrm>
            <a:off x="457200" y="2019301"/>
            <a:ext cx="8229600" cy="4117340"/>
          </a:xfrm>
          <a:prstGeom prst="rect">
            <a:avLst/>
          </a:prstGeom>
        </p:spPr>
        <p:txBody>
          <a:bodyPr vert="horz" lIns="91440" tIns="45720" rIns="91440" bIns="45720" rtlCol="0">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2981325" y="273180"/>
            <a:ext cx="3181350" cy="292100"/>
          </a:xfrm>
          <a:prstGeom prst="rect">
            <a:avLst/>
          </a:prstGeom>
        </p:spPr>
        <p:txBody>
          <a:bodyPr vert="horz" lIns="91440" tIns="45720" rIns="91440" bIns="45720" rtlCol="0" anchor="ctr">
            <a:noAutofit/>
          </a:bodyPr>
          <a:lstStyle>
            <a:lvl1pPr algn="ctr">
              <a:defRPr sz="1200" b="0" cap="all" spc="300" baseline="0">
                <a:solidFill>
                  <a:schemeClr val="tx1"/>
                </a:solidFill>
              </a:defRPr>
            </a:lvl1pPr>
          </a:lstStyle>
          <a:p>
            <a:fld id="{B4C71EC6-210F-42DE-9C53-41977AD35B3D}" type="datetimeFigureOut">
              <a:rPr lang="ru-RU" smtClean="0"/>
              <a:t>13.01.2014</a:t>
            </a:fld>
            <a:endParaRPr lang="ru-RU"/>
          </a:p>
        </p:txBody>
      </p:sp>
      <p:sp>
        <p:nvSpPr>
          <p:cNvPr id="5" name="Footer Placeholder 4"/>
          <p:cNvSpPr>
            <a:spLocks noGrp="1"/>
          </p:cNvSpPr>
          <p:nvPr>
            <p:ph type="ftr" sz="quarter" idx="3"/>
          </p:nvPr>
        </p:nvSpPr>
        <p:spPr>
          <a:xfrm>
            <a:off x="1447800" y="6486525"/>
            <a:ext cx="6248400" cy="292100"/>
          </a:xfrm>
          <a:prstGeom prst="rect">
            <a:avLst/>
          </a:prstGeom>
        </p:spPr>
        <p:txBody>
          <a:bodyPr vert="horz" lIns="91440" tIns="45720" rIns="91440" bIns="45720" rtlCol="0" anchor="ctr">
            <a:normAutofit/>
          </a:bodyPr>
          <a:lstStyle>
            <a:lvl1pPr algn="ctr">
              <a:defRPr sz="1100" b="0" cap="all" spc="300" baseline="0">
                <a:solidFill>
                  <a:schemeClr val="tx1"/>
                </a:solidFill>
              </a:defRPr>
            </a:lvl1pPr>
          </a:lstStyle>
          <a:p>
            <a:endParaRPr lang="ru-RU"/>
          </a:p>
        </p:txBody>
      </p:sp>
      <p:sp>
        <p:nvSpPr>
          <p:cNvPr id="6" name="Slide Number Placeholder 5"/>
          <p:cNvSpPr>
            <a:spLocks noGrp="1"/>
          </p:cNvSpPr>
          <p:nvPr>
            <p:ph type="sldNum" sz="quarter" idx="4"/>
          </p:nvPr>
        </p:nvSpPr>
        <p:spPr>
          <a:xfrm>
            <a:off x="4038600" y="6172200"/>
            <a:ext cx="1066800" cy="304800"/>
          </a:xfrm>
          <a:prstGeom prst="rect">
            <a:avLst/>
          </a:prstGeom>
          <a:ln>
            <a:noFill/>
          </a:ln>
        </p:spPr>
        <p:txBody>
          <a:bodyPr vert="horz" lIns="0" tIns="0" rIns="0" bIns="0" rtlCol="0" anchor="ctr">
            <a:normAutofit/>
          </a:bodyPr>
          <a:lstStyle>
            <a:lvl1pPr algn="ctr">
              <a:defRPr sz="1200" b="1">
                <a:solidFill>
                  <a:schemeClr val="tx1"/>
                </a:solidFill>
              </a:defRPr>
            </a:lvl1pPr>
          </a:lstStyle>
          <a:p>
            <a:fld id="{B19B0651-EE4F-4900-A07F-96A6BFA9D0F0}" type="slidenum">
              <a:rPr lang="ru-RU" smtClean="0"/>
              <a:t>‹#›</a:t>
            </a:fld>
            <a:endParaRPr lang="ru-RU"/>
          </a:p>
        </p:txBody>
      </p:sp>
      <p:cxnSp>
        <p:nvCxnSpPr>
          <p:cNvPr id="10" name="Straight Connector 9"/>
          <p:cNvCxnSpPr/>
          <p:nvPr/>
        </p:nvCxnSpPr>
        <p:spPr>
          <a:xfrm>
            <a:off x="0" y="1331436"/>
            <a:ext cx="9144000" cy="1588"/>
          </a:xfrm>
          <a:prstGeom prst="line">
            <a:avLst/>
          </a:prstGeom>
          <a:ln w="12700">
            <a:solidFill>
              <a:schemeClr val="tx2">
                <a:lumMod val="75000"/>
              </a:schemeClr>
            </a:solidFill>
          </a:ln>
          <a:effectLst/>
        </p:spPr>
        <p:style>
          <a:lnRef idx="1">
            <a:schemeClr val="accent1"/>
          </a:lnRef>
          <a:fillRef idx="0">
            <a:schemeClr val="accent1"/>
          </a:fillRef>
          <a:effectRef idx="0">
            <a:schemeClr val="accent1"/>
          </a:effectRef>
          <a:fontRef idx="minor">
            <a:schemeClr val="tx1"/>
          </a:fontRef>
        </p:style>
      </p:cxnSp>
      <p:sp>
        <p:nvSpPr>
          <p:cNvPr id="2" name="Title Placeholder 1"/>
          <p:cNvSpPr>
            <a:spLocks noGrp="1"/>
          </p:cNvSpPr>
          <p:nvPr>
            <p:ph type="title"/>
          </p:nvPr>
        </p:nvSpPr>
        <p:spPr>
          <a:xfrm>
            <a:off x="2514600" y="975360"/>
            <a:ext cx="4114800" cy="701040"/>
          </a:xfrm>
          <a:prstGeom prst="rect">
            <a:avLst/>
          </a:prstGeom>
          <a:solidFill>
            <a:schemeClr val="tx1"/>
          </a:solidFill>
          <a:ln w="76200" cmpd="thinThick">
            <a:solidFill>
              <a:schemeClr val="tx1"/>
            </a:solidFill>
            <a:miter lim="800000"/>
          </a:ln>
        </p:spPr>
        <p:txBody>
          <a:bodyPr vert="horz" lIns="91440" tIns="45720" rIns="91440" bIns="45720" rtlCol="0" anchor="ctr" anchorCtr="0">
            <a:normAutofit/>
          </a:bodyPr>
          <a:lstStyle/>
          <a:p>
            <a:r>
              <a:rPr lang="ru-RU" smtClean="0"/>
              <a:t>Образец заголовка</a:t>
            </a:r>
            <a:endParaRPr lang="en-US" dirty="0"/>
          </a:p>
        </p:txBody>
      </p:sp>
    </p:spTree>
  </p:cSld>
  <p:clrMap bg1="dk1" tx1="lt1" bg2="dk2" tx2="lt2" accent1="accent1" accent2="accent2" accent3="accent3" accent4="accent4" accent5="accent5" accent6="accent6" hlink="hlink" folHlink="folHlink"/>
  <p:sldLayoutIdLst>
    <p:sldLayoutId id="2147483661" r:id="rId1"/>
    <p:sldLayoutId id="2147483662" r:id="rId2"/>
    <p:sldLayoutId id="2147483663" r:id="rId3"/>
    <p:sldLayoutId id="2147483664" r:id="rId4"/>
    <p:sldLayoutId id="2147483665" r:id="rId5"/>
    <p:sldLayoutId id="2147483666" r:id="rId6"/>
    <p:sldLayoutId id="2147483667" r:id="rId7"/>
    <p:sldLayoutId id="2147483668" r:id="rId8"/>
    <p:sldLayoutId id="2147483669" r:id="rId9"/>
    <p:sldLayoutId id="2147483670" r:id="rId10"/>
    <p:sldLayoutId id="2147483671" r:id="rId11"/>
  </p:sldLayoutIdLst>
  <p:txStyles>
    <p:titleStyle>
      <a:lvl1pPr algn="ctr" defTabSz="914400" rtl="0" eaLnBrk="1" latinLnBrk="0" hangingPunct="1">
        <a:spcBef>
          <a:spcPts val="400"/>
        </a:spcBef>
        <a:buNone/>
        <a:defRPr sz="1800" b="1" kern="1200" cap="all" spc="0" baseline="0">
          <a:solidFill>
            <a:schemeClr val="bg1">
              <a:lumMod val="75000"/>
              <a:lumOff val="25000"/>
            </a:schemeClr>
          </a:solidFill>
          <a:effectLst/>
          <a:latin typeface="+mj-lt"/>
          <a:ea typeface="+mj-ea"/>
          <a:cs typeface="Tunga" pitchFamily="2"/>
        </a:defRPr>
      </a:lvl1pPr>
    </p:titleStyle>
    <p:bodyStyle>
      <a:lvl1pPr marL="0" indent="0" algn="ctr" defTabSz="914400" rtl="0" eaLnBrk="1" latinLnBrk="0" hangingPunct="1">
        <a:lnSpc>
          <a:spcPct val="100000"/>
        </a:lnSpc>
        <a:spcBef>
          <a:spcPts val="600"/>
        </a:spcBef>
        <a:spcAft>
          <a:spcPts val="0"/>
        </a:spcAft>
        <a:buClr>
          <a:schemeClr val="accent1"/>
        </a:buClr>
        <a:buFontTx/>
        <a:buNone/>
        <a:defRPr sz="2000" b="0" i="0" kern="1200" cap="none" spc="30" baseline="0">
          <a:solidFill>
            <a:schemeClr val="tx1"/>
          </a:solidFill>
          <a:latin typeface="+mn-lt"/>
          <a:ea typeface="+mn-ea"/>
          <a:cs typeface="Tahoma" pitchFamily="34" charset="0"/>
        </a:defRPr>
      </a:lvl1pPr>
      <a:lvl2pPr marL="0" indent="0" algn="ctr" defTabSz="914400" rtl="0" eaLnBrk="1" latinLnBrk="0" hangingPunct="1">
        <a:lnSpc>
          <a:spcPct val="100000"/>
        </a:lnSpc>
        <a:spcBef>
          <a:spcPts val="1200"/>
        </a:spcBef>
        <a:buClr>
          <a:schemeClr val="accent1"/>
        </a:buClr>
        <a:buFontTx/>
        <a:buNone/>
        <a:defRPr sz="1800" kern="1200">
          <a:solidFill>
            <a:schemeClr val="tx2"/>
          </a:solidFill>
          <a:latin typeface="+mn-lt"/>
          <a:ea typeface="+mn-ea"/>
          <a:cs typeface="Tahoma" pitchFamily="34" charset="0"/>
        </a:defRPr>
      </a:lvl2pPr>
      <a:lvl3pPr marL="0" indent="0" algn="ctr" defTabSz="914400" rtl="0" eaLnBrk="1" latinLnBrk="0" hangingPunct="1">
        <a:lnSpc>
          <a:spcPct val="100000"/>
        </a:lnSpc>
        <a:spcBef>
          <a:spcPts val="1200"/>
        </a:spcBef>
        <a:buClr>
          <a:schemeClr val="accent1"/>
        </a:buClr>
        <a:buFontTx/>
        <a:buNone/>
        <a:defRPr sz="1600" kern="1200">
          <a:solidFill>
            <a:schemeClr val="tx1"/>
          </a:solidFill>
          <a:latin typeface="+mn-lt"/>
          <a:ea typeface="+mn-ea"/>
          <a:cs typeface="Tahoma" pitchFamily="34" charset="0"/>
        </a:defRPr>
      </a:lvl3pPr>
      <a:lvl4pPr marL="0" indent="0" algn="ctr" defTabSz="914400" rtl="0" eaLnBrk="1" latinLnBrk="0" hangingPunct="1">
        <a:lnSpc>
          <a:spcPct val="100000"/>
        </a:lnSpc>
        <a:spcBef>
          <a:spcPts val="1200"/>
        </a:spcBef>
        <a:buClr>
          <a:schemeClr val="accent1"/>
        </a:buClr>
        <a:buFontTx/>
        <a:buNone/>
        <a:defRPr sz="1400" kern="1200">
          <a:solidFill>
            <a:schemeClr val="tx2"/>
          </a:solidFill>
          <a:latin typeface="+mn-lt"/>
          <a:ea typeface="+mn-ea"/>
          <a:cs typeface="Tahoma" pitchFamily="34" charset="0"/>
        </a:defRPr>
      </a:lvl4pPr>
      <a:lvl5pPr marL="0" indent="0" algn="ctr" defTabSz="914400" rtl="0" eaLnBrk="1" latinLnBrk="0" hangingPunct="1">
        <a:lnSpc>
          <a:spcPct val="100000"/>
        </a:lnSpc>
        <a:spcBef>
          <a:spcPts val="1200"/>
        </a:spcBef>
        <a:buClr>
          <a:schemeClr val="accent1"/>
        </a:buClr>
        <a:buFontTx/>
        <a:buNone/>
        <a:defRPr sz="1400" kern="1200" baseline="0">
          <a:solidFill>
            <a:schemeClr val="tx1"/>
          </a:solidFill>
          <a:latin typeface="+mn-lt"/>
          <a:ea typeface="+mn-ea"/>
          <a:cs typeface="Tahoma" pitchFamily="34" charset="0"/>
        </a:defRPr>
      </a:lvl5pPr>
      <a:lvl6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6pPr>
      <a:lvl7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7pPr>
      <a:lvl8pPr marL="0" indent="0" algn="ctr" defTabSz="914400" rtl="0" eaLnBrk="1" latinLnBrk="0" hangingPunct="1">
        <a:lnSpc>
          <a:spcPct val="100000"/>
        </a:lnSpc>
        <a:spcBef>
          <a:spcPts val="1200"/>
        </a:spcBef>
        <a:buFont typeface="Arial" pitchFamily="34" charset="0"/>
        <a:buNone/>
        <a:defRPr sz="1400" kern="1200">
          <a:solidFill>
            <a:schemeClr val="tx2"/>
          </a:solidFill>
          <a:latin typeface="+mn-lt"/>
          <a:ea typeface="+mn-ea"/>
          <a:cs typeface="+mn-cs"/>
        </a:defRPr>
      </a:lvl8pPr>
      <a:lvl9pPr marL="0" indent="0" algn="ctr" defTabSz="914400" rtl="0" eaLnBrk="1" latinLnBrk="0" hangingPunct="1">
        <a:lnSpc>
          <a:spcPct val="100000"/>
        </a:lnSpc>
        <a:spcBef>
          <a:spcPts val="1200"/>
        </a:spcBef>
        <a:buFont typeface="Arial" pitchFamily="34" charset="0"/>
        <a:buNone/>
        <a:defRPr sz="14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3.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2" Type="http://schemas.openxmlformats.org/officeDocument/2006/relationships/image" Target="../media/image9.png"/><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Подзаголовок 2"/>
          <p:cNvSpPr>
            <a:spLocks noGrp="1"/>
          </p:cNvSpPr>
          <p:nvPr>
            <p:ph type="subTitle" idx="1"/>
          </p:nvPr>
        </p:nvSpPr>
        <p:spPr>
          <a:xfrm>
            <a:off x="2483768" y="2636912"/>
            <a:ext cx="4176464" cy="1296144"/>
          </a:xfrm>
        </p:spPr>
        <p:txBody>
          <a:bodyPr/>
          <a:lstStyle/>
          <a:p>
            <a:r>
              <a:rPr lang="uk-UA" dirty="0" err="1" smtClean="0"/>
              <a:t>Подготовила</a:t>
            </a:r>
            <a:endParaRPr lang="uk-UA" dirty="0" smtClean="0"/>
          </a:p>
          <a:p>
            <a:r>
              <a:rPr lang="uk-UA" dirty="0" smtClean="0"/>
              <a:t> </a:t>
            </a:r>
            <a:r>
              <a:rPr lang="uk-UA" dirty="0" err="1" smtClean="0"/>
              <a:t>ученица</a:t>
            </a:r>
            <a:r>
              <a:rPr lang="uk-UA" dirty="0" smtClean="0"/>
              <a:t> 11-А </a:t>
            </a:r>
            <a:r>
              <a:rPr lang="uk-UA" dirty="0" err="1" smtClean="0"/>
              <a:t>класса</a:t>
            </a:r>
            <a:endParaRPr lang="uk-UA" dirty="0" smtClean="0"/>
          </a:p>
          <a:p>
            <a:r>
              <a:rPr lang="uk-UA" dirty="0" err="1" smtClean="0"/>
              <a:t>Кинебас</a:t>
            </a:r>
            <a:r>
              <a:rPr lang="uk-UA" dirty="0" smtClean="0"/>
              <a:t> </a:t>
            </a:r>
            <a:r>
              <a:rPr lang="uk-UA" dirty="0" err="1" smtClean="0"/>
              <a:t>Наталия</a:t>
            </a:r>
            <a:endParaRPr lang="uk-UA" dirty="0" smtClean="0"/>
          </a:p>
        </p:txBody>
      </p:sp>
      <p:sp>
        <p:nvSpPr>
          <p:cNvPr id="2" name="Заголовок 1"/>
          <p:cNvSpPr>
            <a:spLocks noGrp="1"/>
          </p:cNvSpPr>
          <p:nvPr>
            <p:ph type="title"/>
          </p:nvPr>
        </p:nvSpPr>
        <p:spPr>
          <a:xfrm>
            <a:off x="2555776" y="1988840"/>
            <a:ext cx="4013200" cy="599440"/>
          </a:xfrm>
        </p:spPr>
        <p:txBody>
          <a:bodyPr/>
          <a:lstStyle/>
          <a:p>
            <a:r>
              <a:rPr lang="uk-UA" dirty="0" smtClean="0"/>
              <a:t>РАФАЄЛЬ САНТИ</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35896" y="3861048"/>
            <a:ext cx="1743075" cy="21431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0049404"/>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4427984" y="2060848"/>
            <a:ext cx="4258816" cy="4323184"/>
          </a:xfrm>
        </p:spPr>
        <p:txBody>
          <a:bodyPr>
            <a:normAutofit fontScale="85000" lnSpcReduction="10000"/>
          </a:bodyPr>
          <a:lstStyle/>
          <a:p>
            <a:r>
              <a:rPr lang="ru-RU" dirty="0">
                <a:solidFill>
                  <a:schemeClr val="accent5">
                    <a:lumMod val="50000"/>
                  </a:schemeClr>
                </a:solidFill>
              </a:rPr>
              <a:t>У Рафаэля были многочисленные ученики, хотя никто из них не вырос в выдающегося художника. Самым талантливым был Джулио Романо. После смерти Рафаэля он создал цикл порнографических рисунков, что вызвало скандал, из-за которого он был вынужден переехать в Мантую. Его произведения, выполненные в стиле учителя, а порой и по его эскизам, современники не оценили. Джованни Нанни вернулся в Удине, где создал ряд хороших картин. Франческо Пенни переехал в Неаполь, но умер молодым. Перин дель Вага стал художником, работал во Флоренции и Генуе.</a:t>
            </a:r>
          </a:p>
        </p:txBody>
      </p:sp>
      <p:sp>
        <p:nvSpPr>
          <p:cNvPr id="3" name="Заголовок 2"/>
          <p:cNvSpPr>
            <a:spLocks noGrp="1"/>
          </p:cNvSpPr>
          <p:nvPr>
            <p:ph type="title"/>
          </p:nvPr>
        </p:nvSpPr>
        <p:spPr/>
        <p:txBody>
          <a:bodyPr/>
          <a:lstStyle/>
          <a:p>
            <a:r>
              <a:rPr lang="ru-RU" dirty="0" smtClean="0"/>
              <a:t>ученики</a:t>
            </a:r>
            <a:endParaRPr lang="ru-RU"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899592" y="2060848"/>
            <a:ext cx="2933659" cy="396044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085446037"/>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pPr lvl="0">
              <a:buClr>
                <a:srgbClr val="6F6F74"/>
              </a:buClr>
            </a:pPr>
            <a:r>
              <a:rPr lang="ru-RU" b="1" dirty="0">
                <a:solidFill>
                  <a:srgbClr val="47332B"/>
                </a:solidFill>
                <a:latin typeface="Times New Roman"/>
              </a:rPr>
              <a:t>Рафаэль Санти – итальянский художник</a:t>
            </a:r>
            <a:r>
              <a:rPr lang="ru-RU" dirty="0">
                <a:solidFill>
                  <a:srgbClr val="47332B"/>
                </a:solidFill>
                <a:latin typeface="Times New Roman"/>
              </a:rPr>
              <a:t>, архитектор. Родился 26.03.1483 в Урбино, в семье художника Джованни Санти. Первый учитель - Перуджино. В 1500 году уже стал известен как профессиональный художник, живописец. </a:t>
            </a:r>
            <a:endParaRPr lang="ru-RU" dirty="0">
              <a:solidFill>
                <a:srgbClr val="FFFFFF"/>
              </a:solidFill>
            </a:endParaRPr>
          </a:p>
          <a:p>
            <a:endParaRPr lang="ru-RU" dirty="0"/>
          </a:p>
        </p:txBody>
      </p:sp>
      <p:sp>
        <p:nvSpPr>
          <p:cNvPr id="3" name="Заголовок 2"/>
          <p:cNvSpPr>
            <a:spLocks noGrp="1"/>
          </p:cNvSpPr>
          <p:nvPr>
            <p:ph type="title"/>
          </p:nvPr>
        </p:nvSpPr>
        <p:spPr/>
        <p:txBody>
          <a:bodyPr/>
          <a:lstStyle/>
          <a:p>
            <a:r>
              <a:rPr lang="uk-UA" dirty="0" smtClean="0"/>
              <a:t>1483-1520</a:t>
            </a:r>
            <a:endParaRPr lang="ru-RU" dirty="0"/>
          </a:p>
        </p:txBody>
      </p:sp>
    </p:spTree>
    <p:extLst>
      <p:ext uri="{BB962C8B-B14F-4D97-AF65-F5344CB8AC3E}">
        <p14:creationId xmlns:p14="http://schemas.microsoft.com/office/powerpoint/2010/main" val="3697386545"/>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3491880" y="1903266"/>
            <a:ext cx="5194920" cy="4192734"/>
          </a:xfrm>
        </p:spPr>
        <p:txBody>
          <a:bodyPr/>
          <a:lstStyle/>
          <a:p>
            <a:r>
              <a:rPr lang="ru-RU" dirty="0">
                <a:solidFill>
                  <a:srgbClr val="47332B"/>
                </a:solidFill>
                <a:latin typeface="Times New Roman"/>
              </a:rPr>
              <a:t>Ещё через 4 года стал работать во Флоренции, а в 1508 его пригласил в Рим сам папа Юлий второй, работать вместе </a:t>
            </a:r>
            <a:r>
              <a:rPr lang="ru-RU" dirty="0" smtClean="0">
                <a:solidFill>
                  <a:srgbClr val="47332B"/>
                </a:solidFill>
                <a:latin typeface="Times New Roman"/>
              </a:rPr>
              <a:t>с </a:t>
            </a:r>
            <a:r>
              <a:rPr lang="ru-RU" u="sng" dirty="0" smtClean="0">
                <a:solidFill>
                  <a:srgbClr val="47332B"/>
                </a:solidFill>
                <a:latin typeface="Times New Roman"/>
              </a:rPr>
              <a:t>Микеланджело</a:t>
            </a:r>
            <a:r>
              <a:rPr lang="ru-RU" dirty="0">
                <a:solidFill>
                  <a:srgbClr val="47332B"/>
                </a:solidFill>
                <a:latin typeface="Times New Roman"/>
              </a:rPr>
              <a:t> при дворе. Первые его задания на новом посту были роспись парадных покоев Ватиканского дворца и руководительство над строительством собора святого Петра. </a:t>
            </a:r>
            <a:endParaRPr lang="ru-RU" dirty="0"/>
          </a:p>
        </p:txBody>
      </p:sp>
      <p:pic>
        <p:nvPicPr>
          <p:cNvPr id="2050"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395536" y="1903266"/>
            <a:ext cx="2952328" cy="423465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6109247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457200" y="1916832"/>
            <a:ext cx="5410944" cy="4179168"/>
          </a:xfrm>
        </p:spPr>
        <p:txBody>
          <a:bodyPr/>
          <a:lstStyle/>
          <a:p>
            <a:r>
              <a:rPr lang="ru-RU" dirty="0">
                <a:solidFill>
                  <a:srgbClr val="47332B"/>
                </a:solidFill>
                <a:latin typeface="Times New Roman"/>
              </a:rPr>
              <a:t>В работах Рафаэля Санти присутствует необычайное согласие форм, гармония красок и движений. Это прослеживается даже в небольших его картинах: Мадонна Конестабиле, Сон рыцаря, Три грации… </a:t>
            </a:r>
            <a:endParaRPr lang="ru-RU" dirty="0"/>
          </a:p>
        </p:txBody>
      </p:sp>
      <p:pic>
        <p:nvPicPr>
          <p:cNvPr id="3074" name="Picture 2"/>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6077892" y="1340768"/>
            <a:ext cx="3066108" cy="3077678"/>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5" name="Picture 3"/>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467544" y="3789040"/>
            <a:ext cx="3070300" cy="2949154"/>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3076" name="Picture 4"/>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3707904" y="4042674"/>
            <a:ext cx="2601293" cy="2695519"/>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069743278"/>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p:txBody>
          <a:bodyPr/>
          <a:lstStyle/>
          <a:p>
            <a:r>
              <a:rPr lang="ru-RU" dirty="0">
                <a:solidFill>
                  <a:srgbClr val="47332B"/>
                </a:solidFill>
                <a:latin typeface="Times New Roman"/>
              </a:rPr>
              <a:t>Огромную роль в жизни Рафаэля Санти и в его искусстве сыграл переезд в Рим, где он стал перенимать мастерство Леонардо да Винчи. Вслед за ним, он стал много рисовать с натуры, а также более углублённо изучать анатомию, механику движений, различные сложные позы, необычные ракурсы. </a:t>
            </a:r>
            <a:endParaRPr lang="ru-RU" dirty="0"/>
          </a:p>
        </p:txBody>
      </p:sp>
      <p:sp>
        <p:nvSpPr>
          <p:cNvPr id="3" name="Заголовок 2"/>
          <p:cNvSpPr>
            <a:spLocks noGrp="1"/>
          </p:cNvSpPr>
          <p:nvPr>
            <p:ph type="title"/>
          </p:nvPr>
        </p:nvSpPr>
        <p:spPr/>
        <p:txBody>
          <a:bodyPr/>
          <a:lstStyle/>
          <a:p>
            <a:r>
              <a:rPr lang="uk-UA" dirty="0" smtClean="0"/>
              <a:t>Переезд в рим</a:t>
            </a:r>
            <a:endParaRPr lang="ru-RU" dirty="0"/>
          </a:p>
        </p:txBody>
      </p:sp>
    </p:spTree>
    <p:extLst>
      <p:ext uri="{BB962C8B-B14F-4D97-AF65-F5344CB8AC3E}">
        <p14:creationId xmlns:p14="http://schemas.microsoft.com/office/powerpoint/2010/main" val="2593780730"/>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0" y="1340768"/>
            <a:ext cx="9144000" cy="4032448"/>
          </a:xfrm>
        </p:spPr>
        <p:txBody>
          <a:bodyPr/>
          <a:lstStyle/>
          <a:p>
            <a:r>
              <a:rPr lang="ru-RU" dirty="0">
                <a:solidFill>
                  <a:srgbClr val="47332B"/>
                </a:solidFill>
                <a:latin typeface="Times New Roman"/>
              </a:rPr>
              <a:t>Флорентийскому периоду творчества Рафаэля Санти присущи серия картин Мадонна. Среди них особо выделяются Мадонна с младенцем, </a:t>
            </a:r>
            <a:r>
              <a:rPr lang="ru-RU" u="sng" dirty="0">
                <a:solidFill>
                  <a:srgbClr val="47332B"/>
                </a:solidFill>
                <a:latin typeface="Times New Roman"/>
              </a:rPr>
              <a:t>Сикстинская мадонна</a:t>
            </a:r>
            <a:r>
              <a:rPr lang="ru-RU" dirty="0">
                <a:solidFill>
                  <a:srgbClr val="47332B"/>
                </a:solidFill>
                <a:latin typeface="Times New Roman"/>
              </a:rPr>
              <a:t>, Мадонна со щеглом, Прекрасная садовница и другие. В более чем десяти картинах варьируется один и тот же мотив: юная мать и маленькие дети, организующие, так называемую, пирамиду, которой часто пользовались мастера Возрождения. </a:t>
            </a:r>
            <a:endParaRPr lang="ru-RU" dirty="0"/>
          </a:p>
        </p:txBody>
      </p:sp>
      <p:pic>
        <p:nvPicPr>
          <p:cNvPr id="4098"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941984" y="3356992"/>
            <a:ext cx="4878103" cy="335776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833671404"/>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352467" y="1772816"/>
            <a:ext cx="3322712" cy="4680520"/>
          </a:xfrm>
        </p:spPr>
        <p:txBody>
          <a:bodyPr>
            <a:normAutofit fontScale="92500" lnSpcReduction="10000"/>
          </a:bodyPr>
          <a:lstStyle/>
          <a:p>
            <a:r>
              <a:rPr lang="ru-RU" dirty="0">
                <a:solidFill>
                  <a:srgbClr val="47332B"/>
                </a:solidFill>
                <a:latin typeface="Times New Roman"/>
              </a:rPr>
              <a:t>Наверное, одним из самых величественных творений художника стали роспись Станцы делла Сеньятура (1509-11). В этой росписи присутствуют такие творения, как Диспута, Парнас, Афинская школа, среди них более сорока персонажей, ни один из которых не повторяет позу и фигуру другого. Все они сплетены каким-то невидимым ритмом, который перетекает от одной фигуры к другой. </a:t>
            </a:r>
            <a:endParaRPr lang="ru-RU" dirty="0"/>
          </a:p>
        </p:txBody>
      </p:sp>
      <p:pic>
        <p:nvPicPr>
          <p:cNvPr id="5122"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3675179" y="2132856"/>
            <a:ext cx="5328433" cy="3695303"/>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584109276"/>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4644008" y="1574160"/>
            <a:ext cx="3970784" cy="4467200"/>
          </a:xfrm>
        </p:spPr>
        <p:txBody>
          <a:bodyPr/>
          <a:lstStyle/>
          <a:p>
            <a:r>
              <a:rPr lang="ru-RU" dirty="0">
                <a:solidFill>
                  <a:srgbClr val="47332B"/>
                </a:solidFill>
                <a:latin typeface="Times New Roman"/>
              </a:rPr>
              <a:t>К числу лучших работ мастера так же относятся роспись Станце Элидора (1512-14), роспись сводов капеллы Киджи (1513-14) и его великие картины. Умер Рафаэль Санти в Риме 06.04.1520.</a:t>
            </a:r>
            <a:endParaRPr lang="ru-RU" dirty="0"/>
          </a:p>
        </p:txBody>
      </p:sp>
      <p:pic>
        <p:nvPicPr>
          <p:cNvPr id="614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58687" y="1628800"/>
            <a:ext cx="4286250" cy="370522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4" name="TextBox 3"/>
          <p:cNvSpPr txBox="1"/>
          <p:nvPr/>
        </p:nvSpPr>
        <p:spPr>
          <a:xfrm>
            <a:off x="323528" y="5661248"/>
            <a:ext cx="2880320" cy="369332"/>
          </a:xfrm>
          <a:prstGeom prst="rect">
            <a:avLst/>
          </a:prstGeom>
          <a:noFill/>
        </p:spPr>
        <p:txBody>
          <a:bodyPr wrap="square" rtlCol="0">
            <a:spAutoFit/>
          </a:bodyPr>
          <a:lstStyle/>
          <a:p>
            <a:r>
              <a:rPr lang="uk-UA" dirty="0" smtClean="0"/>
              <a:t>Могила Санти</a:t>
            </a:r>
          </a:p>
        </p:txBody>
      </p:sp>
    </p:spTree>
    <p:extLst>
      <p:ext uri="{BB962C8B-B14F-4D97-AF65-F5344CB8AC3E}">
        <p14:creationId xmlns:p14="http://schemas.microsoft.com/office/powerpoint/2010/main" val="1965170527"/>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Объект 1"/>
          <p:cNvSpPr>
            <a:spLocks noGrp="1"/>
          </p:cNvSpPr>
          <p:nvPr>
            <p:ph sz="quarter" idx="13"/>
          </p:nvPr>
        </p:nvSpPr>
        <p:spPr>
          <a:xfrm>
            <a:off x="467544" y="1988840"/>
            <a:ext cx="8219256" cy="4107160"/>
          </a:xfrm>
        </p:spPr>
        <p:txBody>
          <a:bodyPr/>
          <a:lstStyle/>
          <a:p>
            <a:r>
              <a:rPr lang="ru-RU" dirty="0">
                <a:solidFill>
                  <a:schemeClr val="accent5">
                    <a:lumMod val="50000"/>
                  </a:schemeClr>
                </a:solidFill>
              </a:rPr>
              <a:t>Вазари писал, что Рафаэль умер «после времяпрепровождения еще более распутного, чем обычно», но современные исследователи полагают, что причиной смерти была римская лихорадка, которой заразился живописец во время посещения раскопок. Рафаэль умер в Риме, 6 апреля 1520 г. в возрасте 37 лет. Похоронен в Пантеоне. На его гробнице имеется эпитафия: "Здесь покоится великий Рафаэль, при жизни которого природа боялась быть побежденной, а после его смерти она боялась умереть".</a:t>
            </a:r>
          </a:p>
        </p:txBody>
      </p:sp>
    </p:spTree>
    <p:extLst>
      <p:ext uri="{BB962C8B-B14F-4D97-AF65-F5344CB8AC3E}">
        <p14:creationId xmlns:p14="http://schemas.microsoft.com/office/powerpoint/2010/main" val="937375452"/>
      </p:ext>
    </p:extLst>
  </p:cSld>
  <p:clrMapOvr>
    <a:masterClrMapping/>
  </p:clrMapOvr>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BlackTie">
  <a:themeElements>
    <a:clrScheme name="BlackTie">
      <a:dk1>
        <a:srgbClr val="000000"/>
      </a:dk1>
      <a:lt1>
        <a:srgbClr val="FFFFFF"/>
      </a:lt1>
      <a:dk2>
        <a:srgbClr val="46464A"/>
      </a:dk2>
      <a:lt2>
        <a:srgbClr val="E3DCCF"/>
      </a:lt2>
      <a:accent1>
        <a:srgbClr val="6F6F74"/>
      </a:accent1>
      <a:accent2>
        <a:srgbClr val="A7B789"/>
      </a:accent2>
      <a:accent3>
        <a:srgbClr val="BEAE98"/>
      </a:accent3>
      <a:accent4>
        <a:srgbClr val="92A9B9"/>
      </a:accent4>
      <a:accent5>
        <a:srgbClr val="9C8265"/>
      </a:accent5>
      <a:accent6>
        <a:srgbClr val="8D6974"/>
      </a:accent6>
      <a:hlink>
        <a:srgbClr val="67AABF"/>
      </a:hlink>
      <a:folHlink>
        <a:srgbClr val="B1B5AB"/>
      </a:folHlink>
    </a:clrScheme>
    <a:fontScheme name="BlackTie">
      <a:maj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Garamond"/>
        <a:ea typeface=""/>
        <a:cs typeface=""/>
        <a:font script="Grek" typeface="Constantia"/>
        <a:font script="Cyrl" typeface="Constantia"/>
        <a:font script="Jpan" typeface="ＭＳ Ｐ明朝"/>
        <a:font script="Hang" typeface="궁서"/>
        <a:font script="Hans" typeface="仿宋"/>
        <a:font script="Hant" typeface="標楷體"/>
        <a:font script="Arab" typeface="Times New Roman"/>
        <a:font script="Hebr" typeface="Times New Roman"/>
        <a:font script="Thai" typeface="Angsan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BlackTie">
      <a:fillStyleLst>
        <a:solidFill>
          <a:schemeClr val="phClr"/>
        </a:solidFill>
        <a:gradFill rotWithShape="1">
          <a:gsLst>
            <a:gs pos="0">
              <a:schemeClr val="phClr">
                <a:tint val="45000"/>
                <a:satMod val="220000"/>
              </a:schemeClr>
            </a:gs>
            <a:gs pos="30000">
              <a:schemeClr val="phClr">
                <a:tint val="61000"/>
                <a:satMod val="220000"/>
              </a:schemeClr>
            </a:gs>
            <a:gs pos="45000">
              <a:schemeClr val="phClr">
                <a:tint val="66000"/>
                <a:satMod val="240000"/>
              </a:schemeClr>
            </a:gs>
            <a:gs pos="55000">
              <a:schemeClr val="phClr">
                <a:tint val="66000"/>
                <a:satMod val="220000"/>
              </a:schemeClr>
            </a:gs>
            <a:gs pos="73000">
              <a:schemeClr val="phClr">
                <a:tint val="61000"/>
                <a:satMod val="220000"/>
              </a:schemeClr>
            </a:gs>
            <a:gs pos="100000">
              <a:schemeClr val="phClr">
                <a:tint val="45000"/>
                <a:satMod val="220000"/>
              </a:schemeClr>
            </a:gs>
          </a:gsLst>
          <a:lin ang="950000" scaled="1"/>
        </a:gradFill>
        <a:gradFill rotWithShape="1">
          <a:gsLst>
            <a:gs pos="0">
              <a:schemeClr val="phClr">
                <a:shade val="63000"/>
                <a:satMod val="110000"/>
              </a:schemeClr>
            </a:gs>
            <a:gs pos="30000">
              <a:schemeClr val="phClr">
                <a:shade val="90000"/>
                <a:satMod val="120000"/>
              </a:schemeClr>
            </a:gs>
            <a:gs pos="45000">
              <a:schemeClr val="phClr">
                <a:shade val="100000"/>
                <a:satMod val="128000"/>
              </a:schemeClr>
            </a:gs>
            <a:gs pos="55000">
              <a:schemeClr val="phClr">
                <a:shade val="100000"/>
                <a:satMod val="128000"/>
              </a:schemeClr>
            </a:gs>
            <a:gs pos="73000">
              <a:schemeClr val="phClr">
                <a:shade val="90000"/>
                <a:satMod val="120000"/>
              </a:schemeClr>
            </a:gs>
            <a:gs pos="100000">
              <a:schemeClr val="phClr">
                <a:shade val="63000"/>
                <a:satMod val="110000"/>
              </a:schemeClr>
            </a:gs>
          </a:gsLst>
          <a:lin ang="950000" scaled="1"/>
        </a:gradFill>
      </a:fillStyleLst>
      <a:lnStyleLst>
        <a:ln w="9525" cap="flat" cmpd="sng" algn="ctr">
          <a:solidFill>
            <a:schemeClr val="phClr"/>
          </a:solidFill>
          <a:prstDash val="solid"/>
        </a:ln>
        <a:ln w="19050" cap="flat" cmpd="sng" algn="ctr">
          <a:solidFill>
            <a:schemeClr val="phClr"/>
          </a:solidFill>
          <a:prstDash val="solid"/>
        </a:ln>
        <a:ln w="53975" cap="flat" cmpd="dbl" algn="ctr">
          <a:solidFill>
            <a:schemeClr val="phClr"/>
          </a:solidFill>
          <a:prstDash val="solid"/>
        </a:ln>
      </a:lnStyleLst>
      <a:effectStyleLst>
        <a:effectStyle>
          <a:effectLst>
            <a:outerShdw blurRad="38100" dist="25400" dir="5400000" rotWithShape="0">
              <a:srgbClr val="000000">
                <a:alpha val="40000"/>
              </a:srgbClr>
            </a:outerShdw>
          </a:effectLst>
        </a:effectStyle>
        <a:effectStyle>
          <a:effectLst>
            <a:outerShdw blurRad="50800" dist="41909" dir="5400000" rotWithShape="0">
              <a:srgbClr val="000000">
                <a:alpha val="40000"/>
              </a:srgbClr>
            </a:outerShdw>
          </a:effectLst>
        </a:effectStyle>
        <a:effectStyle>
          <a:effectLst>
            <a:outerShdw blurRad="57150" dist="38100" dir="5400000" algn="br" rotWithShape="0">
              <a:srgbClr val="000000">
                <a:alpha val="57000"/>
              </a:srgbClr>
            </a:outerShdw>
          </a:effectLst>
          <a:scene3d>
            <a:camera prst="orthographicFront">
              <a:rot lat="0" lon="0" rev="0"/>
            </a:camera>
            <a:lightRig rig="twoPt" dir="t">
              <a:rot lat="0" lon="0" rev="1800000"/>
            </a:lightRig>
          </a:scene3d>
          <a:sp3d>
            <a:bevelT w="44450" h="31750" prst="coolSlant"/>
          </a:sp3d>
        </a:effectStyle>
      </a:effectStyleLst>
      <a:bgFillStyleLst>
        <a:solidFill>
          <a:schemeClr val="phClr"/>
        </a:solidFill>
        <a:blipFill rotWithShape="1">
          <a:blip xmlns:r="http://schemas.openxmlformats.org/officeDocument/2006/relationships" r:embed="rId1">
            <a:duotone>
              <a:schemeClr val="phClr">
                <a:tint val="95000"/>
              </a:schemeClr>
              <a:schemeClr val="phClr">
                <a:shade val="20000"/>
              </a:schemeClr>
            </a:duotone>
          </a:blip>
          <a:stretch/>
        </a:blipFill>
        <a:gradFill rotWithShape="1">
          <a:gsLst>
            <a:gs pos="0">
              <a:schemeClr val="phClr">
                <a:tint val="40000"/>
                <a:satMod val="350000"/>
              </a:schemeClr>
            </a:gs>
            <a:gs pos="40000">
              <a:schemeClr val="phClr">
                <a:tint val="45000"/>
                <a:shade val="99000"/>
                <a:satMod val="350000"/>
              </a:schemeClr>
            </a:gs>
            <a:gs pos="100000">
              <a:schemeClr val="phClr">
                <a:shade val="30000"/>
                <a:satMod val="255000"/>
              </a:schemeClr>
            </a:gs>
          </a:gsLst>
          <a:path path="circle">
            <a:fillToRect l="50000" t="-80000" r="50000" b="18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emplate>Black Tie</Template>
  <TotalTime>13</TotalTime>
  <Words>454</Words>
  <Application>Microsoft Office PowerPoint</Application>
  <PresentationFormat>Экран (4:3)</PresentationFormat>
  <Paragraphs>17</Paragraphs>
  <Slides>10</Slides>
  <Notes>0</Notes>
  <HiddenSlides>0</HiddenSlides>
  <MMClips>0</MMClips>
  <ScaleCrop>false</ScaleCrop>
  <HeadingPairs>
    <vt:vector size="4" baseType="variant">
      <vt:variant>
        <vt:lpstr>Тема</vt:lpstr>
      </vt:variant>
      <vt:variant>
        <vt:i4>1</vt:i4>
      </vt:variant>
      <vt:variant>
        <vt:lpstr>Заголовки слайдов</vt:lpstr>
      </vt:variant>
      <vt:variant>
        <vt:i4>10</vt:i4>
      </vt:variant>
    </vt:vector>
  </HeadingPairs>
  <TitlesOfParts>
    <vt:vector size="11" baseType="lpstr">
      <vt:lpstr>BlackTie</vt:lpstr>
      <vt:lpstr>РАФАЄЛЬ САНТИ</vt:lpstr>
      <vt:lpstr>1483-1520</vt:lpstr>
      <vt:lpstr>Презентация PowerPoint</vt:lpstr>
      <vt:lpstr>Презентация PowerPoint</vt:lpstr>
      <vt:lpstr>Переезд в рим</vt:lpstr>
      <vt:lpstr>Презентация PowerPoint</vt:lpstr>
      <vt:lpstr>Презентация PowerPoint</vt:lpstr>
      <vt:lpstr>Презентация PowerPoint</vt:lpstr>
      <vt:lpstr>Презентация PowerPoint</vt:lpstr>
      <vt:lpstr>ученики</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РАФАЄЛЬ САНТИ</dc:title>
  <dc:creator>admin</dc:creator>
  <cp:lastModifiedBy>admin</cp:lastModifiedBy>
  <cp:revision>4</cp:revision>
  <dcterms:created xsi:type="dcterms:W3CDTF">2014-01-13T06:07:41Z</dcterms:created>
  <dcterms:modified xsi:type="dcterms:W3CDTF">2014-01-13T06:33:01Z</dcterms:modified>
</cp:coreProperties>
</file>