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E30B-A680-4AA7-B3F5-4AD445084B39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3798-1CD0-4E65-A2EA-E93CC20FE859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E30B-A680-4AA7-B3F5-4AD445084B39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3798-1CD0-4E65-A2EA-E93CC20FE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E30B-A680-4AA7-B3F5-4AD445084B39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3798-1CD0-4E65-A2EA-E93CC20FE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E30B-A680-4AA7-B3F5-4AD445084B39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3798-1CD0-4E65-A2EA-E93CC20FE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E30B-A680-4AA7-B3F5-4AD445084B39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3798-1CD0-4E65-A2EA-E93CC20FE859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E30B-A680-4AA7-B3F5-4AD445084B39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3798-1CD0-4E65-A2EA-E93CC20FE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E30B-A680-4AA7-B3F5-4AD445084B39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3798-1CD0-4E65-A2EA-E93CC20FE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E30B-A680-4AA7-B3F5-4AD445084B39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2A3798-1CD0-4E65-A2EA-E93CC20FE859}" type="slidenum">
              <a:rPr lang="uk-UA" smtClean="0"/>
              <a:t>‹#›</a:t>
            </a:fld>
            <a:endParaRPr lang="uk-UA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E30B-A680-4AA7-B3F5-4AD445084B39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3798-1CD0-4E65-A2EA-E93CC20FE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BE30B-A680-4AA7-B3F5-4AD445084B39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42A3798-1CD0-4E65-A2EA-E93CC20FE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81BE30B-A680-4AA7-B3F5-4AD445084B39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3798-1CD0-4E65-A2EA-E93CC20FE859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81BE30B-A680-4AA7-B3F5-4AD445084B39}" type="datetimeFigureOut">
              <a:rPr lang="uk-UA" smtClean="0"/>
              <a:t>13.02.2014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42A3798-1CD0-4E65-A2EA-E93CC20FE859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lus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5974472"/>
            <a:ext cx="4032448" cy="88352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Презентацию подготовили:</a:t>
            </a:r>
            <a:br>
              <a:rPr lang="ru-RU" sz="1600" dirty="0" smtClean="0"/>
            </a:br>
            <a:r>
              <a:rPr lang="ru-RU" sz="1600" dirty="0" smtClean="0"/>
              <a:t>Лиза </a:t>
            </a:r>
            <a:r>
              <a:rPr lang="ru-RU" sz="1600" dirty="0" err="1" smtClean="0"/>
              <a:t>Федотычева</a:t>
            </a:r>
            <a:r>
              <a:rPr lang="ru-RU" sz="1600" dirty="0" smtClean="0"/>
              <a:t> и </a:t>
            </a:r>
            <a:r>
              <a:rPr lang="ru-RU" sz="1600" dirty="0" err="1" smtClean="0"/>
              <a:t>карамушко</a:t>
            </a:r>
            <a:r>
              <a:rPr lang="ru-RU" sz="1600" dirty="0" smtClean="0"/>
              <a:t> </a:t>
            </a:r>
            <a:r>
              <a:rPr lang="ru-RU" sz="1600" dirty="0" err="1" smtClean="0"/>
              <a:t>алина</a:t>
            </a:r>
            <a:endParaRPr lang="uk-UA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0"/>
            <a:ext cx="67687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«ГОТИЧЕСКАЯ СУБКУЛЬТУРА»</a:t>
            </a:r>
            <a:endParaRPr lang="uk-UA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4338" name="Picture 2" descr="http://4.bp.blogspot.com/-3seY-sUSZjU/UIpfPmb4V6I/AAAAAAAAApc/iNx59sPC26o/s1600/1315201914_0_3dde3_31c6ba61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667500" cy="4324351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Психология и поведение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-интроверты;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uk-UA" dirty="0" err="1" smtClean="0"/>
              <a:t>пассивное</a:t>
            </a:r>
            <a:r>
              <a:rPr lang="uk-UA" dirty="0" smtClean="0"/>
              <a:t> </a:t>
            </a:r>
            <a:r>
              <a:rPr lang="uk-UA" dirty="0" err="1" smtClean="0"/>
              <a:t>неприятие</a:t>
            </a:r>
            <a:r>
              <a:rPr lang="uk-UA" dirty="0" smtClean="0"/>
              <a:t> </a:t>
            </a:r>
            <a:r>
              <a:rPr lang="uk-UA" dirty="0" err="1" smtClean="0"/>
              <a:t>окружающего</a:t>
            </a:r>
            <a:r>
              <a:rPr lang="uk-UA" dirty="0" smtClean="0"/>
              <a:t> </a:t>
            </a:r>
            <a:r>
              <a:rPr lang="uk-UA" dirty="0" smtClean="0"/>
              <a:t>мира;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smtClean="0"/>
              <a:t>провозглашение себя «мёртвым», находящимся «в подземелье</a:t>
            </a:r>
            <a:r>
              <a:rPr lang="ru-RU" dirty="0" smtClean="0"/>
              <a:t>»;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smtClean="0"/>
              <a:t> склонны к изоляции от «большого» </a:t>
            </a:r>
            <a:r>
              <a:rPr lang="ru-RU" dirty="0" smtClean="0"/>
              <a:t>мира;</a:t>
            </a:r>
          </a:p>
          <a:p>
            <a:pPr>
              <a:buNone/>
            </a:pPr>
            <a:r>
              <a:rPr lang="ru-RU" dirty="0" smtClean="0"/>
              <a:t>-замкнутость;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smtClean="0"/>
              <a:t>уважение к личному </a:t>
            </a:r>
            <a:r>
              <a:rPr lang="ru-RU" dirty="0" smtClean="0"/>
              <a:t>пространству</a:t>
            </a:r>
            <a:r>
              <a:rPr lang="ru-RU" dirty="0" smtClean="0"/>
              <a:t> друг </a:t>
            </a:r>
            <a:r>
              <a:rPr lang="ru-RU" dirty="0" smtClean="0"/>
              <a:t>друга;</a:t>
            </a:r>
          </a:p>
          <a:p>
            <a:pPr>
              <a:buNone/>
            </a:pPr>
            <a:r>
              <a:rPr lang="ru-RU" dirty="0" smtClean="0"/>
              <a:t>-</a:t>
            </a:r>
            <a:r>
              <a:rPr lang="ru-RU" dirty="0" smtClean="0"/>
              <a:t>тщательное контролирование эмоций и </a:t>
            </a:r>
            <a:r>
              <a:rPr lang="ru-RU" dirty="0" smtClean="0"/>
              <a:t>поведения.</a:t>
            </a:r>
            <a:endParaRPr lang="uk-UA" dirty="0"/>
          </a:p>
        </p:txBody>
      </p:sp>
      <p:pic>
        <p:nvPicPr>
          <p:cNvPr id="23554" name="Picture 2" descr="http://mtdata.ru/u33/photo5C5C/20576339222-0/bi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80728"/>
            <a:ext cx="3759069" cy="566124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273" y="476672"/>
            <a:ext cx="89647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4578" name="Picture 2" descr="http://chukcha.net/uploads/posts/2010-04/1270385937_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6667500" cy="44481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/>
              <a:t>Зарождение</a:t>
            </a:r>
            <a:r>
              <a:rPr lang="uk-UA" b="1" dirty="0" smtClean="0"/>
              <a:t> и </a:t>
            </a:r>
            <a:r>
              <a:rPr lang="uk-UA" b="1" dirty="0" err="1" smtClean="0"/>
              <a:t>развитие</a:t>
            </a:r>
            <a:r>
              <a:rPr lang="uk-UA" b="1" dirty="0" smtClean="0"/>
              <a:t> (1979—1985)</a:t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211960" cy="5257800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Зарождение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готической субкультуры относится к концу 1970-х годов, когда влияние панка в Британии стало ослабевать, и ряд групп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обратились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 новому жанру, получившему название «пост-панк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400" baseline="30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Постепенно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выделился ряд коллективов, объединённых общими стилистическими особенностями, позднее сформировавших «первую волну» 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.К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1981 году уже можно было говорить о том, что вокруг этих групп сформировалось новое молодёжное движение — его основу составляли поклонники творчества музыкантов, перенявшие у них отдельные элементы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имиджа.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Вероятно, наиболее важным для готической субкультуры можно считать 1982 год, ознаменованный открытием знаменитого клуба 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Batcave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некоторые социологи полагают, что именно это событие отметило дату возникновения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субкультуры. </a:t>
            </a:r>
            <a:endParaRPr lang="uk-UA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zazimye.info/zazimye/www/images/stories/vyhovannya/go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6751"/>
            <a:ext cx="3960440" cy="528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467600" cy="7647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Расщепление и </a:t>
            </a:r>
            <a:r>
              <a:rPr lang="ru-RU" b="1" dirty="0" err="1" smtClean="0"/>
              <a:t>мейнстримовая</a:t>
            </a:r>
            <a:r>
              <a:rPr lang="ru-RU" b="1" dirty="0" smtClean="0"/>
              <a:t> популярность (1985—1995)</a:t>
            </a:r>
            <a:br>
              <a:rPr lang="ru-RU" b="1" dirty="0" smtClean="0"/>
            </a:b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1484784"/>
            <a:ext cx="5652120" cy="537321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Вторая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половина 1980-х годов ознаменовалась возникновением «второй волны»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этот период (с середины 1980-х до начала 1990-х) готика стала популярной и начала активно освещаться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мейнстримовыми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изданиями</a:t>
            </a:r>
            <a:r>
              <a:rPr lang="ru-RU" sz="3400" baseline="30000" dirty="0" smtClean="0">
                <a:latin typeface="Times New Roman" pitchFamily="18" charset="0"/>
                <a:cs typeface="Times New Roman" pitchFamily="18" charset="0"/>
              </a:rPr>
              <a:t>[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     С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наступлением 1990-х годов готическая субкультура утвердилась как «сцена» — вышли первые книги о ней, были записаны первые музыкальные компиляции — и в то же время претерпела значительное искажение, столкнувшись с притоком новых участников, не имевших представления о её сути и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истории.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Стремление сохранить дух движения привело к уходу готов 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андеграунд,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она фактически интегрировалась в западное общество и стала его более или менее привычной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частью.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       В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течение 1990-х и 2000-х годов субкультура подверглась расщеплению — от движения откололись несколько региональных направлений, зачастую противоположно ориентированных, произошло взаимопроникновение музыкальных жанров; в результате на сегодняшний день представления о «готике</a:t>
            </a:r>
            <a:r>
              <a:rPr lang="ru-RU" sz="3400" dirty="0" smtClean="0"/>
              <a:t>»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могут очень сильно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варьироваться</a:t>
            </a:r>
            <a:r>
              <a:rPr lang="ru-RU" sz="3400" dirty="0" smtClean="0"/>
              <a:t>. </a:t>
            </a:r>
            <a:endParaRPr lang="uk-UA" sz="3400" dirty="0"/>
          </a:p>
        </p:txBody>
      </p:sp>
      <p:pic>
        <p:nvPicPr>
          <p:cNvPr id="15362" name="Picture 2" descr="http://img.liveinternet.ru/images/attach/4/10658/10658628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556792"/>
            <a:ext cx="3799042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/>
              <a:t>Современное</a:t>
            </a:r>
            <a:r>
              <a:rPr lang="uk-UA" b="1" dirty="0" smtClean="0"/>
              <a:t> </a:t>
            </a:r>
            <a:r>
              <a:rPr lang="uk-UA" b="1" dirty="0" err="1" smtClean="0"/>
              <a:t>состояние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836712"/>
            <a:ext cx="5652120" cy="5805264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современных готов постоянные споры, дискуссии и размышления о том, что же «на самом деле» представляет собой «настоящая готика», составляют неотъемлемую часть их жизни внутри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субкультуры.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Помимо «настоящих» готов, существуют и «позёры», количество которых начало увеличиваться в 1990-х — чаще всего это подростки, которые пытаются выглядеть как представители субкультуры, но не разбираются в её истории, музыке и моде; для их обозначения нередко используются различные презрительные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прозвища.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         Центрами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вокруг которых формируются локальные готические сообщества в Западной Европе и США, часто становятся «дружественные субкультуре»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клубы</a:t>
            </a:r>
            <a:r>
              <a:rPr lang="ru-RU" sz="3400" baseline="30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Сформировался даже особый танцевальный стиль, характерный для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готов</a:t>
            </a:r>
            <a:r>
              <a:rPr lang="ru-RU" sz="3400" baseline="30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— обычно они танцуют поодиночке, совершая волнообразные движения всем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телом</a:t>
            </a:r>
            <a:r>
              <a:rPr lang="ru-RU" sz="3400" baseline="30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или даже просто расхаживают по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танцполу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под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музыку</a:t>
            </a:r>
            <a:r>
              <a:rPr lang="ru-RU" sz="3400" baseline="30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Некоторые исследователи описывают это явление как «траурные» или даже «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анти-танцы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Некоторые клубы превращаются в своего рода закрытые сообщества со своими строгими правилами, нормами поведения и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ритуалами</a:t>
            </a:r>
            <a:r>
              <a:rPr lang="ru-RU" sz="3400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       Важную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роль в современной готической субкультуре играет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Интернет.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 Европе и США существует разветвлённая система готических сайтов и форумов, отчасти заменяющая «живое» общение и помогающая устанавливать многочисленные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контакты.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17410" name="Picture 2" descr="http://img1.liveinternet.ru/images/foto/c/0/apps/3/600/3600797_2824149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560" y="548680"/>
            <a:ext cx="3960440" cy="2957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 descr="http://www.sub-culture.ru/Subculture_files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924944"/>
            <a:ext cx="2952328" cy="388464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Готическая мода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268760"/>
            <a:ext cx="3754760" cy="55892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u="sng" dirty="0" smtClean="0"/>
              <a:t>Внешний </a:t>
            </a:r>
            <a:r>
              <a:rPr lang="ru-RU" b="1" u="sng" dirty="0" smtClean="0"/>
              <a:t>вид</a:t>
            </a:r>
            <a:r>
              <a:rPr lang="ru-RU" dirty="0" smtClean="0"/>
              <a:t> — одежда и обувь, причёски, атрибутика — является одной из важнейших составляющих готической </a:t>
            </a:r>
            <a:r>
              <a:rPr lang="ru-RU" dirty="0" smtClean="0"/>
              <a:t>субкультуры. </a:t>
            </a:r>
            <a:r>
              <a:rPr lang="ru-RU" dirty="0" smtClean="0"/>
              <a:t>Основные элементы современного готического имиджа — преобладание чёрного цвета в </a:t>
            </a:r>
            <a:r>
              <a:rPr lang="ru-RU" dirty="0" smtClean="0"/>
              <a:t>одежде</a:t>
            </a:r>
            <a:r>
              <a:rPr lang="ru-RU" baseline="30000" dirty="0" smtClean="0"/>
              <a:t>[</a:t>
            </a:r>
            <a:r>
              <a:rPr lang="ru-RU" dirty="0" smtClean="0"/>
              <a:t>, </a:t>
            </a:r>
            <a:r>
              <a:rPr lang="ru-RU" dirty="0" smtClean="0"/>
              <a:t>использование металлических или серебряных украшений с символикой готической субкультуры и характерный </a:t>
            </a:r>
            <a:r>
              <a:rPr lang="ru-RU" dirty="0" smtClean="0"/>
              <a:t>макияж. </a:t>
            </a:r>
            <a:r>
              <a:rPr lang="ru-RU" dirty="0" smtClean="0"/>
              <a:t>Типичная атрибутика, используемая готами, — </a:t>
            </a:r>
            <a:r>
              <a:rPr lang="ru-RU" dirty="0" err="1" smtClean="0"/>
              <a:t>анх</a:t>
            </a:r>
            <a:r>
              <a:rPr lang="ru-RU" dirty="0" smtClean="0"/>
              <a:t>(древнеегипетский символ бессмертия</a:t>
            </a:r>
            <a:r>
              <a:rPr lang="ru-RU" dirty="0" smtClean="0"/>
              <a:t>,), кресты (в</a:t>
            </a:r>
            <a:r>
              <a:rPr lang="ru-RU" dirty="0" smtClean="0"/>
              <a:t> том числе кельтский), изображения летучих мышей и символов </a:t>
            </a:r>
            <a:r>
              <a:rPr lang="ru-RU" dirty="0" smtClean="0"/>
              <a:t>смерти. </a:t>
            </a:r>
            <a:r>
              <a:rPr lang="ru-RU" dirty="0" smtClean="0"/>
              <a:t>Готы порой носят и разного рода магические или оккультные </a:t>
            </a:r>
            <a:r>
              <a:rPr lang="ru-RU" dirty="0" smtClean="0"/>
              <a:t>знаки.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18434" name="Picture 2" descr="http://www.pryaniki.org/upload/photo/a487fe2c9d59d8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628800"/>
            <a:ext cx="5500177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2232248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элементы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макияжа—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белая пудра для лица (обычно считается, что оно должно быть очень бледным и худым), тёмная подводка вокруг глаз и чёрная или красная губная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помада.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Дополнительные аксессуары могут включать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пирсинг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татуировки, контактные линзы (преимущественно красные, зелёные и жёлтые) и накладные клыки (в основном у любителей «вампирского» стиля), но их применение не является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обязательным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 1980-е годы были популярны «цепочки в нос» (протянутые между ноздрёй и ухом), но в наши дни они встречаются сравнительно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редко.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bm.img.com.ua/img/prikol/images/large/9/2/1169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3096344" cy="3701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://bm.img.com.ua/img/prikol/images/large/4/9/43294_22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7164" y="2564904"/>
            <a:ext cx="293041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2" name="Picture 6" descr="http://yahooeu.ru/uploads/posts/2010-06/1276242662_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1" y="2420888"/>
            <a:ext cx="2771800" cy="4007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60648"/>
            <a:ext cx="7467600" cy="2260848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Причёски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готической моде достаточно разнообразны. «Классический» вариант причёски, распространённый в ранних 1980-х, представляет собой волосы средней длины, выкрашенные в чёрный цвет и торчащие во все стороны или оформленные в виде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шипов.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в современной субкультуре многие носят длинные волосы, иногда уложенные в форме замысловатых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конструкций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даже 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ирокезы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Длинные волосы обычно выпрямляются и выкрашиваются в чёрный или, напротив, ярко-белый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цвет.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Ирокез, заимствованный у панков, готы превратили в так называемый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дэтхоук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newsmo.ru/wp-content/uploads/2010/10/gots-go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08920"/>
            <a:ext cx="4752528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i.i.ua/photo/images/pic/5/0/1291605_e2d4bb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76872"/>
            <a:ext cx="3212652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964488" cy="2880320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Одежда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быть как подчёркнуто тесной, плотно облегающей фигуру, так и достаточно свободной или даже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открытой.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обуви распространены высокие остроносые кожаные сапоги (женские — обычно на тонкой шпильке), тяжёлые ботинки (иногда армейского типа, часто на высокой платформе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Женщины очень часто носят корсеты из различных материалов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—мужской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костюм чаще всего состоит из брюк и рубашки, причём их внешний вид зависит от конкретного стилевого направления, к которому принадлежит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Некоторые представители субкультуры предпочитают одежду, стилизованную под моду XVIII—XIX веков (так называемые «викторианские готы»,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«романтические готы»,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Женщины, придерживающиеся такого стиля, обычно носят длинные платья, корсеты, кружевные вуали, длинные перчатки, декоративные зонты, мужчины — фраки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цилиндры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или «романтические»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блузы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Вампирский» тип внешности, частично похожий на «викторианский», также пользуется широкой популярностью.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Среди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некоторых готов популярна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вестерн-эстетика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ковбойские шляпы, кожаные жилеты и штаны с бахромой, сапоги. 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21506" name="Picture 2" descr="https://encrypted-tbn0.gstatic.com/images?q=tbn:ANd9GcREwUqviAw26YTwQ6zH__YmOIa4zZym4Kfl3R5qFn8owJHZWz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2376264" cy="3387440"/>
          </a:xfrm>
          <a:prstGeom prst="rect">
            <a:avLst/>
          </a:prstGeom>
          <a:noFill/>
        </p:spPr>
      </p:pic>
      <p:pic>
        <p:nvPicPr>
          <p:cNvPr id="21510" name="Picture 6" descr="http://ic.pics.livejournal.com/grimnir74/16472677/466339/466339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861556"/>
            <a:ext cx="5328592" cy="3996444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 smtClean="0"/>
              <a:t>Готы</a:t>
            </a:r>
            <a:r>
              <a:rPr lang="uk-UA" b="1" dirty="0" smtClean="0"/>
              <a:t> и </a:t>
            </a:r>
            <a:r>
              <a:rPr lang="uk-UA" b="1" dirty="0" err="1" smtClean="0"/>
              <a:t>религия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2016224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связи между готической субкультурой и какими-либо религиозными течениями не выявлено. Готы могут исповедовать любую веру или не исповедовать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никакой.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большинстве своём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готы являются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атеистами или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агностиками.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Многие из них, однако, интересуются различными направлениями оккультизма — это увлечение распространилось внутри субкультуры примерно в середине 1980-х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Среди готов немало язычников и приверженцев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Некоторые западные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неоязычники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даже предпринимают попытки совместить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субкультурную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эстетику с магическими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практиками.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Готы нередко проявляют интерес к «тайным» или «запретным» религиозным и оккультным течениям, в том числе к сатанизму, однако, вопреки устойчивому стереотипу, среди них почти не встречаются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сатанисты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дьяволопоклонники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Приверженцы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субкультуры могут самостоятельно совмещать элементы самых разнообразных духовных направлений, от христианства до древних языческих культов, получая в итоге эклектичные «индивидуальные религии» или «личные оккультные философии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dirty="0"/>
          </a:p>
        </p:txBody>
      </p:sp>
      <p:pic>
        <p:nvPicPr>
          <p:cNvPr id="22534" name="Picture 6" descr="http://www.krasfun.ru/images/2012/5/ba5e7_t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284984"/>
            <a:ext cx="4032448" cy="3008954"/>
          </a:xfrm>
          <a:prstGeom prst="rect">
            <a:avLst/>
          </a:prstGeom>
          <a:noFill/>
        </p:spPr>
      </p:pic>
      <p:pic>
        <p:nvPicPr>
          <p:cNvPr id="22536" name="Picture 8" descr="http://21415s07.edusite.ru/sites/2010/donskih_aleksandra/images/1159353240_1159338632_06_goti_700mb_49883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24944"/>
            <a:ext cx="2664297" cy="378904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91</TotalTime>
  <Words>251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Презентацию подготовили: Лиза Федотычева и карамушко алина</vt:lpstr>
      <vt:lpstr>Зарождение и развитие (1979—1985) </vt:lpstr>
      <vt:lpstr>Расщепление и мейнстримовая популярность (1985—1995)  </vt:lpstr>
      <vt:lpstr>Современное состояние </vt:lpstr>
      <vt:lpstr>Готическая мода</vt:lpstr>
      <vt:lpstr>Слайд 6</vt:lpstr>
      <vt:lpstr>Слайд 7</vt:lpstr>
      <vt:lpstr>Слайд 8</vt:lpstr>
      <vt:lpstr>Готы и религия </vt:lpstr>
      <vt:lpstr>Психология и поведение</vt:lpstr>
      <vt:lpstr>Слайд 11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Презентацию подготовили: Лиза Федотычева и карамушко алина</dc:title>
  <dc:creator>Админ</dc:creator>
  <cp:lastModifiedBy>Админ</cp:lastModifiedBy>
  <cp:revision>10</cp:revision>
  <dcterms:created xsi:type="dcterms:W3CDTF">2014-02-13T20:56:50Z</dcterms:created>
  <dcterms:modified xsi:type="dcterms:W3CDTF">2014-02-13T22:28:44Z</dcterms:modified>
</cp:coreProperties>
</file>