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1B61EC2-E98A-4D72-A617-40E4B1C5848E}" type="datetimeFigureOut">
              <a:rPr lang="uk-UA" smtClean="0"/>
              <a:t>16.10.2014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CE9D85-1EEF-49A1-BBE1-D05EF4FC644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000" dirty="0"/>
              <a:t>Вплив транспорту на довкілля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4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2124944"/>
            <a:ext cx="72126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/>
          </a:bodyPr>
          <a:lstStyle/>
          <a:p>
            <a:r>
              <a:rPr lang="uk-UA" dirty="0"/>
              <a:t>Суть проблеми, яка постала перед людством на сучасній стадії його еволюції, полягає саме в тому, що люди не встигають адаптувати свою культуру відповідно до тих змін, котрі самі ж вони і вносять у цей світ, і джерела цієї кризи — всередині, а не поза людською істотою, котра розглядається й як індивідуальність, і як колектив. Вирішення цих проблем залежить насамперед від людини, її внутрішньої сутності. (А. </a:t>
            </a:r>
            <a:r>
              <a:rPr lang="uk-UA" dirty="0" err="1"/>
              <a:t>Печчеї</a:t>
            </a:r>
            <a:r>
              <a:rPr lang="uk-UA" dirty="0"/>
              <a:t>, італійський учений, засновник і перший президент Римського клубу).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147637"/>
            <a:ext cx="4476750" cy="656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5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80728"/>
            <a:ext cx="7024744" cy="144016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Екологія автомобільного транспорту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Усі види сучасного транспорту завдають великої шкоди біосфері, але найбільш небезпечний для неї – автомобільний транспорт. Сьогодні у світі приблизно 600 млн. автомобілів. У середньому кожний з них викидає в добу 3,5 – 4 кг чадних газів, значну кількість оксидів азоту, сірки, сажу. </a:t>
            </a:r>
            <a:r>
              <a:rPr lang="ru-RU" dirty="0"/>
              <a:t> "</a:t>
            </a:r>
            <a:r>
              <a:rPr lang="ru-RU" dirty="0" err="1"/>
              <a:t>Внесок</a:t>
            </a:r>
            <a:r>
              <a:rPr lang="ru-RU" dirty="0"/>
              <a:t>" </a:t>
            </a:r>
            <a:r>
              <a:rPr lang="ru-RU" dirty="0" err="1"/>
              <a:t>автомобільного</a:t>
            </a:r>
            <a:r>
              <a:rPr lang="ru-RU" dirty="0"/>
              <a:t> транспорту в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в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30%. 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24744"/>
            <a:ext cx="6168685" cy="462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9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Н</a:t>
            </a:r>
            <a:r>
              <a:rPr lang="ru-RU" dirty="0" err="1" smtClean="0"/>
              <a:t>егативні</a:t>
            </a:r>
            <a:r>
              <a:rPr lang="ru-RU" dirty="0" smtClean="0"/>
              <a:t> </a:t>
            </a:r>
            <a:r>
              <a:rPr lang="ru-RU" dirty="0" err="1"/>
              <a:t>впливи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704856" cy="4608512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- </a:t>
            </a:r>
            <a:r>
              <a:rPr lang="ru-RU" dirty="0" err="1"/>
              <a:t>висока</a:t>
            </a:r>
            <a:r>
              <a:rPr lang="ru-RU" dirty="0"/>
              <a:t> ресурсно-</a:t>
            </a:r>
            <a:r>
              <a:rPr lang="ru-RU" dirty="0" err="1"/>
              <a:t>сировинна</a:t>
            </a:r>
            <a:r>
              <a:rPr lang="ru-RU" dirty="0"/>
              <a:t> й </a:t>
            </a:r>
            <a:r>
              <a:rPr lang="ru-RU" dirty="0" err="1"/>
              <a:t>енергетична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</a:t>
            </a:r>
            <a:r>
              <a:rPr lang="ru-RU" dirty="0" err="1"/>
              <a:t>автомобільної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 smtClean="0"/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>- </a:t>
            </a:r>
            <a:r>
              <a:rPr lang="ru-RU" dirty="0" err="1"/>
              <a:t>витрата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і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вихлопних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- </a:t>
            </a:r>
            <a:r>
              <a:rPr lang="ru-RU" dirty="0" err="1"/>
              <a:t>матеріальні</a:t>
            </a:r>
            <a:r>
              <a:rPr lang="ru-RU" dirty="0"/>
              <a:t>,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 smtClean="0"/>
              <a:t>аварій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ru-RU" dirty="0"/>
              <a:t>- </a:t>
            </a:r>
            <a:r>
              <a:rPr lang="ru-RU" dirty="0" err="1"/>
              <a:t>викиди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випробувань</a:t>
            </a:r>
            <a:r>
              <a:rPr lang="ru-RU" dirty="0"/>
              <a:t> шин і </a:t>
            </a:r>
            <a:r>
              <a:rPr lang="ru-RU" dirty="0" err="1"/>
              <a:t>гальм</a:t>
            </a:r>
            <a:r>
              <a:rPr lang="ru-RU" dirty="0"/>
              <a:t>;</a:t>
            </a:r>
          </a:p>
          <a:p>
            <a:pPr marL="68580" indent="0">
              <a:buNone/>
            </a:pPr>
            <a:r>
              <a:rPr lang="ru-RU" dirty="0"/>
              <a:t>-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автомобільної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(</a:t>
            </a:r>
            <a:r>
              <a:rPr lang="ru-RU" dirty="0" err="1"/>
              <a:t>ливарне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інструментально-механічне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 шин і т.д.).</a:t>
            </a:r>
          </a:p>
          <a:p>
            <a:pPr marL="68580" indent="0">
              <a:buNone/>
            </a:pPr>
            <a:endParaRPr lang="ru-RU" dirty="0"/>
          </a:p>
          <a:p>
            <a:pPr>
              <a:buFont typeface="Courier New" pitchFamily="49" charset="0"/>
              <a:buChar char="o"/>
            </a:pPr>
            <a:endParaRPr lang="ru-RU" dirty="0"/>
          </a:p>
          <a:p>
            <a:pPr>
              <a:buFont typeface="Courier New" pitchFamily="49" charset="0"/>
              <a:buChar char="o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189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>
            <a:normAutofit/>
          </a:bodyPr>
          <a:lstStyle/>
          <a:p>
            <a:r>
              <a:rPr lang="uk-UA" sz="3200" b="1" dirty="0"/>
              <a:t>Головні підсумки </a:t>
            </a:r>
            <a:r>
              <a:rPr lang="en-US" sz="3200" b="1" dirty="0"/>
              <a:t>XX </a:t>
            </a:r>
            <a:r>
              <a:rPr lang="uk-UA" sz="3200" b="1" dirty="0"/>
              <a:t>століття.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51125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2000" dirty="0"/>
              <a:t>На екологічний стан України найближчим часом негативно впливатимуть також зміни структури палива, приватизація землі та підприємств. Очікуються труднощі під час впровадження ефективних ресурсозберігаючих і природоохоронних технологій. Імовірними залишаються як різке погіршення екологічного стану країни загалом, так і необоротна деградація окремих природних об'єктів і районів</a:t>
            </a:r>
            <a:r>
              <a:rPr lang="uk-UA" sz="2000" dirty="0" smtClean="0"/>
              <a:t>.</a:t>
            </a:r>
            <a:br>
              <a:rPr lang="uk-UA" sz="2000" dirty="0" smtClean="0"/>
            </a:br>
            <a:r>
              <a:rPr lang="uk-UA" sz="2000" dirty="0"/>
              <a:t>На сьогодні головне завдання керівництва держави, суспільства полягає в переорієнтації національної політики й стратегії на ідеї та принципи гармонійного розвитку й забезпеченні (законодавчому, інституційному, освітньому, фінансовому) їх реалізації.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0503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87220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Заходи </a:t>
            </a:r>
            <a:r>
              <a:rPr lang="ru-RU" sz="2700" b="1" dirty="0" err="1"/>
              <a:t>щодо</a:t>
            </a:r>
            <a:r>
              <a:rPr lang="ru-RU" sz="2700" b="1" dirty="0"/>
              <a:t> </a:t>
            </a:r>
            <a:r>
              <a:rPr lang="ru-RU" sz="2700" b="1" dirty="0" err="1"/>
              <a:t>зменшення</a:t>
            </a:r>
            <a:r>
              <a:rPr lang="ru-RU" sz="2700" b="1" dirty="0"/>
              <a:t> </a:t>
            </a:r>
            <a:r>
              <a:rPr lang="ru-RU" sz="2700" b="1" dirty="0" err="1"/>
              <a:t>впливу</a:t>
            </a:r>
            <a:r>
              <a:rPr lang="ru-RU" sz="2700" b="1" dirty="0"/>
              <a:t> транспорту на </a:t>
            </a:r>
            <a:r>
              <a:rPr lang="ru-RU" sz="2700" b="1" dirty="0" err="1"/>
              <a:t>довкілля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4680520"/>
          </a:xfrm>
        </p:spPr>
        <p:txBody>
          <a:bodyPr>
            <a:normAutofit fontScale="92500" lnSpcReduction="20000"/>
          </a:bodyPr>
          <a:lstStyle/>
          <a:p>
            <a:r>
              <a:rPr lang="uk-UA" smtClean="0"/>
              <a:t>оптимізація </a:t>
            </a:r>
            <a:r>
              <a:rPr lang="uk-UA" dirty="0"/>
              <a:t>транспортного процесу по впливу на навколишнє середовище;</a:t>
            </a:r>
          </a:p>
          <a:p>
            <a:r>
              <a:rPr lang="uk-UA" dirty="0" smtClean="0"/>
              <a:t>створення </a:t>
            </a:r>
            <a:r>
              <a:rPr lang="uk-UA" dirty="0"/>
              <a:t>екологічно безпечних конструкцій об'єктів транспорту, експлуатаційних, конструкційних, будівельних матеріалів, технологій їхнього виробництва;</a:t>
            </a:r>
          </a:p>
          <a:p>
            <a:r>
              <a:rPr lang="uk-UA" dirty="0" smtClean="0"/>
              <a:t>збільшення </a:t>
            </a:r>
            <a:r>
              <a:rPr lang="uk-UA" dirty="0"/>
              <a:t>частки екологічно прийнятних палив у загальному балансі енергоспоживання;</a:t>
            </a:r>
          </a:p>
          <a:p>
            <a:r>
              <a:rPr lang="uk-UA" dirty="0" smtClean="0"/>
              <a:t>розробка </a:t>
            </a:r>
            <a:r>
              <a:rPr lang="uk-UA" dirty="0" err="1"/>
              <a:t>ресурсозберегаючих</a:t>
            </a:r>
            <a:r>
              <a:rPr lang="uk-UA" dirty="0"/>
              <a:t> технологій захисту довкілля від транспортних забруднень;</a:t>
            </a:r>
          </a:p>
          <a:p>
            <a:r>
              <a:rPr lang="uk-UA" dirty="0" smtClean="0"/>
              <a:t>розробка </a:t>
            </a:r>
            <a:r>
              <a:rPr lang="uk-UA" dirty="0"/>
              <a:t>алгоритмів і технічних коштів моніторингу довкілля на транспортних об'єктах і прилягаючих до них територіях;</a:t>
            </a:r>
          </a:p>
          <a:p>
            <a:r>
              <a:rPr lang="uk-UA" dirty="0" smtClean="0"/>
              <a:t>удосконалювання </a:t>
            </a:r>
            <a:r>
              <a:rPr lang="uk-UA" dirty="0"/>
              <a:t>системи керування природоохоронною діяльністю на транспорті.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246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294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Вплив транспорту на довкілля</vt:lpstr>
      <vt:lpstr>Презентация PowerPoint</vt:lpstr>
      <vt:lpstr>Екологія автомобільного транспорту </vt:lpstr>
      <vt:lpstr>Негативні впливи автомобілів на навколишнє середовище </vt:lpstr>
      <vt:lpstr>Головні підсумки XX століття.</vt:lpstr>
      <vt:lpstr>Заходи щодо зменшення впливу транспорту на довкілля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транспорту на довкілля</dc:title>
  <dc:creator>Tanya</dc:creator>
  <cp:lastModifiedBy>Tanya</cp:lastModifiedBy>
  <cp:revision>5</cp:revision>
  <dcterms:created xsi:type="dcterms:W3CDTF">2014-10-16T15:08:59Z</dcterms:created>
  <dcterms:modified xsi:type="dcterms:W3CDTF">2014-10-16T15:43:10Z</dcterms:modified>
</cp:coreProperties>
</file>