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8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ADDCAE-1E0F-4AA6-BDC8-D3D9F3C1E221}" type="datetimeFigureOut">
              <a:rPr lang="uk-UA" smtClean="0"/>
              <a:t>17.01.2013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7894530-1AEA-4461-A653-CE80077C1DB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CAE-1E0F-4AA6-BDC8-D3D9F3C1E221}" type="datetimeFigureOut">
              <a:rPr lang="uk-UA" smtClean="0"/>
              <a:t>17.01.2013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530-1AEA-4461-A653-CE80077C1D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CAE-1E0F-4AA6-BDC8-D3D9F3C1E221}" type="datetimeFigureOut">
              <a:rPr lang="uk-UA" smtClean="0"/>
              <a:t>17.01.2013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530-1AEA-4461-A653-CE80077C1D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CAE-1E0F-4AA6-BDC8-D3D9F3C1E221}" type="datetimeFigureOut">
              <a:rPr lang="uk-UA" smtClean="0"/>
              <a:t>17.01.2013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530-1AEA-4461-A653-CE80077C1DB4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ADDCAE-1E0F-4AA6-BDC8-D3D9F3C1E221}" type="datetimeFigureOut">
              <a:rPr lang="uk-UA" smtClean="0"/>
              <a:t>17.01.2013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530-1AEA-4461-A653-CE80077C1DB4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CAE-1E0F-4AA6-BDC8-D3D9F3C1E221}" type="datetimeFigureOut">
              <a:rPr lang="uk-UA" smtClean="0"/>
              <a:t>17.01.2013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530-1AEA-4461-A653-CE80077C1DB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CAE-1E0F-4AA6-BDC8-D3D9F3C1E221}" type="datetimeFigureOut">
              <a:rPr lang="uk-UA" smtClean="0"/>
              <a:t>17.01.2013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530-1AEA-4461-A653-CE80077C1DB4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DDCAE-1E0F-4AA6-BDC8-D3D9F3C1E221}" type="datetimeFigureOut">
              <a:rPr lang="uk-UA" smtClean="0"/>
              <a:t>17.01.2013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530-1AEA-4461-A653-CE80077C1DB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CAE-1E0F-4AA6-BDC8-D3D9F3C1E221}" type="datetimeFigureOut">
              <a:rPr lang="uk-UA" smtClean="0"/>
              <a:t>17.01.2013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530-1AEA-4461-A653-CE80077C1DB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ADDCAE-1E0F-4AA6-BDC8-D3D9F3C1E221}" type="datetimeFigureOut">
              <a:rPr lang="uk-UA" smtClean="0"/>
              <a:t>17.01.2013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530-1AEA-4461-A653-CE80077C1DB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ADDCAE-1E0F-4AA6-BDC8-D3D9F3C1E221}" type="datetimeFigureOut">
              <a:rPr lang="uk-UA" smtClean="0"/>
              <a:t>17.01.2013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4530-1AEA-4461-A653-CE80077C1DB4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6ADDCAE-1E0F-4AA6-BDC8-D3D9F3C1E221}" type="datetimeFigureOut">
              <a:rPr lang="uk-UA" smtClean="0"/>
              <a:t>17.01.2013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7894530-1AEA-4461-A653-CE80077C1DB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1860" y="476672"/>
            <a:ext cx="5120640" cy="1512168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uk-UA" sz="2400" b="1" dirty="0" smtClean="0"/>
              <a:t>Політична діяльність</a:t>
            </a:r>
            <a:br>
              <a:rPr lang="uk-UA" sz="2400" b="1" dirty="0" smtClean="0"/>
            </a:br>
            <a:r>
              <a:rPr lang="uk-UA" sz="2400" b="1" dirty="0" smtClean="0"/>
              <a:t> Беніто Муссоліні</a:t>
            </a:r>
            <a:endParaRPr lang="uk-UA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76872"/>
            <a:ext cx="3931274" cy="43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4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36135" cy="752128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uk-UA" dirty="0"/>
              <a:t>Беніто </a:t>
            </a:r>
            <a:r>
              <a:rPr lang="uk-UA" dirty="0" smtClean="0"/>
              <a:t>Муссоліні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63467"/>
            <a:ext cx="3096343" cy="44644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dirty="0"/>
              <a:t>Беніто Муссоліні  (29 липня 1883 — 28 квітня 1945) — італійський політичний діяч, фашистський диктатор Італії з 1922 по 1943 роки. Він сконцентрував всю владу в своїх руках як провідник  Фашистської партії та спробував створити Італійську імперію, яка була б у військовому союзі з гітлерівською Німеччиною.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2"/>
            <a:ext cx="4770261" cy="42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2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26633"/>
            <a:ext cx="7176095" cy="935353"/>
          </a:xfrm>
          <a:effectLst>
            <a:reflection blurRad="6350" stA="50000" endA="300" endPos="555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Ранні роки</a:t>
            </a: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0072" y="1484784"/>
            <a:ext cx="3577600" cy="48668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800" dirty="0" err="1"/>
              <a:t>Народився</a:t>
            </a:r>
            <a:r>
              <a:rPr lang="ru-RU" sz="1800" dirty="0"/>
              <a:t> у Предапіо, </a:t>
            </a:r>
            <a:r>
              <a:rPr lang="ru-RU" sz="1800" dirty="0" err="1"/>
              <a:t>поблизу</a:t>
            </a:r>
            <a:r>
              <a:rPr lang="ru-RU" sz="1800" dirty="0"/>
              <a:t> </a:t>
            </a:r>
            <a:r>
              <a:rPr lang="ru-RU" sz="1800" dirty="0" err="1"/>
              <a:t>Форлі</a:t>
            </a:r>
            <a:r>
              <a:rPr lang="ru-RU" sz="1800" dirty="0"/>
              <a:t>.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батько</a:t>
            </a:r>
            <a:r>
              <a:rPr lang="ru-RU" sz="1800" dirty="0"/>
              <a:t> </a:t>
            </a:r>
            <a:r>
              <a:rPr lang="ru-RU" sz="1800" dirty="0" err="1"/>
              <a:t>Алессандро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ковалем, </a:t>
            </a:r>
            <a:r>
              <a:rPr lang="ru-RU" sz="1800" dirty="0" err="1"/>
              <a:t>мати</a:t>
            </a:r>
            <a:r>
              <a:rPr lang="ru-RU" sz="1800" dirty="0"/>
              <a:t> Роза — </a:t>
            </a:r>
            <a:r>
              <a:rPr lang="ru-RU" sz="1800" dirty="0" err="1"/>
              <a:t>шкільною</a:t>
            </a:r>
            <a:r>
              <a:rPr lang="ru-RU" sz="1800" dirty="0"/>
              <a:t> </a:t>
            </a:r>
            <a:r>
              <a:rPr lang="ru-RU" sz="1800" dirty="0" err="1"/>
              <a:t>вчителькою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uk-UA" sz="1800" dirty="0"/>
              <a:t>Отримавши у 1901 році освіту вчителя початкових класів, 1902 року він емігрував в Швейцарію. Не маючи можливості знайти там постійну роботу, був арештований за бродяжництво та депортований. Повернувшись до Італії, пішов до армії. </a:t>
            </a:r>
          </a:p>
          <a:p>
            <a:pPr marL="0" indent="0" algn="just">
              <a:buNone/>
            </a:pPr>
            <a:r>
              <a:rPr lang="uk-UA" sz="1800" dirty="0"/>
              <a:t>У 1910 році у </a:t>
            </a:r>
            <a:r>
              <a:rPr lang="uk-UA" sz="1800" dirty="0" err="1"/>
              <a:t>Форлі</a:t>
            </a:r>
            <a:r>
              <a:rPr lang="uk-UA" sz="1800" dirty="0"/>
              <a:t> Муссоліні став секретарем місцевого осередку Соціалістичної партії.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548505" cy="44644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6382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22"/>
            <a:ext cx="8184207" cy="896144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/>
            <a:r>
              <a:rPr lang="uk-UA" dirty="0"/>
              <a:t>Фашистська диктатура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280920" cy="43204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uk-UA" sz="1800" dirty="0"/>
              <a:t>1920-1930 р. ім'я Муссоліні знала вся Італія від малого до старого. Його профіль з голеною головою і </a:t>
            </a:r>
            <a:r>
              <a:rPr lang="uk-UA" sz="1800" dirty="0" err="1"/>
              <a:t>випненою</a:t>
            </a:r>
            <a:r>
              <a:rPr lang="uk-UA" sz="1800" dirty="0"/>
              <a:t> нижньою щелепою чеканився на монетах, його численні портрети, погруддя, фотографії красувалися у всіх державних установах і житлових будинках. Його ім'я набиралося великим шрифтом на кожній сторінці, у всіх газетах. Це був найбільший в Європі культ особистості, неподільно пануючий в Італії з жовтня 1922 р. по липень 1943 р. Народу </a:t>
            </a:r>
            <a:r>
              <a:rPr lang="uk-UA" sz="1800" dirty="0" err="1"/>
              <a:t>Мусоліні</a:t>
            </a:r>
            <a:r>
              <a:rPr lang="uk-UA" sz="1800" dirty="0"/>
              <a:t> представлявся людиною сміливою, всемогутнім постійно що думає про громадян Італії. Йдучи з свого кабінету, він любив залишати засвіченим світло, щоб перехожі думали про вождя, працюючим до ночі</a:t>
            </a:r>
            <a:r>
              <a:rPr lang="uk-UA" sz="1800" dirty="0" smtClean="0"/>
              <a:t>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uk-UA" sz="1800" dirty="0"/>
              <a:t>У різний час, починаючи з 1922-го року, Муссоліні особисто керував міністерствами внутрішніх справ, зовнішніх справ, колоній, підприємництва, армії та інших військових формувань та суспільних робіт. Іноді в його руках було сконцентровано до семи посад на додачу до прем'єрської. </a:t>
            </a:r>
          </a:p>
        </p:txBody>
      </p:sp>
    </p:spTree>
    <p:extLst>
      <p:ext uri="{BB962C8B-B14F-4D97-AF65-F5344CB8AC3E}">
        <p14:creationId xmlns:p14="http://schemas.microsoft.com/office/powerpoint/2010/main" val="71473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950"/>
            <a:ext cx="7920880" cy="1103793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Участь Італії </a:t>
            </a:r>
            <a:br>
              <a:rPr lang="uk-UA" sz="3200" dirty="0" smtClean="0"/>
            </a:br>
            <a:r>
              <a:rPr lang="uk-UA" sz="3200" dirty="0" smtClean="0"/>
              <a:t>у Другій Світовій Війні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3240360" cy="44644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/>
              <a:t>У Другій світовій війні Італія брала участь на стороні фашистської Німеччини, виконуючи роль посередника між Німеччиною, Англією і Францією. З 1943 р. для Муссоліні і його режиму наступають чорні часи. Успіхи Червоної Армії активізують антифашистське рушення в самій Італії.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40646"/>
            <a:ext cx="4940682" cy="49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608143" cy="752128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Страта Муссоліні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36824"/>
            <a:ext cx="3289568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dirty="0"/>
              <a:t>28 </a:t>
            </a:r>
            <a:r>
              <a:rPr lang="uk-UA" sz="2000" dirty="0"/>
              <a:t>квітня Муссоліні разом з своєю коханкою </a:t>
            </a:r>
            <a:r>
              <a:rPr lang="uk-UA" sz="2000" dirty="0" err="1"/>
              <a:t>Клареттою</a:t>
            </a:r>
            <a:r>
              <a:rPr lang="uk-UA" sz="2000" dirty="0"/>
              <a:t> </a:t>
            </a:r>
            <a:r>
              <a:rPr lang="uk-UA" sz="2000" dirty="0" err="1"/>
              <a:t>Петаччі</a:t>
            </a:r>
            <a:r>
              <a:rPr lang="uk-UA" sz="2000" dirty="0"/>
              <a:t> був страчений комуністичним партизанським загоном. Їх розстріляли на місці разом з ескортом у 16 осіб. Розповідали, що Кларі </a:t>
            </a:r>
            <a:r>
              <a:rPr lang="uk-UA" sz="2000" dirty="0" err="1"/>
              <a:t>Петаччі</a:t>
            </a:r>
            <a:r>
              <a:rPr lang="uk-UA" sz="2000" dirty="0"/>
              <a:t> партизани запропонували свободу, але вона з гордістю відповіла, що хоче розділити долю коханого.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377051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0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08912" cy="14401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/>
              <a:t>Тіла страчених були вкинуті у вантажівку і доставлені до Мілану. Наступного дня тіла були вивішені в Мілані разом з тілами інших фашистів, на глум натовпу. Після того тіло Муссоліні було перевезено до </a:t>
            </a:r>
            <a:r>
              <a:rPr lang="uk-UA" dirty="0" err="1"/>
              <a:t>Предаппіо</a:t>
            </a:r>
            <a:r>
              <a:rPr lang="uk-UA" dirty="0"/>
              <a:t> та поховане у фамільній каплиці.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35" y="2060848"/>
            <a:ext cx="5957918" cy="42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8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91550" cy="194421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Так </a:t>
            </a:r>
            <a:r>
              <a:rPr lang="ru-RU" dirty="0" err="1"/>
              <a:t>закінчилося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прагнула</a:t>
            </a:r>
            <a:r>
              <a:rPr lang="ru-RU" dirty="0"/>
              <a:t> до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Римської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67869"/>
            <a:ext cx="33843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10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48</TotalTime>
  <Words>441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Політична діяльність  Беніто Муссоліні</vt:lpstr>
      <vt:lpstr>Беніто Муссоліні</vt:lpstr>
      <vt:lpstr>Ранні роки</vt:lpstr>
      <vt:lpstr>Фашистська диктатура</vt:lpstr>
      <vt:lpstr>Участь Італії  у Другій Світовій Війні</vt:lpstr>
      <vt:lpstr>Страта Муссоліні</vt:lpstr>
      <vt:lpstr>Презентация PowerPoint</vt:lpstr>
      <vt:lpstr>Так закінчилося життя людини, що прагнула до створення нової Великої Римської імперії.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Політична діяльність  Беніто Муссоліні</dc:title>
  <dc:creator>Оленченко</dc:creator>
  <cp:lastModifiedBy>Оленченко</cp:lastModifiedBy>
  <cp:revision>5</cp:revision>
  <dcterms:created xsi:type="dcterms:W3CDTF">2013-01-17T16:38:49Z</dcterms:created>
  <dcterms:modified xsi:type="dcterms:W3CDTF">2013-01-17T17:27:03Z</dcterms:modified>
</cp:coreProperties>
</file>