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61" r:id="rId6"/>
    <p:sldId id="262" r:id="rId7"/>
    <p:sldId id="263" r:id="rId8"/>
    <p:sldId id="269" r:id="rId9"/>
    <p:sldId id="267" r:id="rId10"/>
    <p:sldId id="270" r:id="rId11"/>
    <p:sldId id="266" r:id="rId12"/>
    <p:sldId id="273" r:id="rId13"/>
    <p:sldId id="275" r:id="rId14"/>
    <p:sldId id="276" r:id="rId15"/>
    <p:sldId id="278" r:id="rId16"/>
    <p:sldId id="285" r:id="rId17"/>
    <p:sldId id="284" r:id="rId18"/>
    <p:sldId id="282" r:id="rId19"/>
    <p:sldId id="286" r:id="rId20"/>
    <p:sldId id="279" r:id="rId21"/>
    <p:sldId id="281" r:id="rId22"/>
    <p:sldId id="283" r:id="rId23"/>
    <p:sldId id="287" r:id="rId24"/>
    <p:sldId id="288" r:id="rId25"/>
    <p:sldId id="289" r:id="rId26"/>
    <p:sldId id="290" r:id="rId27"/>
    <p:sldId id="29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ru-RU" smtClean="0"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Рисунок 4" descr="C:\Users\Олег\Desktop\Новая папка (10)\earth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 radius="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6832600" cy="68326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547664" y="1268760"/>
            <a:ext cx="58326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Сузір’я</a:t>
            </a:r>
            <a:endParaRPr lang="ru-RU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32656"/>
            <a:ext cx="410958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Міністерство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освіти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і</a:t>
            </a:r>
            <a:r>
              <a:rPr lang="ru-RU" sz="2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науки </a:t>
            </a:r>
            <a:r>
              <a:rPr lang="ru-RU" sz="20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України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6021288"/>
            <a:ext cx="25922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</a:t>
            </a:r>
            <a:r>
              <a:rPr lang="ru-RU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.Івано-Франківськ</a:t>
            </a:r>
            <a:endParaRPr lang="ru-RU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2013</a:t>
            </a:r>
            <a:endParaRPr lang="ru-RU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4221088"/>
            <a:ext cx="260680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Виконала</a:t>
            </a:r>
            <a:r>
              <a:rPr lang="ru-RU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:</a:t>
            </a:r>
          </a:p>
          <a:p>
            <a:pPr algn="ctr"/>
            <a:r>
              <a:rPr lang="uk-UA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ліцеїстка</a:t>
            </a:r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42 групи</a:t>
            </a:r>
          </a:p>
          <a:p>
            <a:pPr algn="ctr"/>
            <a:r>
              <a:rPr lang="uk-UA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ПМЛ</a:t>
            </a:r>
          </a:p>
          <a:p>
            <a:pPr algn="ctr"/>
            <a:r>
              <a:rPr lang="uk-UA" sz="2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Тачинська</a:t>
            </a:r>
            <a:r>
              <a:rPr lang="uk-UA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Ю.І.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460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 descr="C:\Users\Олег\Desktop\Новая папка (10)\299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424" t="-145" r="16757" b="145"/>
          <a:stretch/>
        </p:blipFill>
        <p:spPr bwMode="auto">
          <a:xfrm>
            <a:off x="-1066800" y="-51956"/>
            <a:ext cx="10210800" cy="6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Сузір’я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Волосся</a:t>
            </a:r>
            <a:r>
              <a:rPr lang="ru-RU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Вероніки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зобов’язане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своєю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назвою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чудовим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волоссю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єгипетської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цариці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Вероніки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жила в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III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столітті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нашої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ери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Згідно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легендою,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Вероніка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турбувалася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свого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чоловіка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Птолемея,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воював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сирійцями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дала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обітницю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богам: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Птолемей благополучно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повернеться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походу, вона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пожертвує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їм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своє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волосся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символ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своєї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краси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 Птолемей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повернувся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війни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здоровий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неушкоджений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Вероніка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виконуючи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обітницю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обрізала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своє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волосся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віддала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в жертву богам. У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пам’ять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про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подружню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любов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настільки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наочно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доведеною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царицею, боги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перетворили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волосся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Вероніки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на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сяючі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зірки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призначені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вічно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прикрашати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весняні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ночі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4578" name="Picture 2" descr="https://encrypted-tbn2.gstatic.com/images?q=tbn:ANd9GcT0B7sw7h58nat_14yW0FhLkgzjE4AnMMq3NyNZgof1peWEJ4-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60648"/>
            <a:ext cx="2625080" cy="219194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580" name="Picture 4" descr="http://skaz.com.ua/pars_docs/refs/8/7789/7789_html_m691a47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852936"/>
            <a:ext cx="3791744" cy="385099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904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07904" y="116632"/>
            <a:ext cx="52920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Назва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b="1" dirty="0" err="1" smtClean="0">
                <a:solidFill>
                  <a:srgbClr val="00B0F0"/>
                </a:solidFill>
              </a:rPr>
              <a:t>сузір’я</a:t>
            </a:r>
            <a:r>
              <a:rPr lang="ru-RU" b="1" dirty="0" smtClean="0">
                <a:solidFill>
                  <a:srgbClr val="00B0F0"/>
                </a:solidFill>
              </a:rPr>
              <a:t> Козерога</a:t>
            </a:r>
            <a:r>
              <a:rPr lang="ru-RU" dirty="0" smtClean="0">
                <a:solidFill>
                  <a:srgbClr val="00B0F0"/>
                </a:solidFill>
              </a:rPr>
              <a:t> </a:t>
            </a:r>
            <a:r>
              <a:rPr lang="ru-RU" dirty="0" err="1" smtClean="0">
                <a:solidFill>
                  <a:srgbClr val="00B0F0"/>
                </a:solidFill>
              </a:rPr>
              <a:t>пов’язана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міфом</a:t>
            </a:r>
            <a:r>
              <a:rPr lang="ru-RU" dirty="0" smtClean="0">
                <a:solidFill>
                  <a:srgbClr val="00B0F0"/>
                </a:solidFill>
              </a:rPr>
              <a:t> про </a:t>
            </a:r>
            <a:r>
              <a:rPr lang="ru-RU" dirty="0" err="1" smtClean="0">
                <a:solidFill>
                  <a:srgbClr val="00B0F0"/>
                </a:solidFill>
              </a:rPr>
              <a:t>грецького</a:t>
            </a:r>
            <a:r>
              <a:rPr lang="ru-RU" dirty="0" smtClean="0">
                <a:solidFill>
                  <a:srgbClr val="00B0F0"/>
                </a:solidFill>
              </a:rPr>
              <a:t> бога Пане, у </a:t>
            </a:r>
            <a:r>
              <a:rPr lang="ru-RU" dirty="0" err="1" smtClean="0">
                <a:solidFill>
                  <a:srgbClr val="00B0F0"/>
                </a:solidFill>
              </a:rPr>
              <a:t>якого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було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людське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тіло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козлячі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роги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копита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Згідно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 легендою, на </a:t>
            </a:r>
            <a:r>
              <a:rPr lang="ru-RU" dirty="0" err="1" smtClean="0">
                <a:solidFill>
                  <a:srgbClr val="00B0F0"/>
                </a:solidFill>
              </a:rPr>
              <a:t>Олімп</a:t>
            </a:r>
            <a:r>
              <a:rPr lang="ru-RU" dirty="0" smtClean="0">
                <a:solidFill>
                  <a:srgbClr val="00B0F0"/>
                </a:solidFill>
              </a:rPr>
              <a:t> одного разу напав Тифон — </a:t>
            </a:r>
            <a:r>
              <a:rPr lang="ru-RU" dirty="0" err="1" smtClean="0">
                <a:solidFill>
                  <a:srgbClr val="00B0F0"/>
                </a:solidFill>
              </a:rPr>
              <a:t>найбільше</a:t>
            </a:r>
            <a:r>
              <a:rPr lang="ru-RU" dirty="0" smtClean="0">
                <a:solidFill>
                  <a:srgbClr val="00B0F0"/>
                </a:solidFill>
              </a:rPr>
              <a:t> та </a:t>
            </a:r>
            <a:r>
              <a:rPr lang="ru-RU" dirty="0" err="1" smtClean="0">
                <a:solidFill>
                  <a:srgbClr val="00B0F0"/>
                </a:solidFill>
              </a:rPr>
              <a:t>найстрашніше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коли-небудь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існувавших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чудовиськ</a:t>
            </a:r>
            <a:r>
              <a:rPr lang="ru-RU" dirty="0" smtClean="0">
                <a:solidFill>
                  <a:srgbClr val="00B0F0"/>
                </a:solidFill>
              </a:rPr>
              <a:t>. Боги в страху </a:t>
            </a:r>
            <a:r>
              <a:rPr lang="ru-RU" dirty="0" err="1" smtClean="0">
                <a:solidFill>
                  <a:srgbClr val="00B0F0"/>
                </a:solidFill>
              </a:rPr>
              <a:t>поспішили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сховатися</a:t>
            </a:r>
            <a:r>
              <a:rPr lang="ru-RU" dirty="0" smtClean="0">
                <a:solidFill>
                  <a:srgbClr val="00B0F0"/>
                </a:solidFill>
              </a:rPr>
              <a:t> в </a:t>
            </a:r>
            <a:r>
              <a:rPr lang="ru-RU" dirty="0" err="1" smtClean="0">
                <a:solidFill>
                  <a:srgbClr val="00B0F0"/>
                </a:solidFill>
              </a:rPr>
              <a:t>морських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глибинах</a:t>
            </a:r>
            <a:r>
              <a:rPr lang="ru-RU" dirty="0" smtClean="0">
                <a:solidFill>
                  <a:srgbClr val="00B0F0"/>
                </a:solidFill>
              </a:rPr>
              <a:t>, для </a:t>
            </a:r>
            <a:r>
              <a:rPr lang="ru-RU" dirty="0" err="1" smtClean="0">
                <a:solidFill>
                  <a:srgbClr val="00B0F0"/>
                </a:solidFill>
              </a:rPr>
              <a:t>чого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перетворилися</a:t>
            </a:r>
            <a:r>
              <a:rPr lang="ru-RU" dirty="0" smtClean="0">
                <a:solidFill>
                  <a:srgbClr val="00B0F0"/>
                </a:solidFill>
              </a:rPr>
              <a:t> на </a:t>
            </a:r>
            <a:r>
              <a:rPr lang="ru-RU" dirty="0" err="1" smtClean="0">
                <a:solidFill>
                  <a:srgbClr val="00B0F0"/>
                </a:solidFill>
              </a:rPr>
              <a:t>риб</a:t>
            </a:r>
            <a:r>
              <a:rPr lang="ru-RU" dirty="0" smtClean="0">
                <a:solidFill>
                  <a:srgbClr val="00B0F0"/>
                </a:solidFill>
              </a:rPr>
              <a:t>. Але Пану </a:t>
            </a:r>
            <a:r>
              <a:rPr lang="ru-RU" dirty="0" err="1" smtClean="0">
                <a:solidFill>
                  <a:srgbClr val="00B0F0"/>
                </a:solidFill>
              </a:rPr>
              <a:t>це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вдалося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тільки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частково</a:t>
            </a:r>
            <a:r>
              <a:rPr lang="ru-RU" dirty="0" smtClean="0">
                <a:solidFill>
                  <a:srgbClr val="00B0F0"/>
                </a:solidFill>
              </a:rPr>
              <a:t>. Тому Козерога </a:t>
            </a:r>
            <a:r>
              <a:rPr lang="ru-RU" dirty="0" err="1" smtClean="0">
                <a:solidFill>
                  <a:srgbClr val="00B0F0"/>
                </a:solidFill>
              </a:rPr>
              <a:t>іноді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представляють</a:t>
            </a:r>
            <a:r>
              <a:rPr lang="ru-RU" dirty="0" smtClean="0">
                <a:solidFill>
                  <a:srgbClr val="00B0F0"/>
                </a:solidFill>
              </a:rPr>
              <a:t> у </a:t>
            </a:r>
            <a:r>
              <a:rPr lang="ru-RU" dirty="0" err="1" smtClean="0">
                <a:solidFill>
                  <a:srgbClr val="00B0F0"/>
                </a:solidFill>
              </a:rPr>
              <a:t>вигляді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істоти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цапиною</a:t>
            </a:r>
            <a:r>
              <a:rPr lang="ru-RU" dirty="0" smtClean="0">
                <a:solidFill>
                  <a:srgbClr val="00B0F0"/>
                </a:solidFill>
              </a:rPr>
              <a:t> головою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покритим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лускою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риб’ячим</a:t>
            </a:r>
            <a:r>
              <a:rPr lang="ru-RU" dirty="0" smtClean="0">
                <a:solidFill>
                  <a:srgbClr val="00B0F0"/>
                </a:solidFill>
              </a:rPr>
              <a:t> хвостом.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29698" name="Picture 2" descr="http://znaimo.com.ua/images/rubase_3_16135558_43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005064"/>
            <a:ext cx="2381250" cy="2381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700" name="Picture 4" descr="http://images.astronet.ru/pubd/2005/10/15/0001208656/g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212976"/>
            <a:ext cx="4781550" cy="35147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5828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51520" y="260648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Велетень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b="1" dirty="0" err="1" smtClean="0">
                <a:solidFill>
                  <a:srgbClr val="FF0000"/>
                </a:solidFill>
              </a:rPr>
              <a:t>Оріон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син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морського</a:t>
            </a:r>
            <a:r>
              <a:rPr lang="ru-RU" dirty="0" smtClean="0">
                <a:solidFill>
                  <a:srgbClr val="FF0000"/>
                </a:solidFill>
              </a:rPr>
              <a:t> царя Посейдона, </a:t>
            </a:r>
            <a:r>
              <a:rPr lang="ru-RU" dirty="0" err="1" smtClean="0">
                <a:solidFill>
                  <a:srgbClr val="FF0000"/>
                </a:solidFill>
              </a:rPr>
              <a:t>славився</a:t>
            </a:r>
            <a:r>
              <a:rPr lang="ru-RU" dirty="0" smtClean="0">
                <a:solidFill>
                  <a:srgbClr val="FF0000"/>
                </a:solidFill>
              </a:rPr>
              <a:t> як </a:t>
            </a:r>
            <a:r>
              <a:rPr lang="ru-RU" dirty="0" err="1" smtClean="0">
                <a:solidFill>
                  <a:srgbClr val="FF0000"/>
                </a:solidFill>
              </a:rPr>
              <a:t>мисливець</a:t>
            </a:r>
            <a:r>
              <a:rPr lang="ru-RU" dirty="0" smtClean="0">
                <a:solidFill>
                  <a:srgbClr val="FF0000"/>
                </a:solidFill>
              </a:rPr>
              <a:t>. Одного разу </a:t>
            </a:r>
            <a:r>
              <a:rPr lang="ru-RU" dirty="0" err="1" smtClean="0">
                <a:solidFill>
                  <a:srgbClr val="FF0000"/>
                </a:solidFill>
              </a:rPr>
              <a:t>він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переслідував</a:t>
            </a:r>
            <a:r>
              <a:rPr lang="ru-RU" dirty="0" smtClean="0">
                <a:solidFill>
                  <a:srgbClr val="FF0000"/>
                </a:solidFill>
              </a:rPr>
              <a:t> плеяд, </a:t>
            </a:r>
            <a:r>
              <a:rPr lang="ru-RU" dirty="0" err="1" smtClean="0">
                <a:solidFill>
                  <a:srgbClr val="FF0000"/>
                </a:solidFill>
              </a:rPr>
              <a:t>дочок</a:t>
            </a:r>
            <a:r>
              <a:rPr lang="ru-RU" dirty="0" smtClean="0">
                <a:solidFill>
                  <a:srgbClr val="FF0000"/>
                </a:solidFill>
              </a:rPr>
              <a:t> титана Атланта. </a:t>
            </a:r>
            <a:r>
              <a:rPr lang="ru-RU" dirty="0" err="1" smtClean="0">
                <a:solidFill>
                  <a:srgbClr val="FF0000"/>
                </a:solidFill>
              </a:rPr>
              <a:t>Щоб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врятуватися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переслідування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сестри</a:t>
            </a:r>
            <a:r>
              <a:rPr lang="ru-RU" dirty="0" smtClean="0">
                <a:solidFill>
                  <a:srgbClr val="FF0000"/>
                </a:solidFill>
              </a:rPr>
              <a:t> попросили </a:t>
            </a:r>
            <a:r>
              <a:rPr lang="ru-RU" dirty="0" err="1" smtClean="0">
                <a:solidFill>
                  <a:srgbClr val="FF0000"/>
                </a:solidFill>
              </a:rPr>
              <a:t>богів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перетворити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їх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зірки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Оріон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якось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похвалився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що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звільнить</a:t>
            </a:r>
            <a:r>
              <a:rPr lang="ru-RU" dirty="0" smtClean="0">
                <a:solidFill>
                  <a:srgbClr val="FF0000"/>
                </a:solidFill>
              </a:rPr>
              <a:t> всю землю </a:t>
            </a:r>
            <a:r>
              <a:rPr lang="ru-RU" dirty="0" err="1" smtClean="0">
                <a:solidFill>
                  <a:srgbClr val="FF0000"/>
                </a:solidFill>
              </a:rPr>
              <a:t>від</a:t>
            </a:r>
            <a:r>
              <a:rPr lang="ru-RU" dirty="0" smtClean="0">
                <a:solidFill>
                  <a:srgbClr val="FF0000"/>
                </a:solidFill>
              </a:rPr>
              <a:t> диких </a:t>
            </a:r>
            <a:r>
              <a:rPr lang="ru-RU" dirty="0" err="1" smtClean="0">
                <a:solidFill>
                  <a:srgbClr val="FF0000"/>
                </a:solidFill>
              </a:rPr>
              <a:t>звірів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чудовиськ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Побоюючись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що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богиня-мисливиця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Артеміда</a:t>
            </a:r>
            <a:r>
              <a:rPr lang="ru-RU" dirty="0" smtClean="0">
                <a:solidFill>
                  <a:srgbClr val="FF0000"/>
                </a:solidFill>
              </a:rPr>
              <a:t> не </a:t>
            </a:r>
            <a:r>
              <a:rPr lang="ru-RU" dirty="0" err="1" smtClean="0">
                <a:solidFill>
                  <a:srgbClr val="FF0000"/>
                </a:solidFill>
              </a:rPr>
              <a:t>встоїть</a:t>
            </a:r>
            <a:r>
              <a:rPr lang="ru-RU" dirty="0" smtClean="0">
                <a:solidFill>
                  <a:srgbClr val="FF0000"/>
                </a:solidFill>
              </a:rPr>
              <a:t> перед красою </a:t>
            </a:r>
            <a:r>
              <a:rPr lang="ru-RU" dirty="0" err="1" smtClean="0">
                <a:solidFill>
                  <a:srgbClr val="FF0000"/>
                </a:solidFill>
              </a:rPr>
              <a:t>Оріона</a:t>
            </a:r>
            <a:r>
              <a:rPr lang="ru-RU" dirty="0" smtClean="0">
                <a:solidFill>
                  <a:srgbClr val="FF0000"/>
                </a:solidFill>
              </a:rPr>
              <a:t>, Аполлон (брат </a:t>
            </a:r>
            <a:r>
              <a:rPr lang="ru-RU" dirty="0" err="1" smtClean="0">
                <a:solidFill>
                  <a:srgbClr val="FF0000"/>
                </a:solidFill>
              </a:rPr>
              <a:t>Артеміди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  <a:r>
              <a:rPr lang="ru-RU" dirty="0" err="1" smtClean="0">
                <a:solidFill>
                  <a:srgbClr val="FF0000"/>
                </a:solidFill>
              </a:rPr>
              <a:t>відправився</a:t>
            </a:r>
            <a:r>
              <a:rPr lang="ru-RU" dirty="0" smtClean="0">
                <a:solidFill>
                  <a:srgbClr val="FF0000"/>
                </a:solidFill>
              </a:rPr>
              <a:t> до </a:t>
            </a:r>
            <a:r>
              <a:rPr lang="ru-RU" dirty="0" err="1" smtClean="0">
                <a:solidFill>
                  <a:srgbClr val="FF0000"/>
                </a:solidFill>
              </a:rPr>
              <a:t>Геї</a:t>
            </a:r>
            <a:r>
              <a:rPr lang="ru-RU" dirty="0" smtClean="0">
                <a:solidFill>
                  <a:srgbClr val="FF0000"/>
                </a:solidFill>
              </a:rPr>
              <a:t> (</a:t>
            </a:r>
            <a:r>
              <a:rPr lang="ru-RU" dirty="0" err="1" smtClean="0">
                <a:solidFill>
                  <a:srgbClr val="FF0000"/>
                </a:solidFill>
              </a:rPr>
              <a:t>богині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землі</a:t>
            </a:r>
            <a:r>
              <a:rPr lang="ru-RU" dirty="0" smtClean="0">
                <a:solidFill>
                  <a:srgbClr val="FF0000"/>
                </a:solidFill>
              </a:rPr>
              <a:t>)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розповів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їй</a:t>
            </a:r>
            <a:r>
              <a:rPr lang="ru-RU" dirty="0" smtClean="0">
                <a:solidFill>
                  <a:srgbClr val="FF0000"/>
                </a:solidFill>
              </a:rPr>
              <a:t> про слова </a:t>
            </a:r>
            <a:r>
              <a:rPr lang="ru-RU" dirty="0" err="1" smtClean="0">
                <a:solidFill>
                  <a:srgbClr val="FF0000"/>
                </a:solidFill>
              </a:rPr>
              <a:t>Оріона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Тоді</a:t>
            </a:r>
            <a:r>
              <a:rPr lang="ru-RU" dirty="0" smtClean="0">
                <a:solidFill>
                  <a:srgbClr val="FF0000"/>
                </a:solidFill>
              </a:rPr>
              <a:t> Гея </a:t>
            </a:r>
            <a:r>
              <a:rPr lang="ru-RU" dirty="0" err="1" smtClean="0">
                <a:solidFill>
                  <a:srgbClr val="FF0000"/>
                </a:solidFill>
              </a:rPr>
              <a:t>нацькувала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велетня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жахливого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скорпіона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який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його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вбив. </a:t>
            </a:r>
            <a:r>
              <a:rPr lang="ru-RU" dirty="0" err="1" smtClean="0">
                <a:solidFill>
                  <a:srgbClr val="FF0000"/>
                </a:solidFill>
              </a:rPr>
              <a:t>Розчулення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співчуттям</a:t>
            </a:r>
            <a:r>
              <a:rPr lang="ru-RU" dirty="0" smtClean="0">
                <a:solidFill>
                  <a:srgbClr val="FF0000"/>
                </a:solidFill>
              </a:rPr>
              <a:t> боги </a:t>
            </a:r>
            <a:r>
              <a:rPr lang="ru-RU" dirty="0" err="1" smtClean="0">
                <a:solidFill>
                  <a:srgbClr val="FF0000"/>
                </a:solidFill>
              </a:rPr>
              <a:t>перетворили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мисливця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скорпіона</a:t>
            </a: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сузір’я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помістивши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їх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поруч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сузір’ям</a:t>
            </a:r>
            <a:r>
              <a:rPr lang="ru-RU" dirty="0" smtClean="0">
                <a:solidFill>
                  <a:srgbClr val="FF0000"/>
                </a:solidFill>
              </a:rPr>
              <a:t> Плеяд.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7650" name="Picture 2" descr="http://stardate.org/sites/default/files/imagecache/node_display_small/images/resources/or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2571750" cy="33147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652" name="Picture 4" descr="http://upload.wikimedia.org/wikipedia/commons/4/42/Meiss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780928"/>
            <a:ext cx="2880320" cy="39349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1116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0"/>
            <a:ext cx="7992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FFFF00"/>
                </a:solidFill>
              </a:rPr>
              <a:t>Походження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назви</a:t>
            </a:r>
            <a:r>
              <a:rPr lang="ru-RU" sz="1600" dirty="0" smtClean="0">
                <a:solidFill>
                  <a:srgbClr val="FFFF00"/>
                </a:solidFill>
              </a:rPr>
              <a:t> </a:t>
            </a:r>
            <a:r>
              <a:rPr lang="ru-RU" sz="1600" b="1" dirty="0" err="1" smtClean="0">
                <a:solidFill>
                  <a:srgbClr val="FFFF00"/>
                </a:solidFill>
              </a:rPr>
              <a:t>сузір’я</a:t>
            </a:r>
            <a:r>
              <a:rPr lang="ru-RU" sz="1600" b="1" dirty="0" smtClean="0">
                <a:solidFill>
                  <a:srgbClr val="FFFF00"/>
                </a:solidFill>
              </a:rPr>
              <a:t> </a:t>
            </a:r>
            <a:r>
              <a:rPr lang="ru-RU" sz="1600" b="1" dirty="0" err="1" smtClean="0">
                <a:solidFill>
                  <a:srgbClr val="FFFF00"/>
                </a:solidFill>
              </a:rPr>
              <a:t>Північна</a:t>
            </a:r>
            <a:r>
              <a:rPr lang="ru-RU" sz="1600" b="1" dirty="0" smtClean="0">
                <a:solidFill>
                  <a:srgbClr val="FFFF00"/>
                </a:solidFill>
              </a:rPr>
              <a:t> Корона</a:t>
            </a:r>
            <a:r>
              <a:rPr lang="ru-RU" sz="1600" dirty="0" smtClean="0">
                <a:solidFill>
                  <a:srgbClr val="FFFF00"/>
                </a:solidFill>
              </a:rPr>
              <a:t> </a:t>
            </a:r>
            <a:r>
              <a:rPr lang="ru-RU" sz="1600" dirty="0" err="1" smtClean="0">
                <a:solidFill>
                  <a:srgbClr val="FFFF00"/>
                </a:solidFill>
              </a:rPr>
              <a:t>зв’язують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</a:t>
            </a:r>
            <a:r>
              <a:rPr lang="ru-RU" sz="1600" dirty="0" smtClean="0">
                <a:solidFill>
                  <a:srgbClr val="FFFF00"/>
                </a:solidFill>
              </a:rPr>
              <a:t> легендою про </a:t>
            </a:r>
            <a:r>
              <a:rPr lang="ru-RU" sz="1600" dirty="0" err="1" smtClean="0">
                <a:solidFill>
                  <a:srgbClr val="FFFF00"/>
                </a:solidFill>
              </a:rPr>
              <a:t>сутичку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афінського</a:t>
            </a:r>
            <a:r>
              <a:rPr lang="ru-RU" sz="1600" dirty="0" smtClean="0">
                <a:solidFill>
                  <a:srgbClr val="FFFF00"/>
                </a:solidFill>
              </a:rPr>
              <a:t> царевича Тесея </a:t>
            </a:r>
            <a:r>
              <a:rPr lang="ru-RU" sz="1600" dirty="0" err="1" smtClean="0">
                <a:solidFill>
                  <a:srgbClr val="FFFF00"/>
                </a:solidFill>
              </a:rPr>
              <a:t>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критського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бикоголового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чудовиська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Мінотавра</a:t>
            </a:r>
            <a:r>
              <a:rPr lang="ru-RU" sz="1600" dirty="0" smtClean="0">
                <a:solidFill>
                  <a:srgbClr val="FFFF00"/>
                </a:solidFill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</a:rPr>
              <a:t>Завдяки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сприянню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критської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царівни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Аріадни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Тесеєві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вдалося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перемогти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Мінотавра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вибратися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Лабіринту</a:t>
            </a:r>
            <a:r>
              <a:rPr lang="ru-RU" sz="1600" dirty="0" smtClean="0">
                <a:solidFill>
                  <a:srgbClr val="FFFF00"/>
                </a:solidFill>
              </a:rPr>
              <a:t>, де той мешкав. На знак </a:t>
            </a:r>
            <a:r>
              <a:rPr lang="ru-RU" sz="1600" dirty="0" err="1" smtClean="0">
                <a:solidFill>
                  <a:srgbClr val="FFFF00"/>
                </a:solidFill>
              </a:rPr>
              <a:t>вдячності</a:t>
            </a:r>
            <a:r>
              <a:rPr lang="ru-RU" sz="1600" dirty="0" smtClean="0">
                <a:solidFill>
                  <a:srgbClr val="FFFF00"/>
                </a:solidFill>
              </a:rPr>
              <a:t> Тесей </a:t>
            </a:r>
            <a:r>
              <a:rPr lang="ru-RU" sz="1600" dirty="0" err="1" smtClean="0">
                <a:solidFill>
                  <a:srgbClr val="FFFF00"/>
                </a:solidFill>
              </a:rPr>
              <a:t>подарував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таємно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втікшій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</a:t>
            </a:r>
            <a:r>
              <a:rPr lang="ru-RU" sz="1600" dirty="0" smtClean="0">
                <a:solidFill>
                  <a:srgbClr val="FFFF00"/>
                </a:solidFill>
              </a:rPr>
              <a:t> ним </a:t>
            </a:r>
            <a:r>
              <a:rPr lang="ru-RU" sz="1600" dirty="0" err="1" smtClean="0">
                <a:solidFill>
                  <a:srgbClr val="FFFF00"/>
                </a:solidFill>
              </a:rPr>
              <a:t>Аріадні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прекрасну</a:t>
            </a:r>
            <a:r>
              <a:rPr lang="ru-RU" sz="1600" dirty="0" smtClean="0">
                <a:solidFill>
                  <a:srgbClr val="FFFF00"/>
                </a:solidFill>
              </a:rPr>
              <a:t> корону. Але </a:t>
            </a:r>
            <a:r>
              <a:rPr lang="ru-RU" sz="1600" dirty="0" err="1" smtClean="0">
                <a:solidFill>
                  <a:srgbClr val="FFFF00"/>
                </a:solidFill>
              </a:rPr>
              <a:t>це</a:t>
            </a:r>
            <a:r>
              <a:rPr lang="ru-RU" sz="1600" dirty="0" smtClean="0">
                <a:solidFill>
                  <a:srgbClr val="FFFF00"/>
                </a:solidFill>
              </a:rPr>
              <a:t> не </a:t>
            </a:r>
            <a:r>
              <a:rPr lang="ru-RU" sz="1600" dirty="0" err="1" smtClean="0">
                <a:solidFill>
                  <a:srgbClr val="FFFF00"/>
                </a:solidFill>
              </a:rPr>
              <a:t>завадило</a:t>
            </a:r>
            <a:r>
              <a:rPr lang="ru-RU" sz="1600" dirty="0" smtClean="0">
                <a:solidFill>
                  <a:srgbClr val="FFFF00"/>
                </a:solidFill>
              </a:rPr>
              <a:t> царевичу </a:t>
            </a:r>
            <a:r>
              <a:rPr lang="ru-RU" sz="1600" dirty="0" err="1" smtClean="0">
                <a:solidFill>
                  <a:srgbClr val="FFFF00"/>
                </a:solidFill>
              </a:rPr>
              <a:t>незабаром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безжально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покинути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дівчину</a:t>
            </a:r>
            <a:r>
              <a:rPr lang="ru-RU" sz="1600" dirty="0" smtClean="0">
                <a:solidFill>
                  <a:srgbClr val="FFFF00"/>
                </a:solidFill>
              </a:rPr>
              <a:t> на </a:t>
            </a:r>
            <a:r>
              <a:rPr lang="ru-RU" sz="1600" dirty="0" err="1" smtClean="0">
                <a:solidFill>
                  <a:srgbClr val="FFFF00"/>
                </a:solidFill>
              </a:rPr>
              <a:t>острові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Наксос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поки</a:t>
            </a:r>
            <a:r>
              <a:rPr lang="ru-RU" sz="1600" dirty="0" smtClean="0">
                <a:solidFill>
                  <a:srgbClr val="FFFF00"/>
                </a:solidFill>
              </a:rPr>
              <a:t> вона спала. Коли </a:t>
            </a:r>
            <a:r>
              <a:rPr lang="ru-RU" sz="1600" dirty="0" err="1" smtClean="0">
                <a:solidFill>
                  <a:srgbClr val="FFFF00"/>
                </a:solidFill>
              </a:rPr>
              <a:t>прокинулася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Аріадна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голосно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ридала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й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волала</a:t>
            </a:r>
            <a:r>
              <a:rPr lang="ru-RU" sz="1600" dirty="0" smtClean="0">
                <a:solidFill>
                  <a:srgbClr val="FFFF00"/>
                </a:solidFill>
              </a:rPr>
              <a:t> до неба про </a:t>
            </a:r>
            <a:r>
              <a:rPr lang="ru-RU" sz="1600" dirty="0" err="1" smtClean="0">
                <a:solidFill>
                  <a:srgbClr val="FFFF00"/>
                </a:solidFill>
              </a:rPr>
              <a:t>допомогу</a:t>
            </a:r>
            <a:r>
              <a:rPr lang="ru-RU" sz="1600" dirty="0" smtClean="0">
                <a:solidFill>
                  <a:srgbClr val="FFFF00"/>
                </a:solidFill>
              </a:rPr>
              <a:t>, до </a:t>
            </a:r>
            <a:r>
              <a:rPr lang="ru-RU" sz="1600" dirty="0" err="1" smtClean="0">
                <a:solidFill>
                  <a:srgbClr val="FFFF00"/>
                </a:solidFill>
              </a:rPr>
              <a:t>неї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з’явився</a:t>
            </a:r>
            <a:r>
              <a:rPr lang="ru-RU" sz="1600" dirty="0" smtClean="0">
                <a:solidFill>
                  <a:srgbClr val="FFFF00"/>
                </a:solidFill>
              </a:rPr>
              <a:t> бог </a:t>
            </a:r>
            <a:r>
              <a:rPr lang="ru-RU" sz="1600" dirty="0" err="1" smtClean="0">
                <a:solidFill>
                  <a:srgbClr val="FFFF00"/>
                </a:solidFill>
              </a:rPr>
              <a:t>Діоніс</a:t>
            </a:r>
            <a:r>
              <a:rPr lang="ru-RU" sz="1600" dirty="0" smtClean="0">
                <a:solidFill>
                  <a:srgbClr val="FFFF00"/>
                </a:solidFill>
              </a:rPr>
              <a:t>. </a:t>
            </a:r>
            <a:r>
              <a:rPr lang="ru-RU" sz="1600" dirty="0" err="1" smtClean="0">
                <a:solidFill>
                  <a:srgbClr val="FFFF00"/>
                </a:solidFill>
              </a:rPr>
              <a:t>Бажаючи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увічнити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пам’ять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страдниці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він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зняв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її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голови</a:t>
            </a:r>
            <a:r>
              <a:rPr lang="ru-RU" sz="1600" dirty="0" smtClean="0">
                <a:solidFill>
                  <a:srgbClr val="FFFF00"/>
                </a:solidFill>
              </a:rPr>
              <a:t> корону </a:t>
            </a:r>
            <a:r>
              <a:rPr lang="ru-RU" sz="1600" dirty="0" err="1" smtClean="0">
                <a:solidFill>
                  <a:srgbClr val="FFFF00"/>
                </a:solidFill>
              </a:rPr>
              <a:t>і</a:t>
            </a:r>
            <a:r>
              <a:rPr lang="ru-RU" sz="1600" dirty="0" smtClean="0">
                <a:solidFill>
                  <a:srgbClr val="FFFF00"/>
                </a:solidFill>
              </a:rPr>
              <a:t> закинув на небо. </a:t>
            </a:r>
            <a:r>
              <a:rPr lang="ru-RU" sz="1600" dirty="0" err="1" smtClean="0">
                <a:solidFill>
                  <a:srgbClr val="FFFF00"/>
                </a:solidFill>
              </a:rPr>
              <a:t>Вставлені</a:t>
            </a:r>
            <a:r>
              <a:rPr lang="ru-RU" sz="1600" dirty="0" smtClean="0">
                <a:solidFill>
                  <a:srgbClr val="FFFF00"/>
                </a:solidFill>
              </a:rPr>
              <a:t> в корону </a:t>
            </a:r>
            <a:r>
              <a:rPr lang="ru-RU" sz="1600" dirty="0" err="1" smtClean="0">
                <a:solidFill>
                  <a:srgbClr val="FFFF00"/>
                </a:solidFill>
              </a:rPr>
              <a:t>дорогоцінні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камені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перетворилися</a:t>
            </a:r>
            <a:r>
              <a:rPr lang="ru-RU" sz="1600" dirty="0" smtClean="0">
                <a:solidFill>
                  <a:srgbClr val="FFFF00"/>
                </a:solidFill>
              </a:rPr>
              <a:t> в </a:t>
            </a:r>
            <a:r>
              <a:rPr lang="ru-RU" sz="1600" dirty="0" err="1" smtClean="0">
                <a:solidFill>
                  <a:srgbClr val="FFFF00"/>
                </a:solidFill>
              </a:rPr>
              <a:t>зірки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які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</a:t>
            </a:r>
            <a:r>
              <a:rPr lang="ru-RU" sz="1600" dirty="0" smtClean="0">
                <a:solidFill>
                  <a:srgbClr val="FFFF00"/>
                </a:solidFill>
              </a:rPr>
              <a:t> тих </a:t>
            </a:r>
            <a:r>
              <a:rPr lang="ru-RU" sz="1600" dirty="0" err="1" smtClean="0">
                <a:solidFill>
                  <a:srgbClr val="FFFF00"/>
                </a:solidFill>
              </a:rPr>
              <a:t>незапам’ятних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часів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утворюють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сузір’я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Північної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Корони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1600" dirty="0" err="1" smtClean="0">
                <a:solidFill>
                  <a:srgbClr val="FFFF00"/>
                </a:solidFill>
              </a:rPr>
              <a:t>Деякі</a:t>
            </a:r>
            <a:r>
              <a:rPr lang="ru-RU" sz="1600" dirty="0" smtClean="0">
                <a:solidFill>
                  <a:srgbClr val="FFFF00"/>
                </a:solidFill>
              </a:rPr>
              <a:t>, правда, </a:t>
            </a:r>
            <a:r>
              <a:rPr lang="ru-RU" sz="1600" dirty="0" err="1" smtClean="0">
                <a:solidFill>
                  <a:srgbClr val="FFFF00"/>
                </a:solidFill>
              </a:rPr>
              <a:t>стверджують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що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цю</a:t>
            </a:r>
            <a:r>
              <a:rPr lang="ru-RU" sz="1600" dirty="0" smtClean="0">
                <a:solidFill>
                  <a:srgbClr val="FFFF00"/>
                </a:solidFill>
              </a:rPr>
              <a:t> корону </a:t>
            </a:r>
            <a:r>
              <a:rPr lang="ru-RU" sz="1600" dirty="0" err="1" smtClean="0">
                <a:solidFill>
                  <a:srgbClr val="FFFF00"/>
                </a:solidFill>
              </a:rPr>
              <a:t>виготовив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з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вогняного</a:t>
            </a:r>
            <a:r>
              <a:rPr lang="ru-RU" sz="1600" dirty="0" smtClean="0">
                <a:solidFill>
                  <a:srgbClr val="FFFF00"/>
                </a:solidFill>
              </a:rPr>
              <a:t> золота </a:t>
            </a:r>
            <a:r>
              <a:rPr lang="ru-RU" sz="1600" dirty="0" err="1" smtClean="0">
                <a:solidFill>
                  <a:srgbClr val="FFFF00"/>
                </a:solidFill>
              </a:rPr>
              <a:t>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червоних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індійських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каменів</a:t>
            </a:r>
            <a:r>
              <a:rPr lang="ru-RU" sz="1600" dirty="0" smtClean="0">
                <a:solidFill>
                  <a:srgbClr val="FFFF00"/>
                </a:solidFill>
              </a:rPr>
              <a:t> бог-коваль Гефест для </a:t>
            </a:r>
            <a:r>
              <a:rPr lang="ru-RU" sz="1600" dirty="0" err="1" smtClean="0">
                <a:solidFill>
                  <a:srgbClr val="FFFF00"/>
                </a:solidFill>
              </a:rPr>
              <a:t>прекрасної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морської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богині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Фетіди</a:t>
            </a:r>
            <a:r>
              <a:rPr lang="ru-RU" sz="1600" dirty="0" smtClean="0">
                <a:solidFill>
                  <a:srgbClr val="FFFF00"/>
                </a:solidFill>
              </a:rPr>
              <a:t>, а </a:t>
            </a:r>
            <a:r>
              <a:rPr lang="ru-RU" sz="1600" dirty="0" err="1" smtClean="0">
                <a:solidFill>
                  <a:srgbClr val="FFFF00"/>
                </a:solidFill>
              </a:rPr>
              <a:t>Аріадні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подарував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її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Діоніс</a:t>
            </a:r>
            <a:r>
              <a:rPr lang="ru-RU" sz="1600" dirty="0" smtClean="0">
                <a:solidFill>
                  <a:srgbClr val="FFFF00"/>
                </a:solidFill>
              </a:rPr>
              <a:t>, </a:t>
            </a:r>
            <a:r>
              <a:rPr lang="ru-RU" sz="1600" dirty="0" err="1" smtClean="0">
                <a:solidFill>
                  <a:srgbClr val="FFFF00"/>
                </a:solidFill>
              </a:rPr>
              <a:t>викравши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критську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царівну</a:t>
            </a:r>
            <a:r>
              <a:rPr lang="ru-RU" sz="1600" dirty="0" smtClean="0">
                <a:solidFill>
                  <a:srgbClr val="FFFF00"/>
                </a:solidFill>
              </a:rPr>
              <a:t> у Тесея. </a:t>
            </a:r>
            <a:r>
              <a:rPr lang="ru-RU" sz="1600" dirty="0" err="1" smtClean="0">
                <a:solidFill>
                  <a:srgbClr val="FFFF00"/>
                </a:solidFill>
              </a:rPr>
              <a:t>Лише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після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смерті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Аріадни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невтішний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Діоніс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помістив</a:t>
            </a:r>
            <a:r>
              <a:rPr lang="ru-RU" sz="1600" dirty="0" smtClean="0">
                <a:solidFill>
                  <a:srgbClr val="FFFF00"/>
                </a:solidFill>
              </a:rPr>
              <a:t> </a:t>
            </a:r>
            <a:r>
              <a:rPr lang="ru-RU" sz="1600" dirty="0" err="1" smtClean="0">
                <a:solidFill>
                  <a:srgbClr val="FFFF00"/>
                </a:solidFill>
              </a:rPr>
              <a:t>цю</a:t>
            </a:r>
            <a:r>
              <a:rPr lang="ru-RU" sz="1600" dirty="0" smtClean="0">
                <a:solidFill>
                  <a:srgbClr val="FFFF00"/>
                </a:solidFill>
              </a:rPr>
              <a:t> корону на небо в </a:t>
            </a:r>
            <a:r>
              <a:rPr lang="ru-RU" sz="1600" dirty="0" err="1" smtClean="0">
                <a:solidFill>
                  <a:srgbClr val="FFFF00"/>
                </a:solidFill>
              </a:rPr>
              <a:t>пам’ять</a:t>
            </a:r>
            <a:r>
              <a:rPr lang="ru-RU" sz="1600" dirty="0" smtClean="0">
                <a:solidFill>
                  <a:srgbClr val="FFFF00"/>
                </a:solidFill>
              </a:rPr>
              <a:t> про свою </a:t>
            </a:r>
            <a:r>
              <a:rPr lang="ru-RU" sz="1600" dirty="0" err="1" smtClean="0">
                <a:solidFill>
                  <a:srgbClr val="FFFF00"/>
                </a:solidFill>
              </a:rPr>
              <a:t>кохану</a:t>
            </a:r>
            <a:r>
              <a:rPr lang="ru-RU" sz="1600" dirty="0" smtClean="0">
                <a:solidFill>
                  <a:srgbClr val="FFFF00"/>
                </a:solidFill>
              </a:rPr>
              <a:t>.</a:t>
            </a:r>
            <a:endParaRPr lang="ru-RU" sz="1600" dirty="0">
              <a:solidFill>
                <a:srgbClr val="FFFF00"/>
              </a:solidFill>
            </a:endParaRPr>
          </a:p>
        </p:txBody>
      </p:sp>
      <p:pic>
        <p:nvPicPr>
          <p:cNvPr id="26626" name="Picture 2" descr="http://upload.wikimedia.org/wikipedia/uk/thumb/9/99/Herculesurania.jpg/300px-Herculesura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3717032"/>
            <a:ext cx="2857500" cy="20002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628" name="Picture 4" descr="http://upload.wikimedia.org/wikipedia/commons/c/c8/Corona_borealis_constellation_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077072"/>
            <a:ext cx="2863827" cy="227153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123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 descr="C:\Users\Олег\Desktop\Новая папка (10)\299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424" t="-145" r="16757" b="145"/>
          <a:stretch/>
        </p:blipFill>
        <p:spPr bwMode="auto">
          <a:xfrm>
            <a:off x="-1066800" y="-51956"/>
            <a:ext cx="10210800" cy="6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11663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/>
              <a:t>Сузір’я</a:t>
            </a:r>
            <a:r>
              <a:rPr lang="ru-RU" b="1" dirty="0" smtClean="0"/>
              <a:t> Корми, </a:t>
            </a:r>
            <a:r>
              <a:rPr lang="ru-RU" b="1" dirty="0" err="1" smtClean="0"/>
              <a:t>Кіль</a:t>
            </a:r>
            <a:r>
              <a:rPr lang="ru-RU" b="1" dirty="0" smtClean="0"/>
              <a:t>, </a:t>
            </a:r>
            <a:r>
              <a:rPr lang="ru-RU" b="1" dirty="0" err="1" smtClean="0"/>
              <a:t>Вітрила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Компас</a:t>
            </a:r>
            <a:r>
              <a:rPr lang="ru-RU" dirty="0" smtClean="0"/>
              <a:t> </a:t>
            </a:r>
            <a:r>
              <a:rPr lang="ru-RU" dirty="0" err="1" smtClean="0"/>
              <a:t>утворилися</a:t>
            </a:r>
            <a:r>
              <a:rPr lang="ru-RU" dirty="0" smtClean="0"/>
              <a:t> в </a:t>
            </a:r>
            <a:r>
              <a:rPr lang="en-US" dirty="0" smtClean="0"/>
              <a:t>XVIII </a:t>
            </a:r>
            <a:r>
              <a:rPr lang="ru-RU" dirty="0" err="1" smtClean="0"/>
              <a:t>столітті</a:t>
            </a:r>
            <a:r>
              <a:rPr lang="ru-RU" dirty="0" smtClean="0"/>
              <a:t> в </a:t>
            </a:r>
            <a:r>
              <a:rPr lang="ru-RU" dirty="0" err="1" smtClean="0"/>
              <a:t>результаті</a:t>
            </a:r>
            <a:r>
              <a:rPr lang="ru-RU" dirty="0" smtClean="0"/>
              <a:t> «</a:t>
            </a:r>
            <a:r>
              <a:rPr lang="ru-RU" dirty="0" err="1" smtClean="0"/>
              <a:t>розчленування</a:t>
            </a:r>
            <a:r>
              <a:rPr lang="ru-RU" dirty="0" smtClean="0"/>
              <a:t>» </a:t>
            </a:r>
            <a:r>
              <a:rPr lang="ru-RU" dirty="0" err="1" smtClean="0"/>
              <a:t>абатом</a:t>
            </a:r>
            <a:r>
              <a:rPr lang="ru-RU" dirty="0" smtClean="0"/>
              <a:t> </a:t>
            </a:r>
            <a:r>
              <a:rPr lang="ru-RU" dirty="0" err="1" smtClean="0"/>
              <a:t>Лакайль</a:t>
            </a:r>
            <a:r>
              <a:rPr lang="ru-RU" dirty="0" smtClean="0"/>
              <a:t> </a:t>
            </a:r>
            <a:r>
              <a:rPr lang="ru-RU" dirty="0" err="1" smtClean="0"/>
              <a:t>сузір’я</a:t>
            </a:r>
            <a:r>
              <a:rPr lang="ru-RU" dirty="0" smtClean="0"/>
              <a:t> Корабля Арго. </a:t>
            </a:r>
            <a:r>
              <a:rPr lang="ru-RU" dirty="0" err="1" smtClean="0"/>
              <a:t>Описане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Клавдієм</a:t>
            </a:r>
            <a:r>
              <a:rPr lang="ru-RU" dirty="0" smtClean="0"/>
              <a:t> </a:t>
            </a:r>
            <a:r>
              <a:rPr lang="ru-RU" dirty="0" err="1" smtClean="0"/>
              <a:t>Птолемеєм</a:t>
            </a:r>
            <a:r>
              <a:rPr lang="ru-RU" dirty="0" smtClean="0"/>
              <a:t> в 150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нашої</a:t>
            </a:r>
            <a:r>
              <a:rPr lang="ru-RU" dirty="0" smtClean="0"/>
              <a:t> </a:t>
            </a:r>
            <a:r>
              <a:rPr lang="ru-RU" dirty="0" err="1" smtClean="0"/>
              <a:t>ери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сузір’я</a:t>
            </a:r>
            <a:r>
              <a:rPr lang="ru-RU" dirty="0" smtClean="0"/>
              <a:t> </a:t>
            </a:r>
            <a:r>
              <a:rPr lang="ru-RU" dirty="0" err="1" smtClean="0"/>
              <a:t>уособлювало</a:t>
            </a:r>
            <a:r>
              <a:rPr lang="ru-RU" dirty="0" smtClean="0"/>
              <a:t> </a:t>
            </a:r>
            <a:r>
              <a:rPr lang="ru-RU" dirty="0" err="1" smtClean="0"/>
              <a:t>міфічне</a:t>
            </a:r>
            <a:r>
              <a:rPr lang="ru-RU" dirty="0" smtClean="0"/>
              <a:t> судно, на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аргонавти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чолі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Ясоном </a:t>
            </a:r>
            <a:r>
              <a:rPr lang="ru-RU" dirty="0" err="1" smtClean="0"/>
              <a:t>досягли</a:t>
            </a:r>
            <a:r>
              <a:rPr lang="ru-RU" dirty="0" smtClean="0"/>
              <a:t> </a:t>
            </a:r>
            <a:r>
              <a:rPr lang="ru-RU" dirty="0" err="1" smtClean="0"/>
              <a:t>Колхіди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здобути</a:t>
            </a:r>
            <a:r>
              <a:rPr lang="ru-RU" dirty="0" smtClean="0"/>
              <a:t> золоте руно.</a:t>
            </a:r>
            <a:endParaRPr lang="ru-RU" dirty="0"/>
          </a:p>
        </p:txBody>
      </p:sp>
      <p:pic>
        <p:nvPicPr>
          <p:cNvPr id="36866" name="Picture 2" descr="http://upload.wikimedia.org/wikipedia/commons/thumb/7/77/Vela_constellation_map_uk.png/300px-Vela_constellation_map_u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836712"/>
            <a:ext cx="2857500" cy="22193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868" name="Picture 4" descr="http://upload.wikimedia.org/wikipedia/uk/thumb/d/d3/Carina_constellation_map_ukr.png/300px-Carina_constellation_map_uk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212976"/>
            <a:ext cx="2857500" cy="22193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904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27984" y="2606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Щит</a:t>
            </a:r>
            <a:r>
              <a:rPr lang="ru-RU" dirty="0" smtClean="0">
                <a:solidFill>
                  <a:srgbClr val="FFFF00"/>
                </a:solidFill>
              </a:rPr>
              <a:t> — </a:t>
            </a:r>
            <a:r>
              <a:rPr lang="ru-RU" dirty="0" err="1" smtClean="0">
                <a:solidFill>
                  <a:srgbClr val="FFFF00"/>
                </a:solidFill>
              </a:rPr>
              <a:t>єдине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сузір’я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назва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якого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пов’язана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конкретним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історичним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діячем</a:t>
            </a:r>
            <a:r>
              <a:rPr lang="ru-RU" dirty="0" smtClean="0">
                <a:solidFill>
                  <a:srgbClr val="FFFF00"/>
                </a:solidFill>
              </a:rPr>
              <a:t>. У 1684 </a:t>
            </a:r>
            <a:r>
              <a:rPr lang="ru-RU" dirty="0" err="1" smtClean="0">
                <a:solidFill>
                  <a:srgbClr val="FFFF00"/>
                </a:solidFill>
              </a:rPr>
              <a:t>році</a:t>
            </a:r>
            <a:r>
              <a:rPr lang="ru-RU" dirty="0" smtClean="0">
                <a:solidFill>
                  <a:srgbClr val="FFFF00"/>
                </a:solidFill>
              </a:rPr>
              <a:t> Ян </a:t>
            </a:r>
            <a:r>
              <a:rPr lang="ru-RU" dirty="0" err="1" smtClean="0">
                <a:solidFill>
                  <a:srgbClr val="FFFF00"/>
                </a:solidFill>
              </a:rPr>
              <a:t>Гевелій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ввів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це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сузір’я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свій</a:t>
            </a:r>
            <a:r>
              <a:rPr lang="ru-RU" dirty="0" smtClean="0">
                <a:solidFill>
                  <a:srgbClr val="FFFF00"/>
                </a:solidFill>
              </a:rPr>
              <a:t> каталог та </a:t>
            </a:r>
            <a:r>
              <a:rPr lang="ru-RU" dirty="0" err="1" smtClean="0">
                <a:solidFill>
                  <a:srgbClr val="FFFF00"/>
                </a:solidFill>
              </a:rPr>
              <a:t>назва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пов’язав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польським</a:t>
            </a:r>
            <a:r>
              <a:rPr lang="ru-RU" dirty="0" smtClean="0">
                <a:solidFill>
                  <a:srgbClr val="FFFF00"/>
                </a:solidFill>
              </a:rPr>
              <a:t> королем Яном III </a:t>
            </a:r>
            <a:r>
              <a:rPr lang="ru-RU" dirty="0" err="1" smtClean="0">
                <a:solidFill>
                  <a:srgbClr val="FFFF00"/>
                </a:solidFill>
              </a:rPr>
              <a:t>Собеським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обраним</a:t>
            </a:r>
            <a:r>
              <a:rPr lang="ru-RU" dirty="0" smtClean="0">
                <a:solidFill>
                  <a:srgbClr val="FFFF00"/>
                </a:solidFill>
              </a:rPr>
              <a:t> на трон за </a:t>
            </a:r>
            <a:r>
              <a:rPr lang="ru-RU" dirty="0" err="1" smtClean="0">
                <a:solidFill>
                  <a:srgbClr val="FFFF00"/>
                </a:solidFill>
              </a:rPr>
              <a:t>гучні</a:t>
            </a:r>
            <a:r>
              <a:rPr lang="ru-RU" dirty="0" smtClean="0">
                <a:solidFill>
                  <a:srgbClr val="FFFF00"/>
                </a:solidFill>
              </a:rPr>
              <a:t> перемоги над турками. У великого астронома </a:t>
            </a:r>
            <a:r>
              <a:rPr lang="ru-RU" dirty="0" err="1" smtClean="0">
                <a:solidFill>
                  <a:srgbClr val="FFFF00"/>
                </a:solidFill>
              </a:rPr>
              <a:t>була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ще</a:t>
            </a:r>
            <a:r>
              <a:rPr lang="ru-RU" dirty="0" smtClean="0">
                <a:solidFill>
                  <a:srgbClr val="FFFF00"/>
                </a:solidFill>
              </a:rPr>
              <a:t> одна причина </a:t>
            </a:r>
            <a:r>
              <a:rPr lang="ru-RU" dirty="0" err="1" smtClean="0">
                <a:solidFill>
                  <a:srgbClr val="FFFF00"/>
                </a:solidFill>
              </a:rPr>
              <a:t>увічнити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пам’ять</a:t>
            </a:r>
            <a:r>
              <a:rPr lang="ru-RU" dirty="0" smtClean="0">
                <a:solidFill>
                  <a:srgbClr val="FFFF00"/>
                </a:solidFill>
              </a:rPr>
              <a:t> про короля: той </a:t>
            </a:r>
            <a:r>
              <a:rPr lang="ru-RU" dirty="0" err="1" smtClean="0">
                <a:solidFill>
                  <a:srgbClr val="FFFF00"/>
                </a:solidFill>
              </a:rPr>
              <a:t>допоміг</a:t>
            </a:r>
            <a:r>
              <a:rPr lang="ru-RU" dirty="0" smtClean="0">
                <a:solidFill>
                  <a:srgbClr val="FFFF00"/>
                </a:solidFill>
              </a:rPr>
              <a:t> ученому </a:t>
            </a:r>
            <a:r>
              <a:rPr lang="ru-RU" dirty="0" err="1" smtClean="0">
                <a:solidFill>
                  <a:srgbClr val="FFFF00"/>
                </a:solidFill>
              </a:rPr>
              <a:t>відбудувати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обсерваторію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знищену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пожежею</a:t>
            </a:r>
            <a:r>
              <a:rPr lang="ru-RU" dirty="0" smtClean="0">
                <a:solidFill>
                  <a:srgbClr val="FFFF00"/>
                </a:solidFill>
              </a:rPr>
              <a:t>. До </a:t>
            </a:r>
            <a:r>
              <a:rPr lang="ru-RU" dirty="0" err="1" smtClean="0">
                <a:solidFill>
                  <a:srgbClr val="FFFF00"/>
                </a:solidFill>
              </a:rPr>
              <a:t>цього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зірки</a:t>
            </a:r>
            <a:r>
              <a:rPr lang="ru-RU" dirty="0" smtClean="0">
                <a:solidFill>
                  <a:srgbClr val="FFFF00"/>
                </a:solidFill>
              </a:rPr>
              <a:t> Щита входили в </a:t>
            </a:r>
            <a:r>
              <a:rPr lang="ru-RU" dirty="0" err="1" smtClean="0">
                <a:solidFill>
                  <a:srgbClr val="FFFF00"/>
                </a:solidFill>
              </a:rPr>
              <a:t>сузір’я</a:t>
            </a:r>
            <a:r>
              <a:rPr lang="ru-RU" dirty="0" smtClean="0">
                <a:solidFill>
                  <a:srgbClr val="FFFF00"/>
                </a:solidFill>
              </a:rPr>
              <a:t> Орла, </a:t>
            </a:r>
            <a:r>
              <a:rPr lang="ru-RU" dirty="0" err="1" smtClean="0">
                <a:solidFill>
                  <a:srgbClr val="FFFF00"/>
                </a:solidFill>
              </a:rPr>
              <a:t>але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подяку</a:t>
            </a:r>
            <a:r>
              <a:rPr lang="ru-RU" dirty="0" smtClean="0">
                <a:solidFill>
                  <a:srgbClr val="FFFF00"/>
                </a:solidFill>
              </a:rPr>
              <a:t> королю </a:t>
            </a:r>
            <a:r>
              <a:rPr lang="ru-RU" dirty="0" err="1" smtClean="0">
                <a:solidFill>
                  <a:srgbClr val="FFFF00"/>
                </a:solidFill>
              </a:rPr>
              <a:t>Гевелій</a:t>
            </a:r>
            <a:r>
              <a:rPr lang="ru-RU" dirty="0" smtClean="0">
                <a:solidFill>
                  <a:srgbClr val="FFFF00"/>
                </a:solidFill>
              </a:rPr>
              <a:t> дав </a:t>
            </a:r>
            <a:r>
              <a:rPr lang="ru-RU" dirty="0" err="1" smtClean="0">
                <a:solidFill>
                  <a:srgbClr val="FFFF00"/>
                </a:solidFill>
              </a:rPr>
              <a:t>їм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нову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назву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5842" name="AutoShape 2" descr="data:image/jpeg;base64,/9j/4AAQSkZJRgABAQAAAQABAAD/2wCEAAkGBhQSEBUUEhQWFBQVFRQUFBUWFBQUFBUUFBcVFxQUFRcXGyYeFxkjGRQUHzAgJCcpLCwsFR49NTAqNiYrLCkBCQoKDgwOGg8PGiwkHiQqLCwsLSkvLSwpLCksLSwpLCwsKSwpLCkpLCwsKSwqLCkpKSwsLCkpLCwqLCksLCkwKf/AABEIANwA5gMBIgACEQEDEQH/xAAbAAACAwEBAQAAAAAAAAAAAAADBAABAgUGB//EAD4QAAICAQMBBgMGBAQFBQEAAAECABEDBBIhMQUTIkFRYXGBkQYUMkKhsSNSwdEHM2LwJDRDY3JTZIKi4RX/xAAZAQADAQEBAAAAAAAAAAAAAAAAAQIDBAX/xAAxEQACAgAEAwYGAgIDAAAAAAAAAQIRAxIhMUFRcQQTYaHB8CKBkbHR4SMyFEIFcvH/2gAMAwEAAhEDEQA/APsO48iz1nM7UdsTrnBJVRszLZ/y74cD1Qm/gTO2+GKZFvgiweD6EHymk495Glvw6mWJDNGuPDqaGax1seXPrKck+Z+s5fZN4nOnboBuwk+eK+Vv1Q8fAidjZHh4ikr48eoYc88b48eoqzn1P1MEc9nZv5A3bd3NGwDXWrBF+0NlWDTEN26hdVdC6uwL61ZPHvOksrc1dT9TIchrqfqYQiaXFC0IDidr4J+phEBHmfqZvJpWKkIwVuKYruA5F+GxfFjr5xpNLIlNDoS2sT1P6zpaYGuZa4AIQCYznm0GkQmLZXjDxTOeYoIAmHLN58TNt2uUpgxoKdyi7Q7gaB9RzxFVaoZNTBq9hjUkwmS5uZgcrVdhigcTvjyKWZXLM4O9izI4YnclsePIVVVU32d2vubusq93mAsrdq4/nxN+Zf1HnHs+QqjEKWIBIUVbECwoviz05iLaQarBjOXG2JyquBY73C5ANBl4DA8ccGplKDTzQ35cH+/EwlhtPPDfiuD/AA/H6nSuScH7ztrBrQrqWXu8xUd3kZSGQOOiZAVBHkSOJ3pUJqRcMRT234riiSRHtvtP7vp8mbY2QY0ZyqlQSFBJ5YgdAf8A9inZH2kGfM+I43xlcWHOpYoQ2PNuCnwk0QUYEToWDOUHNLRfr8l3wOzJJJMhkkkkgBm5JqSMCou2IXDEzJlLQDm9r9nF0DY+MuM78R/1Dqp/0sLU/GE0OtXNjV14vqD1Vhwyn3BsR2cjKPu+o3f9HUMFf0TP0V/YOBR9wPWYyfdyz8Hv6P0f6Oef8cs/B6P0fo/DoPOkiaeMnHLqdOc3FDjEnnI55kH9JYgqPUPie4pN4stGRKNjHJIrm1ZAFKzWyr4dvAY0XNkeEdT50OAYwrTKhlkRfKkZgcnWOLAUZYJNWm7buG7pV836fGNsJx9VlUuoXqMgvHsIJN/jseXn7y1LcR2sDcxmeZfPkDZFBbxMwQ8+AJy1enhm8+pyWPEVOzEcfL8kgbjtVTv5sEGRJ2xno5J5/U5cneOQWKjLjWwzACyoZAtU1c2feegkgD1GnXIpR1DKwogiwROQGbRq7ZMgOkRGcu58eEKL2k/nX08x7ztznfaDsRNZpcunyWEyoUJHUX0Ye4IB+UhwTalxM5YabUuK910OH2J9tNF2vjz4MGQsCjJlUq2N9mQFSy35c1Y6EidPRdhHHrHzAjuzpsGnVeSw7p8rWfanUfIzyX2J/wAOcXYjPnbK+Y5axF9gRMWMtuBYWTywQE+U+garB3iFQ7Jf50IDDkHgkEfp5zaOO0nBPqvfQq03XFB5JJJBRJJJIASSSSAAjLEhEqWBdQWr0a5cbY3Fqwo/3HoR1+UOplyZaqmJpNUzmdiatiGw5TeXCQrH+dT+DKP/ACHX3BhtZr1TJjxm92XeEpWYeBdzbmApOPWri3bSLjK6ouuIYQ3es3CnB1cN8CAR7/GIdgfbPTa5WbS5RlCEK9BlZSelq4Bo0aPtJwYyXwvh5oywlKKyy4bPmveg6NMwyu5yMysEC4yF2Yyt2ykDdbXzZPTiG31CMwIgmE6uBoYXKSOa9quUjNfNV7XMgUoHoAJgP7zDCwJOEHKTTS114+JbkrdDY3+W2ve4bK7Ctte93+lTj9t9sHT6TPmUAtjxZHUHpuVSVv2uon2V2g41jYsmTJT4EfEmTa3eMhrNmRl4RfEg7vj1oCarsEpQlLM6666VdaeP0Fn20PSjUNt8t3zqZRm/NXyJP7zwnZH+KOLU6/LpMaOrY+8p2A2P3Rp+Oq+dX1rynrcPal8EfT+0zj2ZupRk9PProGYa3PfRfqf7TTZGvgAj3JH9JC4ipc3wZMOzOms78vwNy8B5chrgAn03f1qHxuxBtQPTxXf6cRTEY4rSJYUlJPM+mn12sL8DGPI5PKUPXcD+lSnyuCaSx5HcBfyhgZcy7qeWu8fX4b6f1ryseZXt9/yCy5CKpS3wIFfWB0eEYsdIhUAsdt2bZizGyfViesblExuErbzPbbSl47X9WFrkDFZE5Fqw5B8weoM5OhyHTZBgck4m407ny/7DH1H5T5jjqJ18DgqCBQIBA9Lg9foVzYyjiwfkQR0YHyIPIMlJyhGadut+f6fkYY2G280d17p+/E1ptOEuix3Mz+Ji1bjdC+ijyHQS8OoDbqvwsVNqy8gA8WBuHI5FiczsvXsGODMf4qC1boM2PyyD/UOjD19jOuDNoSUlaKhNTVouSSZyZQoJYhQOpJAA+JMosu5JW3m/aSJWBUlSSzLAzJkegSATQ6CrPtyQJIv2i+QYnOFQ+Xae7UkBS54Xcf5QeT7COKtpAcPXYsXa3Z+bF48a5N+FwQBlxZcTiwwBItWUGrojz5nnP8Pv8N17K71u+ObJl2qTs7tVRSSAF3GySet+U9F2H2Hk0upzAePBmx48rOWG772vgytt6nvFCuT0se8d7QxkqQrFCejAKxHI8mBB8x851zhBYnwardfj5bE61qa+8yjqLH6Txf8AiX2RrNRpAmhYq/eAuofu2dKPhDkjoaNWL+U7H2V0efFocKapt+ZVAdr3WfFQLfmIWhfnUUktVXAR1u8oD4TxeXW58eQk5c1DtTFhQM3hbT5FTctbQGXcWo+VcdI99odbrl1WmXTYkfTsf+JZiLUWOlmx4bIoGzOnqdKmQLvUNtdci35OnKt8QZ0f8fOEMNaWqW/QJ3ZvtnRnUaXNhDAHLjbGGN0CwqyBGezuycWFg5LM4Tuw+R2cqhO5lTcfCpbmuvAF0AJztb2ymHaDuZmvaiIzu22txCr5CxZNDkc8iLaftvvrKXsHFng7wSHRkYBkZaHX+aafE13aegvEPq+zMWN8mbBixJnyfiyBF3PzZDEetc/1laPX7+aog0y+anzE5mh0z4zlL5ny95kLoGAAxKemNa8h/set5gQ29OWHDL/Ovp8R5SZYcsNd4lpxXhzXivNeNGGI5RedarivVeP3+h6zBqyR1+sdxLfM832XrA1EHg/7+U9VpMHEwxsqVx2ZvFqStB8eOpubiuoysGUBbUhtzbgNpFbRt6tdnp0qcV2aDKmauI5Axra5SmUkgK1qCCyeLoCOLHIviNmJoDdzDNM74NzYPwMUl8LBB8CgKAOQAKPtXE00HplpQPQAfpCETPCVQiqrRaDe5y+1dB3qijsyId2Nx1Rv6qehHmJrsftHvVIYbcqHblT+VvIj1U9QY73c53amgbcM2H/OQVXQZU6nE37g+RhiLK88fmuf7XntyOacXB95H5rn+15rTlXXEHn06upV1DKeqsAwPnyDwYLs7Xrmxh06Hgg8MrDhlYeRB4qMyk01aN4yUla2M14vapUsNyfgJJMa4cymCDwlwZHM2JsxFyrkg8hglYGc2TyieoEM7RfI1zeColnkdMzf/wBnUKWYqNJhZVLEqu7IL2g8AGpzuxezXXWY2TJaYky4tRmJ2nWZyWNBCx3nHXL+oIHTj1x7KxLlOYY1GVhTZBe4jjgm+nA4iek+zemxE5MWDHjfpvVaamu+feet/kxySS4xS2VXVc/e9WkRQZ2mCZozk/aTQnNpzjF+LJguuoUZsZZvkAT8ph2aOaMFPTa+S5jlu6K7T02QZVy4gjEI2JkdigKlgwZXCtRBHQiiD5UInoUKDI+Rk3PkLPtPgQ0mMJuNEkBVBJAsnoOBMdm48rZsmXMpVsmJFI6V3bOtAjzJ3P8ADIIjn7F/4bIgxm11DviXxdDlQhgL8Xh3GzfmZ6EOzwjKnLl013+hDZ2zMFwCASLPQXya5NevEKV5PxMHkxiwSBYPBNcE8Gj5Ejj5wArGxxPvH4CQcgHNf6wP3E+gdn5g2NSCCCAbHnfNzxfZOFuAzbm5s7QoPX8tmuDXynW7Pz/dXCn/AJdzwf8A0XPRT6Y2J49CfeeD2yPdO1/V+T/D8n4bZr+F3/q/J/h+T8NvUEQbrcKJKnLZ1iy44wBxJtmhG3YC7rB5PwmvQ/tDavGxUhCqtYosu8VY3cAjqLHXi/PpKy+FWYeQJHyEjFklhyvkxx3RvB+FfgP2hJSGwPhLkwVRS8Ae5JJJJYji9oYW0+Q6jGCUb/mMY8wP+so/mA6jzHuJ18OYOoZSCrAEEcgg9CJucIf8Hk/9tkb5YMjH9MbH6E+hmD/id/6vyfPpz+vM5n/C7/1e/g+fR8eT15nbDcn5SSAizJNY7HUzFSS5U1EJ9q9rJp0D5N20umMbUZzuyMFXhQTVnrGXEJKIggEs8CY1mSLEToi9CQTLFnPhPxH9Y6Vi+VOD8R/WaNrK7EIusGyxgrMVNeztd1HLtSr6BLdnOyDmCwsTdqV8TCiVNgGg3BPB6+vrFT9oEK3sa/vP3bbYu91d5/414v06zWu7RfFkG5F7slgKYnMVTGXfLtA27BVEHnkeoB9JYc9q9og6K4+Jxe3uznfJhrE2TGGyd4EbHfiUBQy5fCUPis9RxVTq/ZrtQ51NhB4UcBTkuslkAh1G4cf5i2rc105H9q/samuXGrvkxjHkGQd2QCTVUb6ex6iZPFngTemq9UOrOloMfSxXAsda6cX5zsaHSlse3MEbcu1wAdhvrQPNfGA0mGo9otZjfcEdGKEBwrKxQ+jUeD14M87tDz3poVS2YiO0V0ONvveZEwIVGLNkcAkNdY2vkstdfMfAzrjtLF3IzDIpxFQwyBgUKnoQR1ueW/xF/wAPx2tp8ePvThbE+9W271NimDLuHtzf7wmL7ENg7N02k0+UFtNkxZQ2UHZkbHkORg4XkKWJIA6UvpOHBw45lBulz8AjHJGkd7s7t/BnIGLIrmmO0WGGxgrblIBUhiBRAnQnnuw/s9lwavUZmdHXUDG+Sk2sMyAqdv8A29u2rJNg+pJ9DNMeOHGVYbtae9ltsUr4iJ7WH3juNjltu4sApRQbrcQ1rZBAsc0aujTWcjad3Sjfw855vsoanT6jMMmA5Ez6pnXOjoaxsoCB0PiARUC/t1npMyblIurBF+kjtmHki1Cn8PNNN15dGOD11NjpLlAS5mtgJJJJGBIPPgV1KsAysCCD0IPUQkFqQ9DuyoO5b3AsNm4bwKI8RW6Pka4PSG4mr0ZxtHqvurnDmYlKvDlPNqKHdv8A6lsc+Y+EudoY+t0eZJzwhOKpPTx/9MVhzhpF6cLX7KklEyt49Z1m5qSKavXbSqoAztdAtSgDqSYPF2sBuGWkKbbo7lIbgEGIBrKsAUmcnaaFGKsLWh4g189PD1N+UGvaChSzH822grbhfQFTzcuMhBCkBmXgw2DVK91fBo2CpB+BlPXnNMzptCEQliBZKjypxx08oPJimuDN5FbvRBKrPOj7M4t24F74/MKsZu/uq67vDf8ALx7wyfZ0HO+U5Mh7wbXxnuihSiO75x7wnJNBhySZ1BpCqts5Yl2G9mYbmJIBN2EBPQdB0hMSNQuroXR4uuavmrnX/kzfEikcbJpvugXYWzZsvd6XCMrKqqqh3CsyIPCqrkYtRY7QI5oNbk704cyoH2DKj4yxR03bGtX5VlYrxZBDCj1AL2loVyqEYkGw6MrhciOnR0PkRfoRTEGwaNdmdlDGzOzvlyMFUvkZCwRSSEUIAqrZJoDknm+JzTlKUszZWhxfsl2Zr9Jg1T6zP97bx5cKqWJ8CudosDbvO0bRYFe86H2Cytt2Y8nfaUYsT42IIbDka+80tnkqvBAPiUEAk8T0ePiMrmH+7k97lw5YdXfH3+Vu9w42MKJcx3w9/oZO9Hv9DOKmVaNyTHfD/YMnfD/YMKYWjOVuosjysdR7j3njvsR9gm7NwahPvD6k5nDjcKC1fNFjbNdsfOhPXOw/3cHqc9IaPPH7iY9qUVgTcrrK7reqKg/iVDcuD75fWDOoO8DwbNps7jvDWu0Baoit1m/IcG+NqZNoYkmO9HqPqJfej1H1EKYWakme8HqPrK7we31hQy08/jJKxvf1MqRDbQbKKD0Emweg+kuSaiFNZoyWV0Kh0seIeFg3UGunxiWs7Pfu8jtRdzjFICQqq4PHmfWdoCaksDlZeyWfeXZdzbKoHaO7JIvmzdmUOyWocoP4iu1Bvy9ACTz58mdaZaIBTDpdpc3e993w4Ar9JWTH/WMweVb/AF/aW3SYhZMFKB6AD6QGZJ0NNhOxb67R+0zl09w7PNLDjSrRactBy3ZzdkyUjhxwRWdikSJZtMCQ20FgCAaG4BqsA9QDQv4D0msK0Y13dyHDXlKz6UIYxniHxCK6dI8iVOWehSCy5zPtF2dk1GlyYsOdtNkdaXMgtkNgkjkdQCOCDzwRGtEhTGiO5yMqKrORRcgAFjXmTz85gMYBlwWHTIpYoqqXbe5AA3NQG5q6mlUX7CFgBREWyoEJfxHcEXaWJQUxohTwD4uT50PSHdovlYEU3Sx9bFfrM8ZS7uWV06dWONWrGGMtYLfCpNmhGpW0S5JIGdg9BMFB6D6CFmWjTAyqiVLEkYEYygZqVJ1vcCI/sfpNF/YwOYP4dhUeIbtwJtPzBaIpunPPwhxJp1uMot7GVu9jNFpI6d7gYDexmMjdKHr+xm5jKf6/sYmnleoinzFcRY/iCFiPcC/3i+DXFmxggU+IuevB8PA9uYRQXxUTyyVfuw6/rE07MyqVIyJaJsH8M/h46+LrwJOE7w4tclvuOW7CaXXBlQvwXDnj8NITd304Ewe0cRUN4qY0CEbrdVx53AYOyGIUZD4cbuOlb0aj68Am/lDns7+GE3DjL3l1/qLVN02IfwICAaPPqKPzB6QhxCVihYm3YAhiqXIzSLACN0izZJnWamuIgdV8ZvDDbVibOkmr58owcnE46Pce02TiKeHWoWGLRHJlVyyqwJRlDgEEqaVwrAdDtZTR8mHrHDAajH0odXW+P3+k5e0NLCdq0VHcwMx9Yxp9QbgMmEzeHHzOx00QdCSSScpRJRlyQAxUk3JHYGJBJIIwNTJMp2lK0KAsyIZUsQAsxXXYQ6FSWAIIJRijDg/hZeVPuIyTBZPL4/0MOAjeB7UHpYBr4zTGYwVtFdKFfDylv0kYV5I5nbpFPcwzyllETWNeZuSHQcTUyGlgzIYNlkJoTZaIdpa9EUFmCgsqgk9WchUX4kkAfGVFWArqzz9Jz3eM6h7iLGelhx0IY1pc06mE8ThY2ozp6fUceUjFhyBHTxmTNlIK15tR+FE/0gcDwjuLW+t8exo8/S55vaE1HR1qvuvvsaR3NmpxO2u2zptRgHh7lhlOYnqoHdrjYHyG9wD/AOQ9JjtfNkfVY9OuVsKnE+a0Cd5kKuqd2hdWAChtzUL8S9Bd57DVc65cefbqO7y5NOMjIn8RKxswYAbdwakbaAC2LoOg6cKUVK5q1r9vTclmT21qX7Mz5gUx5k+9EEqWCLibJtG2+XCqo5NXZo9InrftBmGoJt1xYF0Zcr3dH7wSGLqw3ZL4WlI28kWeJ68aNNjJsXa+7etCm7yy9jzuzfxgc/Y+FnTI2JC+OtjFRa7Ta18DyPQ9JtDtGEm7hxfyuvxXhfEVMdkgsWoVr2kGiVNEGmHVTXQj0hLnCUXJJJEBiVLlGUBTCUolyiYwLkBmQZYgIuDyDp8f6GFi6ahci7kYMNxW1NjcpZWHxDAg+4iewBcGKlA9AB9JozOj/wAtb67Rf0lu0ywNcONKtF9ipbsoiUplEyrnRRJdzRy0JkCL6l/KNK2AM6slytNwobcR4DZYbQ3mw22R5Aj1g87zSmZdLm8UkITyGc/Vahcal3IVRySeg5rn6zqNgMQzdm2+7fkHKGg5C+C+K6Ud3I86HpOmMuRIj2z2sum0+TO6sy4lLFVFsa4oenJ69BFexe3G1+iGbTlsDN3gXciOdyEgA3wVJHUevlU7w0frREoaehtA2iq44oH0rpKzfFaAz9ju08upxLmcBEfHi2JXO/beXJfXaWO0D0S/Od915U30JPx4InP7D0K4cSYkvbjRUWzZpQALPmeI7lQllPkLv6Tzu3uMpNxjazRpeGZa/Ld9DSAPtDs3FnULmxpkUGwHUNR6WL6H3E1ptMmJQmNVRFFKqgKoHoAOBKOYDzmH1HNcE+nnKUGIdXLNLlnntR25hQAvmxoGLBSciqGKmmAJPNHg+kd0mrDUQ1qQCCDYIIsEHzFcy5YDStoVnTXaLoAWSTQqyepPvCCKFjGFfiYONDCgyQKZrMkhoZNRvobCoO5b3Akbdw3gUR4tt0egNdZsNNEQZEaEbuZYSkm4wMgQGV33JtC7bO+yQQu00UABBO7b1ri/PiMGAxIw3bmDWxK0u3avFKeTuI554u+kAGAZlxwK9RLWW/l8R+8QMCupIAtWJIBNDgH06zj9v6XUZMumfBnOHHjybtRi7sOc2Pjwc/h6MP8A531AnoDEN772sLspdpDEsSd28MKoAeGjZuz0rnDDwsRWs/Dl5ltrkEx5rHQivUV9JSZ7NbWHxHEu5e6ad3iafF103/ArXIo6mjW1j8FuLZ8vPQ/IRjfAESo4eIs3xdNNvPUVrkDVvPn6czaPfr8wRLlzXLiWvi66b+egaATkF+f0MFmyAQzNEMz2ZUMPGarMr/6+mb1FceQZc00KPMWxGNI00lDFUv7Kq5O765vKvmK0NaPIDxfMF2l2kuMFmdVRAS7MwVV6csT06xzEaE4v2k0jv3TovedzmGU4rVS42Og2lvDvQuHWyOU6g0ZxSw8aaWaS3T0TWiadf2fz8OBdxXD39Dha7XjXqU0xZjg1OP8AiVSb0xvkUqfzAMcYPxjfZHZ2TdqHzoV+8HE7KTdbsZVsdg/lXanHoajPZmmyPqMmd8bYgcePEFdlORyjO3ePsZgKDbVFk1d1wJ0cpNz1IY+JlyKq8979EZ0jzum7HcaTHp+72q2fIuQAABNMc2bIQK6BkCJx5ZJ6XElVXHw6D4SYiT5mMY1rzk42NiTu0t2/qCSGNk0w4kxm5phOG5Xqvf0K0A4Tz8v7SSYxz8pcuW4DTGZqalTMCwJJcqAzMzN1IBHYiATOQ0PmP3m4HWYtyMvSxV/HiAMAna6muHAbhXK0rH2P95O+X+YfUQOnyZNqY+7qgFdiRt2gV4aNkmK5NEF747QBt8BodNhDV6RxA6Ayg9CDXWiDXxmVzKRdivWxX1nIXTMy+Fdn8Lbdjxk0R0+fJ9ZDp2KuApG4KtEoOnnS8cdJdvkB2FzKejA115HHxmd4PNjnpyOfYTnZ9ESX2qAD3ZAFANtvcPT6yHTMKIU/5ofbaDgAi+KAuFsDogjyPt85nKeItoGP8SxR3k1wfxAHyh3M0jqIDcXfHzGalHHc2ToQDHih1WoRUAEUyZzvK7WoBTu42td+Ec3Yrnj8w6+ReZgdFcnER7U7R7rFkyKNxRHcLz4iqkgcetTWJ4LIaiUNQs5SarLiOmc6jvxnyJjZNmJcbDIpbvNPsUMAoG6izWoNm+Z3WW55nLpsOnGTLiw4kcJkO4LR6FiB5AEgEgVcT7A+0b5MuAbVDZFb70RZHeLjbuwgJpLGMtQ8iJvh9kxMrmtl+L9BOSPc4ccO2OeP7R7Zz4zrBvA24cLYAqfhbLkyoLLXudiq8nwgkcUCT2fsp2g7LlTMW34szJTlGyKhVHQO6Da5prseRAPIMyxOzzjHPa9pP1XuhpnVOdcYBdgu5lRb83c0qj3J4hWjFTAxzhzFAMZ5+UkIMJ3SRtoAokYzVTDpIQGwZUgEuoDKJlzLJMafTbNx3Md7b/ExYLYA2rf4V46e59YAEYwWZ/CSeg5PwEKVg3xxoTBYNQrqroQysAykdCrCwR8jB5Yy2ODGEe8tNAJtF9VqVxqzuwVFFsx6AepnQbAPeDbTD1P6TZSQjKHiauax6cep/Sb7ge/6SW0AIwTRoYB7yn049/0gpIBKWXoQ50w9T+n9pjPpBXU/p/aaZkwOD2D2pny4d+pwfd8m5h3e8ONoPhax6/0950N1zR7LQurG9yhgpvoGrdx05ofSM49EPU/p/aWpJIQDFN5sFiMJpR6n9P7QPalouPaSN2fCh4BtXcBhyPMefWRLES1HR5/X4vDTDg+Gj0Ngiuet+k52jCA7lx0QxHKFTaDu7FiyNooHzHTie21PZKOviF7SGFhTTDowscEX1nC1vYeNwytuKsKIscj5CduF2lNNEOIAMmTduQHcoV7AO5Rfha+o8Tce5nR7IxpiG3GoQWTQFAk9SfU+5gcXZa3+Jv8A6/2nRw6IA9T+n9pOLONUnoNI6eLUe8bERTD7n9I+FnlTrgWjMqaAkk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data:image/jpeg;base64,/9j/4AAQSkZJRgABAQAAAQABAAD/2wCEAAkGBhQSEBUUEhQWFBQVFRQUFBUWFBQUFBUUFBcVFxQUFRcXGyYeFxkjGRQUHzAgJCcpLCwsFR49NTAqNiYrLCkBCQoKDgwOGg8PGiwkHiQqLCwsLSkvLSwpLCksLSwpLCwsKSwpLCkpLCwsKSwqLCkpKSwsLCkpLCwqLCksLCkwKf/AABEIANwA5gMBIgACEQEDEQH/xAAbAAACAwEBAQAAAAAAAAAAAAADBAABAgUGB//EAD4QAAICAQMBBgMGBAQFBQEAAAECABEDBBIhMQUTIkFRYXGBkQYUMkKhsSNSwdEHM2LwJDRDY3JTZIKi4RX/xAAZAQADAQEBAAAAAAAAAAAAAAAAAQIDBAX/xAAxEQACAgAEAwYGAgIDAAAAAAAAAQIRAxIhMUFRcQQTYaHB8CKBkbHR4SMyFEIFcvH/2gAMAwEAAhEDEQA/APsO48iz1nM7UdsTrnBJVRszLZ/y74cD1Qm/gTO2+GKZFvgiweD6EHymk495Glvw6mWJDNGuPDqaGax1seXPrKck+Z+s5fZN4nOnboBuwk+eK+Vv1Q8fAidjZHh4ikr48eoYc88b48eoqzn1P1MEc9nZv5A3bd3NGwDXWrBF+0NlWDTEN26hdVdC6uwL61ZPHvOksrc1dT9TIchrqfqYQiaXFC0IDidr4J+phEBHmfqZvJpWKkIwVuKYruA5F+GxfFjr5xpNLIlNDoS2sT1P6zpaYGuZa4AIQCYznm0GkQmLZXjDxTOeYoIAmHLN58TNt2uUpgxoKdyi7Q7gaB9RzxFVaoZNTBq9hjUkwmS5uZgcrVdhigcTvjyKWZXLM4O9izI4YnclsePIVVVU32d2vubusq93mAsrdq4/nxN+Zf1HnHs+QqjEKWIBIUVbECwoviz05iLaQarBjOXG2JyquBY73C5ANBl4DA8ccGplKDTzQ35cH+/EwlhtPPDfiuD/AA/H6nSuScH7ztrBrQrqWXu8xUd3kZSGQOOiZAVBHkSOJ3pUJqRcMRT234riiSRHtvtP7vp8mbY2QY0ZyqlQSFBJ5YgdAf8A9inZH2kGfM+I43xlcWHOpYoQ2PNuCnwk0QUYEToWDOUHNLRfr8l3wOzJJJMhkkkkgBm5JqSMCou2IXDEzJlLQDm9r9nF0DY+MuM78R/1Dqp/0sLU/GE0OtXNjV14vqD1Vhwyn3BsR2cjKPu+o3f9HUMFf0TP0V/YOBR9wPWYyfdyz8Hv6P0f6Oef8cs/B6P0fo/DoPOkiaeMnHLqdOc3FDjEnnI55kH9JYgqPUPie4pN4stGRKNjHJIrm1ZAFKzWyr4dvAY0XNkeEdT50OAYwrTKhlkRfKkZgcnWOLAUZYJNWm7buG7pV836fGNsJx9VlUuoXqMgvHsIJN/jseXn7y1LcR2sDcxmeZfPkDZFBbxMwQ8+AJy1enhm8+pyWPEVOzEcfL8kgbjtVTv5sEGRJ2xno5J5/U5cneOQWKjLjWwzACyoZAtU1c2feegkgD1GnXIpR1DKwogiwROQGbRq7ZMgOkRGcu58eEKL2k/nX08x7ztznfaDsRNZpcunyWEyoUJHUX0Ye4IB+UhwTalxM5YabUuK910OH2J9tNF2vjz4MGQsCjJlUq2N9mQFSy35c1Y6EidPRdhHHrHzAjuzpsGnVeSw7p8rWfanUfIzyX2J/wAOcXYjPnbK+Y5axF9gRMWMtuBYWTywQE+U+garB3iFQ7Jf50IDDkHgkEfp5zaOO0nBPqvfQq03XFB5JJJBRJJJIASSSSAAjLEhEqWBdQWr0a5cbY3Fqwo/3HoR1+UOplyZaqmJpNUzmdiatiGw5TeXCQrH+dT+DKP/ACHX3BhtZr1TJjxm92XeEpWYeBdzbmApOPWri3bSLjK6ouuIYQ3es3CnB1cN8CAR7/GIdgfbPTa5WbS5RlCEK9BlZSelq4Bo0aPtJwYyXwvh5oywlKKyy4bPmveg6NMwyu5yMysEC4yF2Yyt2ykDdbXzZPTiG31CMwIgmE6uBoYXKSOa9quUjNfNV7XMgUoHoAJgP7zDCwJOEHKTTS114+JbkrdDY3+W2ve4bK7Ctte93+lTj9t9sHT6TPmUAtjxZHUHpuVSVv2uon2V2g41jYsmTJT4EfEmTa3eMhrNmRl4RfEg7vj1oCarsEpQlLM6666VdaeP0Fn20PSjUNt8t3zqZRm/NXyJP7zwnZH+KOLU6/LpMaOrY+8p2A2P3Rp+Oq+dX1rynrcPal8EfT+0zj2ZupRk9PProGYa3PfRfqf7TTZGvgAj3JH9JC4ipc3wZMOzOms78vwNy8B5chrgAn03f1qHxuxBtQPTxXf6cRTEY4rSJYUlJPM+mn12sL8DGPI5PKUPXcD+lSnyuCaSx5HcBfyhgZcy7qeWu8fX4b6f1ryseZXt9/yCy5CKpS3wIFfWB0eEYsdIhUAsdt2bZizGyfViesblExuErbzPbbSl47X9WFrkDFZE5Fqw5B8weoM5OhyHTZBgck4m407ny/7DH1H5T5jjqJ18DgqCBQIBA9Lg9foVzYyjiwfkQR0YHyIPIMlJyhGadut+f6fkYY2G280d17p+/E1ptOEuix3Mz+Ji1bjdC+ijyHQS8OoDbqvwsVNqy8gA8WBuHI5FiczsvXsGODMf4qC1boM2PyyD/UOjD19jOuDNoSUlaKhNTVouSSZyZQoJYhQOpJAA+JMosu5JW3m/aSJWBUlSSzLAzJkegSATQ6CrPtyQJIv2i+QYnOFQ+Xae7UkBS54Xcf5QeT7COKtpAcPXYsXa3Z+bF48a5N+FwQBlxZcTiwwBItWUGrojz5nnP8Pv8N17K71u+ObJl2qTs7tVRSSAF3GySet+U9F2H2Hk0upzAePBmx48rOWG772vgytt6nvFCuT0se8d7QxkqQrFCejAKxHI8mBB8x851zhBYnwardfj5bE61qa+8yjqLH6Txf8AiX2RrNRpAmhYq/eAuofu2dKPhDkjoaNWL+U7H2V0efFocKapt+ZVAdr3WfFQLfmIWhfnUUktVXAR1u8oD4TxeXW58eQk5c1DtTFhQM3hbT5FTctbQGXcWo+VcdI99odbrl1WmXTYkfTsf+JZiLUWOlmx4bIoGzOnqdKmQLvUNtdci35OnKt8QZ0f8fOEMNaWqW/QJ3ZvtnRnUaXNhDAHLjbGGN0CwqyBGezuycWFg5LM4Tuw+R2cqhO5lTcfCpbmuvAF0AJztb2ymHaDuZmvaiIzu22txCr5CxZNDkc8iLaftvvrKXsHFng7wSHRkYBkZaHX+aafE13aegvEPq+zMWN8mbBixJnyfiyBF3PzZDEetc/1laPX7+aog0y+anzE5mh0z4zlL5ny95kLoGAAxKemNa8h/set5gQ29OWHDL/Ovp8R5SZYcsNd4lpxXhzXivNeNGGI5RedarivVeP3+h6zBqyR1+sdxLfM832XrA1EHg/7+U9VpMHEwxsqVx2ZvFqStB8eOpubiuoysGUBbUhtzbgNpFbRt6tdnp0qcV2aDKmauI5Axra5SmUkgK1qCCyeLoCOLHIviNmJoDdzDNM74NzYPwMUl8LBB8CgKAOQAKPtXE00HplpQPQAfpCETPCVQiqrRaDe5y+1dB3qijsyId2Nx1Rv6qehHmJrsftHvVIYbcqHblT+VvIj1U9QY73c53amgbcM2H/OQVXQZU6nE37g+RhiLK88fmuf7XntyOacXB95H5rn+15rTlXXEHn06upV1DKeqsAwPnyDwYLs7Xrmxh06Hgg8MrDhlYeRB4qMyk01aN4yUla2M14vapUsNyfgJJMa4cymCDwlwZHM2JsxFyrkg8hglYGc2TyieoEM7RfI1zeColnkdMzf/wBnUKWYqNJhZVLEqu7IL2g8AGpzuxezXXWY2TJaYky4tRmJ2nWZyWNBCx3nHXL+oIHTj1x7KxLlOYY1GVhTZBe4jjgm+nA4iek+zemxE5MWDHjfpvVaamu+feet/kxySS4xS2VXVc/e9WkRQZ2mCZozk/aTQnNpzjF+LJguuoUZsZZvkAT8ph2aOaMFPTa+S5jlu6K7T02QZVy4gjEI2JkdigKlgwZXCtRBHQiiD5UInoUKDI+Rk3PkLPtPgQ0mMJuNEkBVBJAsnoOBMdm48rZsmXMpVsmJFI6V3bOtAjzJ3P8ADIIjn7F/4bIgxm11DviXxdDlQhgL8Xh3GzfmZ6EOzwjKnLl013+hDZ2zMFwCASLPQXya5NevEKV5PxMHkxiwSBYPBNcE8Gj5Ejj5wArGxxPvH4CQcgHNf6wP3E+gdn5g2NSCCCAbHnfNzxfZOFuAzbm5s7QoPX8tmuDXynW7Pz/dXCn/AJdzwf8A0XPRT6Y2J49CfeeD2yPdO1/V+T/D8n4bZr+F3/q/J/h+T8NvUEQbrcKJKnLZ1iy44wBxJtmhG3YC7rB5PwmvQ/tDavGxUhCqtYosu8VY3cAjqLHXi/PpKy+FWYeQJHyEjFklhyvkxx3RvB+FfgP2hJSGwPhLkwVRS8Ae5JJJJYji9oYW0+Q6jGCUb/mMY8wP+so/mA6jzHuJ18OYOoZSCrAEEcgg9CJucIf8Hk/9tkb5YMjH9MbH6E+hmD/id/6vyfPpz+vM5n/C7/1e/g+fR8eT15nbDcn5SSAizJNY7HUzFSS5U1EJ9q9rJp0D5N20umMbUZzuyMFXhQTVnrGXEJKIggEs8CY1mSLEToi9CQTLFnPhPxH9Y6Vi+VOD8R/WaNrK7EIusGyxgrMVNeztd1HLtSr6BLdnOyDmCwsTdqV8TCiVNgGg3BPB6+vrFT9oEK3sa/vP3bbYu91d5/414v06zWu7RfFkG5F7slgKYnMVTGXfLtA27BVEHnkeoB9JYc9q9og6K4+Jxe3uznfJhrE2TGGyd4EbHfiUBQy5fCUPis9RxVTq/ZrtQ51NhB4UcBTkuslkAh1G4cf5i2rc105H9q/samuXGrvkxjHkGQd2QCTVUb6ex6iZPFngTemq9UOrOloMfSxXAsda6cX5zsaHSlse3MEbcu1wAdhvrQPNfGA0mGo9otZjfcEdGKEBwrKxQ+jUeD14M87tDz3poVS2YiO0V0ONvveZEwIVGLNkcAkNdY2vkstdfMfAzrjtLF3IzDIpxFQwyBgUKnoQR1ueW/xF/wAPx2tp8ePvThbE+9W271NimDLuHtzf7wmL7ENg7N02k0+UFtNkxZQ2UHZkbHkORg4XkKWJIA6UvpOHBw45lBulz8AjHJGkd7s7t/BnIGLIrmmO0WGGxgrblIBUhiBRAnQnnuw/s9lwavUZmdHXUDG+Sk2sMyAqdv8A29u2rJNg+pJ9DNMeOHGVYbtae9ltsUr4iJ7WH3juNjltu4sApRQbrcQ1rZBAsc0aujTWcjad3Sjfw855vsoanT6jMMmA5Ez6pnXOjoaxsoCB0PiARUC/t1npMyblIurBF+kjtmHki1Cn8PNNN15dGOD11NjpLlAS5mtgJJJJGBIPPgV1KsAysCCD0IPUQkFqQ9DuyoO5b3AsNm4bwKI8RW6Pka4PSG4mr0ZxtHqvurnDmYlKvDlPNqKHdv8A6lsc+Y+EudoY+t0eZJzwhOKpPTx/9MVhzhpF6cLX7KklEyt49Z1m5qSKavXbSqoAztdAtSgDqSYPF2sBuGWkKbbo7lIbgEGIBrKsAUmcnaaFGKsLWh4g189PD1N+UGvaChSzH822grbhfQFTzcuMhBCkBmXgw2DVK91fBo2CpB+BlPXnNMzptCEQliBZKjypxx08oPJimuDN5FbvRBKrPOj7M4t24F74/MKsZu/uq67vDf8ALx7wyfZ0HO+U5Mh7wbXxnuihSiO75x7wnJNBhySZ1BpCqts5Yl2G9mYbmJIBN2EBPQdB0hMSNQuroXR4uuavmrnX/kzfEikcbJpvugXYWzZsvd6XCMrKqqqh3CsyIPCqrkYtRY7QI5oNbk704cyoH2DKj4yxR03bGtX5VlYrxZBDCj1AL2loVyqEYkGw6MrhciOnR0PkRfoRTEGwaNdmdlDGzOzvlyMFUvkZCwRSSEUIAqrZJoDknm+JzTlKUszZWhxfsl2Zr9Jg1T6zP97bx5cKqWJ8CudosDbvO0bRYFe86H2Cytt2Y8nfaUYsT42IIbDka+80tnkqvBAPiUEAk8T0ePiMrmH+7k97lw5YdXfH3+Vu9w42MKJcx3w9/oZO9Hv9DOKmVaNyTHfD/YMnfD/YMKYWjOVuosjysdR7j3njvsR9gm7NwahPvD6k5nDjcKC1fNFjbNdsfOhPXOw/3cHqc9IaPPH7iY9qUVgTcrrK7reqKg/iVDcuD75fWDOoO8DwbNps7jvDWu0Baoit1m/IcG+NqZNoYkmO9HqPqJfej1H1EKYWakme8HqPrK7we31hQy08/jJKxvf1MqRDbQbKKD0Emweg+kuSaiFNZoyWV0Kh0seIeFg3UGunxiWs7Pfu8jtRdzjFICQqq4PHmfWdoCaksDlZeyWfeXZdzbKoHaO7JIvmzdmUOyWocoP4iu1Bvy9ACTz58mdaZaIBTDpdpc3e993w4Ar9JWTH/WMweVb/AF/aW3SYhZMFKB6AD6QGZJ0NNhOxb67R+0zl09w7PNLDjSrRactBy3ZzdkyUjhxwRWdikSJZtMCQ20FgCAaG4BqsA9QDQv4D0msK0Y13dyHDXlKz6UIYxniHxCK6dI8iVOWehSCy5zPtF2dk1GlyYsOdtNkdaXMgtkNgkjkdQCOCDzwRGtEhTGiO5yMqKrORRcgAFjXmTz85gMYBlwWHTIpYoqqXbe5AA3NQG5q6mlUX7CFgBREWyoEJfxHcEXaWJQUxohTwD4uT50PSHdovlYEU3Sx9bFfrM8ZS7uWV06dWONWrGGMtYLfCpNmhGpW0S5JIGdg9BMFB6D6CFmWjTAyqiVLEkYEYygZqVJ1vcCI/sfpNF/YwOYP4dhUeIbtwJtPzBaIpunPPwhxJp1uMot7GVu9jNFpI6d7gYDexmMjdKHr+xm5jKf6/sYmnleoinzFcRY/iCFiPcC/3i+DXFmxggU+IuevB8PA9uYRQXxUTyyVfuw6/rE07MyqVIyJaJsH8M/h46+LrwJOE7w4tclvuOW7CaXXBlQvwXDnj8NITd304Ewe0cRUN4qY0CEbrdVx53AYOyGIUZD4cbuOlb0aj68Am/lDns7+GE3DjL3l1/qLVN02IfwICAaPPqKPzB6QhxCVihYm3YAhiqXIzSLACN0izZJnWamuIgdV8ZvDDbVibOkmr58owcnE46Pce02TiKeHWoWGLRHJlVyyqwJRlDgEEqaVwrAdDtZTR8mHrHDAajH0odXW+P3+k5e0NLCdq0VHcwMx9Yxp9QbgMmEzeHHzOx00QdCSSScpRJRlyQAxUk3JHYGJBJIIwNTJMp2lK0KAsyIZUsQAsxXXYQ6FSWAIIJRijDg/hZeVPuIyTBZPL4/0MOAjeB7UHpYBr4zTGYwVtFdKFfDylv0kYV5I5nbpFPcwzyllETWNeZuSHQcTUyGlgzIYNlkJoTZaIdpa9EUFmCgsqgk9WchUX4kkAfGVFWArqzz9Jz3eM6h7iLGelhx0IY1pc06mE8ThY2ozp6fUceUjFhyBHTxmTNlIK15tR+FE/0gcDwjuLW+t8exo8/S55vaE1HR1qvuvvsaR3NmpxO2u2zptRgHh7lhlOYnqoHdrjYHyG9wD/AOQ9JjtfNkfVY9OuVsKnE+a0Cd5kKuqd2hdWAChtzUL8S9Bd57DVc65cefbqO7y5NOMjIn8RKxswYAbdwakbaAC2LoOg6cKUVK5q1r9vTclmT21qX7Mz5gUx5k+9EEqWCLibJtG2+XCqo5NXZo9InrftBmGoJt1xYF0Zcr3dH7wSGLqw3ZL4WlI28kWeJ68aNNjJsXa+7etCm7yy9jzuzfxgc/Y+FnTI2JC+OtjFRa7Ta18DyPQ9JtDtGEm7hxfyuvxXhfEVMdkgsWoVr2kGiVNEGmHVTXQj0hLnCUXJJJEBiVLlGUBTCUolyiYwLkBmQZYgIuDyDp8f6GFi6ahci7kYMNxW1NjcpZWHxDAg+4iewBcGKlA9AB9JozOj/wAtb67Rf0lu0ywNcONKtF9ipbsoiUplEyrnRRJdzRy0JkCL6l/KNK2AM6slytNwobcR4DZYbQ3mw22R5Aj1g87zSmZdLm8UkITyGc/Vahcal3IVRySeg5rn6zqNgMQzdm2+7fkHKGg5C+C+K6Ud3I86HpOmMuRIj2z2sum0+TO6sy4lLFVFsa4oenJ69BFexe3G1+iGbTlsDN3gXciOdyEgA3wVJHUevlU7w0frREoaehtA2iq44oH0rpKzfFaAz9ju08upxLmcBEfHi2JXO/beXJfXaWO0D0S/Od915U30JPx4InP7D0K4cSYkvbjRUWzZpQALPmeI7lQllPkLv6Tzu3uMpNxjazRpeGZa/Ld9DSAPtDs3FnULmxpkUGwHUNR6WL6H3E1ptMmJQmNVRFFKqgKoHoAOBKOYDzmH1HNcE+nnKUGIdXLNLlnntR25hQAvmxoGLBSciqGKmmAJPNHg+kd0mrDUQ1qQCCDYIIsEHzFcy5YDStoVnTXaLoAWSTQqyepPvCCKFjGFfiYONDCgyQKZrMkhoZNRvobCoO5b3Akbdw3gUR4tt0egNdZsNNEQZEaEbuZYSkm4wMgQGV33JtC7bO+yQQu00UABBO7b1ri/PiMGAxIw3bmDWxK0u3avFKeTuI554u+kAGAZlxwK9RLWW/l8R+8QMCupIAtWJIBNDgH06zj9v6XUZMumfBnOHHjybtRi7sOc2Pjwc/h6MP8A531AnoDEN772sLspdpDEsSd28MKoAeGjZuz0rnDDwsRWs/Dl5ltrkEx5rHQivUV9JSZ7NbWHxHEu5e6ad3iafF103/ArXIo6mjW1j8FuLZ8vPQ/IRjfAESo4eIs3xdNNvPUVrkDVvPn6czaPfr8wRLlzXLiWvi66b+egaATkF+f0MFmyAQzNEMz2ZUMPGarMr/6+mb1FceQZc00KPMWxGNI00lDFUv7Kq5O765vKvmK0NaPIDxfMF2l2kuMFmdVRAS7MwVV6csT06xzEaE4v2k0jv3TovedzmGU4rVS42Og2lvDvQuHWyOU6g0ZxSw8aaWaS3T0TWiadf2fz8OBdxXD39Dha7XjXqU0xZjg1OP8AiVSb0xvkUqfzAMcYPxjfZHZ2TdqHzoV+8HE7KTdbsZVsdg/lXanHoajPZmmyPqMmd8bYgcePEFdlORyjO3ePsZgKDbVFk1d1wJ0cpNz1IY+JlyKq8979EZ0jzum7HcaTHp+72q2fIuQAABNMc2bIQK6BkCJx5ZJ6XElVXHw6D4SYiT5mMY1rzk42NiTu0t2/qCSGNk0w4kxm5phOG5Xqvf0K0A4Tz8v7SSYxz8pcuW4DTGZqalTMCwJJcqAzMzN1IBHYiATOQ0PmP3m4HWYtyMvSxV/HiAMAna6muHAbhXK0rH2P95O+X+YfUQOnyZNqY+7qgFdiRt2gV4aNkmK5NEF747QBt8BodNhDV6RxA6Ayg9CDXWiDXxmVzKRdivWxX1nIXTMy+Fdn8Lbdjxk0R0+fJ9ZDp2KuApG4KtEoOnnS8cdJdvkB2FzKejA115HHxmd4PNjnpyOfYTnZ9ESX2qAD3ZAFANtvcPT6yHTMKIU/5ofbaDgAi+KAuFsDogjyPt85nKeItoGP8SxR3k1wfxAHyh3M0jqIDcXfHzGalHHc2ToQDHih1WoRUAEUyZzvK7WoBTu42td+Ec3Yrnj8w6+ReZgdFcnER7U7R7rFkyKNxRHcLz4iqkgcetTWJ4LIaiUNQs5SarLiOmc6jvxnyJjZNmJcbDIpbvNPsUMAoG6izWoNm+Z3WW55nLpsOnGTLiw4kcJkO4LR6FiB5AEgEgVcT7A+0b5MuAbVDZFb70RZHeLjbuwgJpLGMtQ8iJvh9kxMrmtl+L9BOSPc4ccO2OeP7R7Zz4zrBvA24cLYAqfhbLkyoLLXudiq8nwgkcUCT2fsp2g7LlTMW34szJTlGyKhVHQO6Da5prseRAPIMyxOzzjHPa9pP1XuhpnVOdcYBdgu5lRb83c0qj3J4hWjFTAxzhzFAMZ5+UkIMJ3SRtoAokYzVTDpIQGwZUgEuoDKJlzLJMafTbNx3Md7b/ExYLYA2rf4V46e59YAEYwWZ/CSeg5PwEKVg3xxoTBYNQrqroQysAykdCrCwR8jB5Yy2ODGEe8tNAJtF9VqVxqzuwVFFsx6AepnQbAPeDbTD1P6TZSQjKHiauax6cep/Sb7ge/6SW0AIwTRoYB7yn049/0gpIBKWXoQ50w9T+n9pjPpBXU/p/aaZkwOD2D2pny4d+pwfd8m5h3e8ONoPhax6/0950N1zR7LQurG9yhgpvoGrdx05ofSM49EPU/p/aWpJIQDFN5sFiMJpR6n9P7QPalouPaSN2fCh4BtXcBhyPMefWRLES1HR5/X4vDTDg+Gj0Ngiuet+k52jCA7lx0QxHKFTaDu7FiyNooHzHTie21PZKOviF7SGFhTTDowscEX1nC1vYeNwytuKsKIscj5CduF2lNNEOIAMmTduQHcoV7AO5Rfha+o8Tce5nR7IxpiG3GoQWTQFAk9SfU+5gcXZa3+Jv8A6/2nRw6IA9T+n9pOLONUnoNI6eLUe8bERTD7n9I+FnlTrgWjMqaAkk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5846" name="Picture 6" descr="http://upload.wikimedia.org/wikipedia/commons/thumb/4/4a/Scutum_constellation_map_ru_lite.png/300px-Scutum_constellation_map_ru_l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933056"/>
            <a:ext cx="2857500" cy="27336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848" name="Picture 8" descr="http://2.bp.blogspot.com/-fr6rLKdD5-Q/T-8OUKCEzQI/AAAAAAAAAJs/b7Zr-qJw_4Y/s1600/vsenebo_07_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12976"/>
            <a:ext cx="3600922" cy="35283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5828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0"/>
            <a:ext cx="72362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FF0000"/>
                </a:solidFill>
              </a:rPr>
              <a:t>Сім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найяскравіших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зірок</a:t>
            </a:r>
            <a:r>
              <a:rPr lang="ru-RU" sz="1600" dirty="0" smtClean="0">
                <a:solidFill>
                  <a:srgbClr val="FF0000"/>
                </a:solidFill>
              </a:rPr>
              <a:t> </a:t>
            </a:r>
            <a:r>
              <a:rPr lang="ru-RU" sz="1600" b="1" dirty="0" err="1" smtClean="0">
                <a:solidFill>
                  <a:srgbClr val="FF0000"/>
                </a:solidFill>
              </a:rPr>
              <a:t>сузір’я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Великої</a:t>
            </a:r>
            <a:r>
              <a:rPr lang="ru-RU" sz="1600" b="1" dirty="0" smtClean="0">
                <a:solidFill>
                  <a:srgbClr val="FF0000"/>
                </a:solidFill>
              </a:rPr>
              <a:t> </a:t>
            </a:r>
            <a:r>
              <a:rPr lang="ru-RU" sz="1600" b="1" dirty="0" err="1" smtClean="0">
                <a:solidFill>
                  <a:srgbClr val="FF0000"/>
                </a:solidFill>
              </a:rPr>
              <a:t>Ведмедиці</a:t>
            </a:r>
            <a:r>
              <a:rPr lang="ru-RU" sz="1600" dirty="0" smtClean="0">
                <a:solidFill>
                  <a:srgbClr val="FF0000"/>
                </a:solidFill>
              </a:rPr>
              <a:t> </a:t>
            </a:r>
            <a:r>
              <a:rPr lang="ru-RU" sz="1600" dirty="0" err="1" smtClean="0">
                <a:solidFill>
                  <a:srgbClr val="FF0000"/>
                </a:solidFill>
              </a:rPr>
              <a:t>складають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композицію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обрисом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нагадуючу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ківш</a:t>
            </a:r>
            <a:r>
              <a:rPr lang="ru-RU" sz="1600" dirty="0" smtClean="0">
                <a:solidFill>
                  <a:srgbClr val="FF0000"/>
                </a:solidFill>
              </a:rPr>
              <a:t>. </a:t>
            </a:r>
            <a:r>
              <a:rPr lang="ru-RU" sz="1600" dirty="0" err="1" smtClean="0">
                <a:solidFill>
                  <a:srgbClr val="FF0000"/>
                </a:solidFill>
              </a:rPr>
              <a:t>Він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настільки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чітко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виділяється</a:t>
            </a:r>
            <a:r>
              <a:rPr lang="ru-RU" sz="1600" dirty="0" smtClean="0">
                <a:solidFill>
                  <a:srgbClr val="FF0000"/>
                </a:solidFill>
              </a:rPr>
              <a:t> в </a:t>
            </a:r>
            <a:r>
              <a:rPr lang="ru-RU" sz="1600" dirty="0" err="1" smtClean="0">
                <a:solidFill>
                  <a:srgbClr val="FF0000"/>
                </a:solidFill>
              </a:rPr>
              <a:t>нічному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небі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Північної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півкулі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що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з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цього</a:t>
            </a:r>
            <a:r>
              <a:rPr lang="ru-RU" sz="1600" dirty="0" smtClean="0">
                <a:solidFill>
                  <a:srgbClr val="FF0000"/>
                </a:solidFill>
              </a:rPr>
              <a:t> небесного ковша </a:t>
            </a:r>
            <a:r>
              <a:rPr lang="ru-RU" sz="1600" dirty="0" err="1" smtClean="0">
                <a:solidFill>
                  <a:srgbClr val="FF0000"/>
                </a:solidFill>
              </a:rPr>
              <a:t>зазвичай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починають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вивчення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сузір’їв</a:t>
            </a:r>
            <a:r>
              <a:rPr lang="ru-RU" sz="1600" dirty="0" smtClean="0">
                <a:solidFill>
                  <a:srgbClr val="FF0000"/>
                </a:solidFill>
              </a:rPr>
              <a:t>. </a:t>
            </a:r>
            <a:r>
              <a:rPr lang="ru-RU" sz="1600" dirty="0" err="1" smtClean="0">
                <a:solidFill>
                  <a:srgbClr val="FF0000"/>
                </a:solidFill>
              </a:rPr>
              <a:t>Усі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сім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зірок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мають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власні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назви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дані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їм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середньовічними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арабськими</a:t>
            </a:r>
            <a:r>
              <a:rPr lang="ru-RU" sz="1600" dirty="0" smtClean="0">
                <a:solidFill>
                  <a:srgbClr val="FF0000"/>
                </a:solidFill>
              </a:rPr>
              <a:t> астрономами: </a:t>
            </a:r>
            <a:r>
              <a:rPr lang="ru-RU" sz="1600" dirty="0" err="1" smtClean="0">
                <a:solidFill>
                  <a:srgbClr val="FF0000"/>
                </a:solidFill>
              </a:rPr>
              <a:t>Дубге</a:t>
            </a:r>
            <a:r>
              <a:rPr lang="ru-RU" sz="1600" dirty="0" smtClean="0">
                <a:solidFill>
                  <a:srgbClr val="FF0000"/>
                </a:solidFill>
              </a:rPr>
              <a:t> (альфа </a:t>
            </a:r>
            <a:r>
              <a:rPr lang="ru-RU" sz="1600" dirty="0" err="1" smtClean="0">
                <a:solidFill>
                  <a:srgbClr val="FF0000"/>
                </a:solidFill>
              </a:rPr>
              <a:t>Великої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Ведмедиці</a:t>
            </a:r>
            <a:r>
              <a:rPr lang="ru-RU" sz="1600" dirty="0" smtClean="0">
                <a:solidFill>
                  <a:srgbClr val="FF0000"/>
                </a:solidFill>
              </a:rPr>
              <a:t>), </a:t>
            </a:r>
            <a:r>
              <a:rPr lang="ru-RU" sz="1600" dirty="0" err="1" smtClean="0">
                <a:solidFill>
                  <a:srgbClr val="FF0000"/>
                </a:solidFill>
              </a:rPr>
              <a:t>Мерак</a:t>
            </a:r>
            <a:r>
              <a:rPr lang="ru-RU" sz="1600" dirty="0" smtClean="0">
                <a:solidFill>
                  <a:srgbClr val="FF0000"/>
                </a:solidFill>
              </a:rPr>
              <a:t> (бета </a:t>
            </a:r>
            <a:r>
              <a:rPr lang="ru-RU" sz="1600" dirty="0" err="1" smtClean="0">
                <a:solidFill>
                  <a:srgbClr val="FF0000"/>
                </a:solidFill>
              </a:rPr>
              <a:t>Великої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Ведмедиці</a:t>
            </a:r>
            <a:r>
              <a:rPr lang="ru-RU" sz="1600" dirty="0" smtClean="0">
                <a:solidFill>
                  <a:srgbClr val="FF0000"/>
                </a:solidFill>
              </a:rPr>
              <a:t>), </a:t>
            </a:r>
            <a:r>
              <a:rPr lang="ru-RU" sz="1600" dirty="0" err="1" smtClean="0">
                <a:solidFill>
                  <a:srgbClr val="FF0000"/>
                </a:solidFill>
              </a:rPr>
              <a:t>Фекда</a:t>
            </a:r>
            <a:r>
              <a:rPr lang="ru-RU" sz="1600" dirty="0" smtClean="0">
                <a:solidFill>
                  <a:srgbClr val="FF0000"/>
                </a:solidFill>
              </a:rPr>
              <a:t> (гамма </a:t>
            </a:r>
            <a:r>
              <a:rPr lang="ru-RU" sz="1600" dirty="0" err="1" smtClean="0">
                <a:solidFill>
                  <a:srgbClr val="FF0000"/>
                </a:solidFill>
              </a:rPr>
              <a:t>Великої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Ведмедиці</a:t>
            </a:r>
            <a:r>
              <a:rPr lang="ru-RU" sz="1600" dirty="0" smtClean="0">
                <a:solidFill>
                  <a:srgbClr val="FF0000"/>
                </a:solidFill>
              </a:rPr>
              <a:t>), </a:t>
            </a:r>
            <a:r>
              <a:rPr lang="ru-RU" sz="1600" dirty="0" err="1" smtClean="0">
                <a:solidFill>
                  <a:srgbClr val="FF0000"/>
                </a:solidFill>
              </a:rPr>
              <a:t>Мегрец</a:t>
            </a:r>
            <a:r>
              <a:rPr lang="ru-RU" sz="1600" dirty="0" smtClean="0">
                <a:solidFill>
                  <a:srgbClr val="FF0000"/>
                </a:solidFill>
              </a:rPr>
              <a:t> (дельта </a:t>
            </a:r>
            <a:r>
              <a:rPr lang="ru-RU" sz="1600" dirty="0" err="1" smtClean="0">
                <a:solidFill>
                  <a:srgbClr val="FF0000"/>
                </a:solidFill>
              </a:rPr>
              <a:t>Великої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Ведмедиці</a:t>
            </a:r>
            <a:r>
              <a:rPr lang="ru-RU" sz="1600" dirty="0" smtClean="0">
                <a:solidFill>
                  <a:srgbClr val="FF0000"/>
                </a:solidFill>
              </a:rPr>
              <a:t>), </a:t>
            </a:r>
            <a:r>
              <a:rPr lang="ru-RU" sz="1600" dirty="0" err="1" smtClean="0">
                <a:solidFill>
                  <a:srgbClr val="FF0000"/>
                </a:solidFill>
              </a:rPr>
              <a:t>Аліот</a:t>
            </a:r>
            <a:r>
              <a:rPr lang="ru-RU" sz="1600" dirty="0" smtClean="0">
                <a:solidFill>
                  <a:srgbClr val="FF0000"/>
                </a:solidFill>
              </a:rPr>
              <a:t> (</a:t>
            </a:r>
            <a:r>
              <a:rPr lang="ru-RU" sz="1600" dirty="0" err="1" smtClean="0">
                <a:solidFill>
                  <a:srgbClr val="FF0000"/>
                </a:solidFill>
              </a:rPr>
              <a:t>епсилон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Великої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Ведмедиці</a:t>
            </a:r>
            <a:r>
              <a:rPr lang="ru-RU" sz="1600" dirty="0" smtClean="0">
                <a:solidFill>
                  <a:srgbClr val="FF0000"/>
                </a:solidFill>
              </a:rPr>
              <a:t>), </a:t>
            </a:r>
            <a:r>
              <a:rPr lang="ru-RU" sz="1600" dirty="0" err="1" smtClean="0">
                <a:solidFill>
                  <a:srgbClr val="FF0000"/>
                </a:solidFill>
              </a:rPr>
              <a:t>Міцар</a:t>
            </a:r>
            <a:r>
              <a:rPr lang="ru-RU" sz="1600" dirty="0" smtClean="0">
                <a:solidFill>
                  <a:srgbClr val="FF0000"/>
                </a:solidFill>
              </a:rPr>
              <a:t> (</a:t>
            </a:r>
            <a:r>
              <a:rPr lang="ru-RU" sz="1600" dirty="0" err="1" smtClean="0">
                <a:solidFill>
                  <a:srgbClr val="FF0000"/>
                </a:solidFill>
              </a:rPr>
              <a:t>ксі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Великої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Ведмедиці</a:t>
            </a:r>
            <a:r>
              <a:rPr lang="ru-RU" sz="1600" dirty="0" smtClean="0">
                <a:solidFill>
                  <a:srgbClr val="FF0000"/>
                </a:solidFill>
              </a:rPr>
              <a:t>) </a:t>
            </a:r>
            <a:r>
              <a:rPr lang="ru-RU" sz="1600" dirty="0" err="1" smtClean="0">
                <a:solidFill>
                  <a:srgbClr val="FF0000"/>
                </a:solidFill>
              </a:rPr>
              <a:t>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Бенетнаш</a:t>
            </a:r>
            <a:r>
              <a:rPr lang="ru-RU" sz="1600" dirty="0" smtClean="0">
                <a:solidFill>
                  <a:srgbClr val="FF0000"/>
                </a:solidFill>
              </a:rPr>
              <a:t>, вона ж </a:t>
            </a:r>
            <a:r>
              <a:rPr lang="ru-RU" sz="1600" dirty="0" err="1" smtClean="0">
                <a:solidFill>
                  <a:srgbClr val="FF0000"/>
                </a:solidFill>
              </a:rPr>
              <a:t>Алкаід</a:t>
            </a:r>
            <a:r>
              <a:rPr lang="ru-RU" sz="1600" dirty="0" smtClean="0">
                <a:solidFill>
                  <a:srgbClr val="FF0000"/>
                </a:solidFill>
              </a:rPr>
              <a:t> (</a:t>
            </a:r>
            <a:r>
              <a:rPr lang="ru-RU" sz="1600" dirty="0" err="1" smtClean="0">
                <a:solidFill>
                  <a:srgbClr val="FF0000"/>
                </a:solidFill>
              </a:rPr>
              <a:t>ета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Великої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Ведмедиці</a:t>
            </a:r>
            <a:r>
              <a:rPr lang="ru-RU" sz="1600" dirty="0" smtClean="0">
                <a:solidFill>
                  <a:srgbClr val="FF0000"/>
                </a:solidFill>
              </a:rPr>
              <a:t>). У </a:t>
            </a:r>
            <a:r>
              <a:rPr lang="ru-RU" sz="1600" dirty="0" err="1" smtClean="0">
                <a:solidFill>
                  <a:srgbClr val="FF0000"/>
                </a:solidFill>
              </a:rPr>
              <a:t>проекції</a:t>
            </a:r>
            <a:r>
              <a:rPr lang="ru-RU" sz="1600" dirty="0" smtClean="0">
                <a:solidFill>
                  <a:srgbClr val="FF0000"/>
                </a:solidFill>
              </a:rPr>
              <a:t> на </a:t>
            </a:r>
            <a:r>
              <a:rPr lang="ru-RU" sz="1600" dirty="0" err="1" smtClean="0">
                <a:solidFill>
                  <a:srgbClr val="FF0000"/>
                </a:solidFill>
              </a:rPr>
              <a:t>уявний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небосхил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крайні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зірки</a:t>
            </a:r>
            <a:r>
              <a:rPr lang="ru-RU" sz="1600" dirty="0" smtClean="0">
                <a:solidFill>
                  <a:srgbClr val="FF0000"/>
                </a:solidFill>
              </a:rPr>
              <a:t> — </a:t>
            </a:r>
            <a:r>
              <a:rPr lang="ru-RU" sz="1600" dirty="0" err="1" smtClean="0">
                <a:solidFill>
                  <a:srgbClr val="FF0000"/>
                </a:solidFill>
              </a:rPr>
              <a:t>Дубге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Бенетнаш</a:t>
            </a:r>
            <a:r>
              <a:rPr lang="ru-RU" sz="1600" dirty="0" smtClean="0">
                <a:solidFill>
                  <a:srgbClr val="FF0000"/>
                </a:solidFill>
              </a:rPr>
              <a:t> — </a:t>
            </a:r>
            <a:r>
              <a:rPr lang="ru-RU" sz="1600" dirty="0" err="1" smtClean="0">
                <a:solidFill>
                  <a:srgbClr val="FF0000"/>
                </a:solidFill>
              </a:rPr>
              <a:t>стрімко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летять</a:t>
            </a:r>
            <a:r>
              <a:rPr lang="ru-RU" sz="1600" dirty="0" smtClean="0">
                <a:solidFill>
                  <a:srgbClr val="FF0000"/>
                </a:solidFill>
              </a:rPr>
              <a:t> в одному </a:t>
            </a:r>
            <a:r>
              <a:rPr lang="ru-RU" sz="1600" dirty="0" err="1" smtClean="0">
                <a:solidFill>
                  <a:srgbClr val="FF0000"/>
                </a:solidFill>
              </a:rPr>
              <a:t>напрямку</a:t>
            </a:r>
            <a:r>
              <a:rPr lang="ru-RU" sz="1600" dirty="0" smtClean="0">
                <a:solidFill>
                  <a:srgbClr val="FF0000"/>
                </a:solidFill>
              </a:rPr>
              <a:t>, а </a:t>
            </a:r>
            <a:r>
              <a:rPr lang="ru-RU" sz="1600" dirty="0" err="1" smtClean="0">
                <a:solidFill>
                  <a:srgbClr val="FF0000"/>
                </a:solidFill>
              </a:rPr>
              <a:t>інші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зірки</a:t>
            </a:r>
            <a:r>
              <a:rPr lang="ru-RU" sz="1600" dirty="0" smtClean="0">
                <a:solidFill>
                  <a:srgbClr val="FF0000"/>
                </a:solidFill>
              </a:rPr>
              <a:t> — у </a:t>
            </a:r>
            <a:r>
              <a:rPr lang="ru-RU" sz="1600" dirty="0" err="1" smtClean="0">
                <a:solidFill>
                  <a:srgbClr val="FF0000"/>
                </a:solidFill>
              </a:rPr>
              <a:t>протилежному</a:t>
            </a:r>
            <a:r>
              <a:rPr lang="ru-RU" sz="1600" dirty="0" smtClean="0">
                <a:solidFill>
                  <a:srgbClr val="FF0000"/>
                </a:solidFill>
              </a:rPr>
              <a:t>. </a:t>
            </a:r>
            <a:r>
              <a:rPr lang="ru-RU" sz="1600" dirty="0" err="1" smtClean="0">
                <a:solidFill>
                  <a:srgbClr val="FF0000"/>
                </a:solidFill>
              </a:rPr>
              <a:t>Наслідком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цього</a:t>
            </a:r>
            <a:r>
              <a:rPr lang="ru-RU" sz="1600" dirty="0" smtClean="0">
                <a:solidFill>
                  <a:srgbClr val="FF0000"/>
                </a:solidFill>
              </a:rPr>
              <a:t> факту </a:t>
            </a:r>
            <a:r>
              <a:rPr lang="ru-RU" sz="1600" dirty="0" err="1" smtClean="0">
                <a:solidFill>
                  <a:srgbClr val="FF0000"/>
                </a:solidFill>
              </a:rPr>
              <a:t>є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надзвичайно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повільна</a:t>
            </a:r>
            <a:r>
              <a:rPr lang="ru-RU" sz="1600" dirty="0" smtClean="0">
                <a:solidFill>
                  <a:srgbClr val="FF0000"/>
                </a:solidFill>
              </a:rPr>
              <a:t> для земного </a:t>
            </a:r>
            <a:r>
              <a:rPr lang="ru-RU" sz="1600" dirty="0" err="1" smtClean="0">
                <a:solidFill>
                  <a:srgbClr val="FF0000"/>
                </a:solidFill>
              </a:rPr>
              <a:t>спостерігача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але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безперервна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зміна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форми</a:t>
            </a:r>
            <a:r>
              <a:rPr lang="ru-RU" sz="1600" dirty="0" smtClean="0">
                <a:solidFill>
                  <a:srgbClr val="FF0000"/>
                </a:solidFill>
              </a:rPr>
              <a:t> ковша. </a:t>
            </a:r>
            <a:r>
              <a:rPr lang="ru-RU" sz="1600" dirty="0" err="1" smtClean="0">
                <a:solidFill>
                  <a:srgbClr val="FF0000"/>
                </a:solidFill>
              </a:rPr>
              <a:t>Мерак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Фекда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Мегрец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Аліот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Міцар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подібні</a:t>
            </a:r>
            <a:r>
              <a:rPr lang="ru-RU" sz="1600" dirty="0" smtClean="0">
                <a:solidFill>
                  <a:srgbClr val="FF0000"/>
                </a:solidFill>
              </a:rPr>
              <a:t> за </a:t>
            </a:r>
            <a:r>
              <a:rPr lang="ru-RU" sz="1600" dirty="0" err="1" smtClean="0">
                <a:solidFill>
                  <a:srgbClr val="FF0000"/>
                </a:solidFill>
              </a:rPr>
              <a:t>фізичними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властивостями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летять</a:t>
            </a:r>
            <a:r>
              <a:rPr lang="ru-RU" sz="1600" dirty="0" smtClean="0">
                <a:solidFill>
                  <a:srgbClr val="FF0000"/>
                </a:solidFill>
              </a:rPr>
              <a:t> не </a:t>
            </a:r>
            <a:r>
              <a:rPr lang="ru-RU" sz="1600" dirty="0" err="1" smtClean="0">
                <a:solidFill>
                  <a:srgbClr val="FF0000"/>
                </a:solidFill>
              </a:rPr>
              <a:t>тільки</a:t>
            </a:r>
            <a:r>
              <a:rPr lang="ru-RU" sz="1600" dirty="0" smtClean="0">
                <a:solidFill>
                  <a:srgbClr val="FF0000"/>
                </a:solidFill>
              </a:rPr>
              <a:t> в одну сторону, а </a:t>
            </a:r>
            <a:r>
              <a:rPr lang="ru-RU" sz="1600" dirty="0" err="1" smtClean="0">
                <a:solidFill>
                  <a:srgbClr val="FF0000"/>
                </a:solidFill>
              </a:rPr>
              <a:t>й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майже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з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однаковою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швидкістю</a:t>
            </a:r>
            <a:r>
              <a:rPr lang="ru-RU" sz="1600" dirty="0" smtClean="0">
                <a:solidFill>
                  <a:srgbClr val="FF0000"/>
                </a:solidFill>
              </a:rPr>
              <a:t>. Вони не </a:t>
            </a:r>
            <a:r>
              <a:rPr lang="ru-RU" sz="1600" dirty="0" err="1" smtClean="0">
                <a:solidFill>
                  <a:srgbClr val="FF0000"/>
                </a:solidFill>
              </a:rPr>
              <a:t>випадкові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попутники</a:t>
            </a:r>
            <a:r>
              <a:rPr lang="ru-RU" sz="1600" dirty="0" smtClean="0">
                <a:solidFill>
                  <a:srgbClr val="FF0000"/>
                </a:solidFill>
              </a:rPr>
              <a:t> в </a:t>
            </a:r>
            <a:r>
              <a:rPr lang="ru-RU" sz="1600" dirty="0" err="1" smtClean="0">
                <a:solidFill>
                  <a:srgbClr val="FF0000"/>
                </a:solidFill>
              </a:rPr>
              <a:t>просторі</a:t>
            </a:r>
            <a:r>
              <a:rPr lang="ru-RU" sz="1600" dirty="0" smtClean="0">
                <a:solidFill>
                  <a:srgbClr val="FF0000"/>
                </a:solidFill>
              </a:rPr>
              <a:t>, а </a:t>
            </a:r>
            <a:r>
              <a:rPr lang="ru-RU" sz="1600" dirty="0" err="1" smtClean="0">
                <a:solidFill>
                  <a:srgbClr val="FF0000"/>
                </a:solidFill>
              </a:rPr>
              <a:t>зоряний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потік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тобто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утворення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із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зірок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що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мають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мабуть</a:t>
            </a:r>
            <a:r>
              <a:rPr lang="ru-RU" sz="1600" dirty="0" smtClean="0">
                <a:solidFill>
                  <a:srgbClr val="FF0000"/>
                </a:solidFill>
              </a:rPr>
              <a:t>, </a:t>
            </a:r>
            <a:r>
              <a:rPr lang="ru-RU" sz="1600" dirty="0" err="1" smtClean="0">
                <a:solidFill>
                  <a:srgbClr val="FF0000"/>
                </a:solidFill>
              </a:rPr>
              <a:t>спільне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походження</a:t>
            </a:r>
            <a:r>
              <a:rPr lang="ru-RU" sz="1600" dirty="0" smtClean="0">
                <a:solidFill>
                  <a:srgbClr val="FF0000"/>
                </a:solidFill>
              </a:rPr>
              <a:t>. </a:t>
            </a:r>
            <a:r>
              <a:rPr lang="ru-RU" sz="1600" dirty="0" err="1" smtClean="0">
                <a:solidFill>
                  <a:srgbClr val="FF0000"/>
                </a:solidFill>
              </a:rPr>
              <a:t>Жовтий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гігант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Дубге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блакитна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зірка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Бенетнаш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ніяк</a:t>
            </a:r>
            <a:r>
              <a:rPr lang="ru-RU" sz="1600" dirty="0" smtClean="0">
                <a:solidFill>
                  <a:srgbClr val="FF0000"/>
                </a:solidFill>
              </a:rPr>
              <a:t> не </a:t>
            </a:r>
            <a:r>
              <a:rPr lang="ru-RU" sz="1600" dirty="0" err="1" smtClean="0">
                <a:solidFill>
                  <a:srgbClr val="FF0000"/>
                </a:solidFill>
              </a:rPr>
              <a:t>пов’язані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ні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з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іншими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п’ятьма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</a:rPr>
              <a:t>зірками</a:t>
            </a:r>
            <a:r>
              <a:rPr lang="ru-RU" sz="1600" dirty="0" smtClean="0">
                <a:solidFill>
                  <a:srgbClr val="FF0000"/>
                </a:solidFill>
              </a:rPr>
              <a:t> ковша, </a:t>
            </a:r>
            <a:r>
              <a:rPr lang="ru-RU" sz="1600" dirty="0" err="1" smtClean="0">
                <a:solidFill>
                  <a:srgbClr val="FF0000"/>
                </a:solidFill>
              </a:rPr>
              <a:t>ні</a:t>
            </a:r>
            <a:r>
              <a:rPr lang="ru-RU" sz="1600" dirty="0" smtClean="0">
                <a:solidFill>
                  <a:srgbClr val="FF0000"/>
                </a:solidFill>
              </a:rPr>
              <a:t> один </a:t>
            </a:r>
            <a:r>
              <a:rPr lang="ru-RU" sz="1600" dirty="0" err="1" smtClean="0">
                <a:solidFill>
                  <a:srgbClr val="FF0000"/>
                </a:solidFill>
              </a:rPr>
              <a:t>з</a:t>
            </a:r>
            <a:r>
              <a:rPr lang="ru-RU" sz="1600" dirty="0" smtClean="0">
                <a:solidFill>
                  <a:srgbClr val="FF0000"/>
                </a:solidFill>
              </a:rPr>
              <a:t> одним.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3794" name="AutoShape 2" descr="data:image/jpeg;base64,/9j/4AAQSkZJRgABAQAAAQABAAD/2wCEAAkGBxQTEhUUExMWFhQXGBgYGBgYGBwYGxkbGhsYGBsfGhogHighHRslHBgZITEhJSkrLi4uGx8zODMsNygtLisBCgoKBQUFDgUFDisZExkrKysrKysrKysrKysrKysrKysrKysrKysrKysrKysrKysrKysrKysrKysrKysrKysrK//AABEIAJ8BPgMBIgACEQEDEQH/xAAbAAADAQEBAQEAAAAAAAAAAAACAwQBBQAGB//EADsQAQACAQMCBAQEBAYCAgIDAAECESEAAzESQQQiUWETMnGBBUKRoVKxwfAGI2LR4fEHFDNygpIVFkP/xAAUAQEAAAAAAAAAAAAAAAAAAAAA/8QAFBEBAAAAAAAAAAAAAAAAAAAAAP/aAAwDAQACEQMRAD8A/IY7UZX0892+Bc1ddn0e+sNoQJBZz5vanvQ4Mc6ZsbUelt4ZWepm/co5/a9BtTDNyY0DxdZ55vj+egDd2RIpG/8ASFNe/wCjnvotvwhRZyNHVTfbnvn+70ZB6xOs7La1d1X6d6+msd1Dm8Pv3apvC5/TQeNqAIS6lES6qwzxms/r7aDa8KNgpV9pI1foc37d/bR7qXnNxKTyuQXKOO+tjtJHqBShYmKovJ6cdtAg8MU54+YOeT/n9tUx8NDHJR1ZaPXunP8APRbcosU6W77OMYw8pXOght3LzNRRMi00tUC23++gRueF6aW3unSnLVNZv/c0e/4YjQW98Fqc5i5KcX/PRb21GMnpWivmezTn+L6H76dtyL83St3bjHrjHAFP89BNu+FrFuTCn5r4c8c5/loTwsKPMj7nPfBl9uKuvXVJuRjmAMberntXtjn9tBPxDJklyBuNMqzb7YvjGaPuE8PDiKjFoQXKYOOnPfhHnWG1E6bsl9QM/L2oKG8uqfC7saVTqzal36PP14+us3ZvHU1yVmL3perPe31+mgB8NYdIpNCJlWTijpK6scc+Y0M/CMbEpoupRrvyW/011PwDxBsb+3ORNj1jUfmlGR0tGPMXZ3s99O/xF+EHhodP/s7e5KL0f5crDEurpqatVUiUI0oC6DifC6ung6nhTF0fKF19B07f2fN5tvngvp/ah7LxpU6qpSOEst9A9s0OPTRbZQdMgaK+z1Liy8/p+mgWeGSSVTjlqWWvKEs+nfXt3w9BbGuenqzfD2/351m6rJkp5l7+rm64/TSWOem/pz/tzegPc2InMuTFZrjnP11kSOWqMYf6ao3N6PSgegnU5rGS6wf940nYROKooSsvOb9vc0CIZfQ0yO3eAt/KA285S8OgnPN5z9r/ALrTdkXmTnjFrd8caD2ztjhW6z2O3e+xbx20fiNnjn3tvOatoLrONa7LCpHDi8XeboFrDz9dbut9NyeKsHgv96T9dAieyDlr7J7ftrd3ZTF2XgElzxacX6c+2mQ2kG2hrm+49LYZ57euhNy7JHb1B9gW8Z/bQAbHfJdJff71jRG2Vm04szx3FrFV+uvbU30WqvK+g8eqHGt3N0eMf3XTiitAMLTK1mqqXKHH5fvpu3txOpBTg6hsUpurquTH3s1u5LzI1LpoMdr7H6erRpm/sy+cv0fLKruilOcVn0c6BU9kkoZepGXB7Wdrz30O1s5rKXkjni+HhUutay+0aWrGr9CsXjg7aZtxtplEZXmXlrHSX+Xi/pegza2qrp6W2jvatGLv17enONL3fCokfVcBTih5p5HkK0coBE4JWd88Xw1jjn7a2L5g6jnpXoxxI4DqWn0vOgzoq+kaq81j0yOW6z78aDd2Ty22966btt9fXFv9KKGeIxxao8mLccWBUWuT9NJ3J25nZHFrbwhQViqvv/LQCeGxfNYUyD9bp9/rovCeN3NiTLa3JwknSsJsWuUWLxYY06c0jl5tc/m5Fr/6/T+RH4pLs/2fv20F+34fAxTKiYFz/I+2gNps6o3f6U8/d9bv6as8HtuY9OH83m4avI1fH98KNiIkrlEc2Eq6T9MN9nv+oTEinqwNOEOM/rn0/wBzBih2Fz68Y5xnOdabNi0zzVheCgfa3Hvpm1E6sCcuBSxxisFX+vvoOn+F/hWzOO58Sc4ShGW4JU4RhHoMxPNKcvNQsQovDhHivw4h0O2z3dvdh8SMmJGQRlOCSiMgRg8LZWkeA8VOMZEa/wAzaltt5Kc+WnD5eHGXX1v4D/hk8fufh3h3c6IT8PvjJG+rb3t6UiJ3n0yMPA3nhD4yUXpqotcX+W/4rcXZ+mj3rzWaOY8nmfau3rr7P/yH/guf4dukNubv7W5tsrYeaNSI+esU3hrvxjXzz+B+IjKMJ7O6bk+rpOiWatkxfSvTs8aDmSgEiVrwUSL4KwtmarPZ0U9uPQX2te3RZwUVd0++q9v8P3pk34U34ckkESNc02/KmO39dKj+G7v/AK/xIQkwb8+Kow/mcVjjtoIfDRzdSEcxOc2Vl9Hv6++j3vL1sZo8dxLeL/676t8X+Fb+3DaHbn0yQgYGUmkMW5A/TWH4Tv7spbcNhlPbzOOBj1K/xd7G/bQQ+J2fLdBnNZKKyfs376GW2E6Y3LHl+Sr+mb71XGuifgm6bEt34T8IVakBhqRdLim7+16+i8Dt+K8RHw/4fvDGEp/C25m7ZDrWUYygSqcAHDkxSVSHz34RuR2fE7W6xlOG3uQlhG6mK04LposyZ1J+JfhcoSLqcZCwnCumdNOeYyszGVI/v9l/5D/wBL8KjsdPiPjQ3eqKMWCSKl8vUjFPon318X+J+KjM24xGO3CKRj8yrK5SlL1k28FBEzygkjMv1EqXam8eh9PtrSNdPS2D6lduc4++vbUyMUHIeuLzdV7Wff00l2r+WPtV9TfOK+v7aBpu4n04r0iZtD0wfT10qW3VoYO+aM+r37Vo/DbUuolbycl4fZ9s6DfpYl+y16tl+r/toAnB5xzfPOf3+2giPNY9Pb0/vOijHBSXmyv540e9HpKw8/8AOOR+ocaDejqXFXmu9HYv2f20/Z2bSpdGcK0Rq7us+jRoNoiZU47nVmv4f2NHtb6SGhVjYW3xRjA4utBu/CJGpFSt9TvK7v7duP2TfsD+/mvjKUWa2W4ZUZPveK57V2+16Gx8pFXsW2d6Ptf66Bm9uodKFZrFD6P1qsq6V1ZQ81lFd/659udZ8w2lrfu/tx/daZswOTNF1Tx63d3i+NAr4DgaH3+tW440UoGSge1OMGefcv799PlEdzl5KurPzY7Vauf66VIigHV6RUOcftoB+JTb5qj3x2orP302G0lNIObZF0lXX69vT669CcekUceWsUmO9c3nN9jTtrx0emm1sRcXWK4x5SvvoFO5F2yGe7VtkgD0quce/wCo+Wle9ItNl5oS7x68eumbqufKy79Ee3vRV2c+/L3CLEDpL6ue/rdWdsevHJoKfE+G6YuK+UFw1d8Fma5vS47LEqVIlR78yzSYv2zXUdtL2t8GNRxXd6un5uoCRVI8Z+unG6sZZJe6fN1I5teErGgmIV8wtXjjv0081/x9w4QUfKgxvGa59vKWXXNJzrJLKTcLtLo7/Zw8/pxp09zoDHI0e15HGD5sZGyzGgn3dpj+Xy5idQGY859R1PvN579+AzngMatlu0yM1kqsFC0rlrjj9L1J4mUVekovBd6Ds+A2VI9wlkswF9qtvNVde16zYm5HEW35rF4AOec/bQfErbLHj3M32T/f6Gj2xi+bNtg5uvpnqxfvoA2yXTHLTaVigD6fSvX66nJpdUGBt+lV9cfy1buyjKgLkNF3m2y1fvmn+sLKLTIrnqvJffuUtWfX76Bm1sx5PKmDK+/F2Yszpn4f42ezuRltTnDehJYop0Lh6e2bR9aOdD8SNCl/mO1GDNcfbvX10MpHLJq1tsAxVcjz20H0UvEHjuufjfESfE7cX4ctyNk3plI21MB1GOoic5bK+b3fClF1HFfw29hcnGeNO3Wox87Hqs5rJ6mcdrc8aGEXpLVysUtQKLr0bc339tAvf2I5BFrDTXpQ57vr6aUbcIvnc5EC2KHrxzjT9zeBMNGavtd8p3v6n7aXGMkVPKJceDA85vtoKZbIrIGRKwek9jm8nPC/XUvwcZgJkE6nNl9+e1Grpbk6L6arjjNjj6kfX11NCRGNdPWMltELPpfDoF/A8rcI2oGHFWObq++fbStiLGZKNdUXqixkxpi3cJe1c+uthJZAj1FK8LVHNXxfPrrJnU4aK8vp6pf3f00HX8X+P7vill4vclvvT0wZyVgYXoLKVoez/Ln+L8K7czolGUEWEoXUo5u4rcZYbjL9ylCMkBjTY9R5b4L7Wd9F4PxsoM4nSkzolBCUXjPGJDaSMiH3CRcPLeVcYs98jWtZeVjQZ9MhnF8t339DXQ3fCEbntm5OESDNYMXaZNF4SlMPe6w41LG+rPVfV5iwxRfpnQB09L2cWlDjv6N6YbLJ6OqpYAv75z5Xy1+n10rehLzOUc3Q/eVds41Q/h2+7ctw2Nw2YYZkZMY9nOD0v69tBL8KzB7tZ/Xv20vbl057fT3v+mnExK6XpL932/d/fS8yvlOX29V0BI9N0ZU59s5uvTQG3Z9Gn0zxn00fRkyc0969cV7cn/Gt2jq9ensX3/YOdB7b2uLRurzVW9/0/lopqFivI9x4Oe9+uNYPdDquPP349L/pzrd2UVro6ct045e76FZ76Ao7PSd4yeH19haPXv8AroZQairE9MZri+OMLrJQCyu2PXNVf6X9+NbChLTpq49WawNUGc49O+g3c2cjJvqXOc1gsao9NER6uqgquzxdc3jpM+ldRb20JC2rMsc1aUB/X+ehkFSvq6rcnFY/2dAe7syt9DFh5c4uju+gaZtHTJiRa5GNrZ2XJ+2kStxmVWP/ABni320UJAkem7ApHC54X7dudA2U0J3fmtcyFvvR5aOOP+BNyUXysgKp7el3eLtOe+vT3RY/LhFCGTN0Z83fn0PbXt6NZL6bq+7VK1fOdBk40sUMNOR4RrqGqocx0ycSMbuulolDFq/xVb5c5THbWG3Ka4I9I9ee8ryr2tq1XR9HVECVsb6TJi+RTPFAW/voJ9mUlByhcSny22lelZ9M6ZubQV5bvFrjNOGPPc5edbQuVu6+WrRxy5XDm+2il4hY9UxTBG74z6t1ge4dq0GePKBTJZ00URE+ZOW1/bPYilGPK89slc8OcauhuMpSTzLIr5jqyuXqE9eXjUO8i5x7hz+r++g6kNi4k/MR4xkfbHerxz7Os3IDSxqKFN0DavAf36aZB6Y2MqoszRLtjuNftqSXi1kB1F8gjb9f0K7VjQN24TlKfUPJV22uCrtzZnWbpEvOSj5RjZWH0zfeq0rqIztvqjz6pyYT0DtrY7d09N5eqyNOO0uK9v56AtyEmm4kclZAvJee/GvMrrqjh95I1XPfBb/voyUZSjF8xxnAGT2psxxod2YX1dfVnBRk4R9v686AdzaZCvy1frVCe+bG9Ft7a9OX/T6JkfYStLlvIRRT1qryd/Ubf21Q/OMWkslnpigWdqOarQe8Ltsrol01Ti0vs4rP01OXG7jTRT01eWS2/wB9u2nMb3MSlGJYyPvbZExZ3599Knu9XSnTapXVLF457HHGdA/w8pEGVMjgaMq2+9ZP1dN26lgjckGT0ywl337++KPrpHgCR5ZQuig4vlM3fJih40M5okg4j5bRt+6WZePXQEeHzO8N1XTKwq1sOCnH30r4VyorFj5ko5OfU+v2dD5ZNV0yFXB0+xzg970ZuQj813XlzKz0bJVd6DPjcSQY04V9gxd0UfppW7A6RryeY6gz2rn3b+9at2fEdQRjLpOHMuHj83bPB21PJpvqXqzdIGTixsq9BnRLavoUGPSp/qLYvqUZM/TXa8N+Ebe94fr2d2TvsmD4ViZSpRYSdwZXmo0vlkZrXH8V4iEjupWbW/bB7GXSYb3Uj19Ld3nmPy3mu320HT/E/wAF8Ts9D4jwu7ss6pltISY3i1Dg+uurvfh8t3Y8F8M3DeltThLcif5MdkluxSbb0zPMz4KkY9foP8b/APlH/wDkfDQ8LueHdqLIluzim43AX/Li9OOqlzdWe+vgI7W9Ha6oyZeHlKpdM3p6ro+JAfK4Ksz2XQQTm88KBR3736en31kR7PqYvPrR6Vrd2aBH+FW+OaeHtj99EyqMWNDd3w2dua/70AR9jC8WP7euf569GCKDjPfDXrrcUv0ODH9g6zpwX9TAX7XoPdKPTVrWPXGPfjT9iCz6ZeXnDmsev6e2Ptpe1CU5EYxlKSgRBZIdgM8azciRwkiUWkWqxxSXd39NA/pOrprvXlcdsGL7Uup/fN4x6Gcft29dF7l9PvXZrjvz31niIAtffkrJ2x+nbQbBMybZCfbHL61Xtpm5suH+NsLr1p++f39dBvNLm5XdmbwVXtl/bTMBFHEikD0Az+v886DN5xG14sKxnK3f3vvrDev5s2OZBz7X7hnnnVG3AzZIIjGJfTKV3j3pbTOlO5CzOLK5xgtpeF9yr0AeGvMqvv249LbxXbW7O2sUOl9OPe69PXXSIwl12SmR4QqNchVFyVlQ+vOg8Z4GKHTFAG6yqAW+nbGdBPtQIrKAYvD0yoKFi920e3tYaDw8+mR0iZ6i3CWfMl3jq4qn9NZuE8q3xXa3prB3xZ73xfHef8PbbsR34/iPhOmglt7kt2G4SCKht/DZSymY4/fQcmQcc2W8R8pSnPZigt8FaRPw7nlqMV9EImMOarL2SqvGvbe7KmnpeyHuWLgMH8/XL/D7PVYtyoS670ccnmeWsU3oFQKjdQzw3grpwdX3/s1Butt3d/8AX9NdPf2xjmObkXTnPreZFcFBfLqPxaRaM9m6cn0wc+r9dBc7Y9BTjjOE7cx49OdbubXS3HhS84KzxXs/z50Hg34nTAenMTqX+JC319KK+unfifhYw3GN/KvUxzwDeX5sInbPd0APheolx1AucL65OT/TzT7ahJR6QObeexX7ZXtn9dXsen5W1FK4pqsHfHv+16jjFepMP5nPdwPe1rQe3YFZwCDx3XlOeO39NXdEFu/L6qB61Zce3s41zJHHVfdS+P5/00/w3i6K49M1jnOQ7+ugM8K9KHeh4TnKo8n09dO2UCurzPS/Mcj3OR7v3+0Juxe1HIchXb1/R76OG2JzeU8zVWevra4TQVTOqKjSVJKOpzVtBxgq9LnBk+WzJnnGZF0Za+uqvDxprLHFU9Meofbqo+vr66nQJx6g4rPeNubbHH09NBpEkMvPJ/N9BxR0le+ghtV1cIeWlqpVltCi8A8/bWvSTWJGXS1HCdVcDXlqvR7dr17xECWAIp3xTZnlqxv9K0BkFGgbKq4yaOEeyc37Op8xeuhv16hL9va8VfGi3gxFhQ1kkp3u7ac6d4ncWiUoLIiqEcUX6c88evtoFbI9Xlo9Hko9W3Di+eHUe4p3vOKKt71jVHhomTqbOOmjihuTTSe9a9utoKRmARBKvihGouP3dBu1CKkljmjprt3zQCf1NMfDwr51ouXlY1mqq6Y1TZrIzUkM6feVvLebq3u/TTI7sDqSVQRi3XUqvLXmKrQK8RHFcVGqKs4fN7KrjU/hvLUrpKnHF1T6ONN3d2pzOYy583PTx72fvpGzOl6QGqrm1/vN6C/40N3clLeTakxxLa2xiyr88YoAnPTwvHOkT8DubcdubG9vc+WUJDb3GRdTzVOfbSGYy+5Vv8+37ao8D4929z4golnBLCNjGQxTNU450E27tH5UrF8L9TF1jWfFOLsz8x3rFH3/AK67H4Nt+D359HiWeyyjNjPbTo67lIJQTyxcRKcd8ZOf43wztPSxWOWMqxKMsDY0n0fX6aBn4N4iO1ukpxWEozhLp+bp3Iygzj7hKy6uq11f8W/h0tuHhpymbkp7cj4scm7CM6hO+XySIZydFOTUf4cbE/Dbm27kNre+LCZubkZN7ZGUZRJQjKQ2j01n6las8b+ObT4afgyPxNmEY/8ArTl5ZQ3CfVuzTKG4Mzovj4fcvQcKcVGRVX6Ho1jlPd0MHqkZr3k3X6GeNbtg4/L2sWnLiuX64zrdzcKioLy8Zc+2T19x0D/Agyp56sXxTeapfX9TTTwn5qwBXSqna3H8QnH0O4jw8JdL05g3Z1RL9M/247a2cBjHpjeXDlzWLsGqT+mgfCEQh3TnpbTzN+TuXVnPsan+GFVcjqir8ovamuHL2T7aPYg0KQ6TCgvz2dSYusn9HXlCXmLGBjlKUr0OLeO/3CnZQBR9rtIyZFlc9Vk66k++neJI0xCxsvFxeq/y/LZIxIHynvqbe3Y9RW4sQRVvOUD1LLvu+mkbs1j/AAg4Czpqspgzb6uHQM+HuSkbcTqnOcYwAjclk9IcXanI5rjX0uz+HEfA+KZHhd2WxGEo72yxnOC70NuUZiHUMZqTpDow6+S2fEShKM9tSUUkYuuh6hz7067W3/iDxESW5sbe34eLO92W1tyqckTpn1MoMfNL/LxBvJxoON8ROmT3rPvFv0ekpGgqq1RLZlnEbPL0tfwiKXzxl/S9UeK8bCe71fDhsiUw22RHqWmRG1Br5ItHbmtI+ATZeYCLZeIxG+zg9PV/kFHids6SXtXTd2WlWsZNeb5QOc65O+dT7+qhdY/+tfTVXh91iLFuyPVdHUlWIuec3z6Z1B4mS1KTa5fU+1UfbQdCPy9NY8rS5ieVassx6XpsdsuUqjOKYXCY5eWi+T76Rs7t+QfRRLumzp9Pu06a2MmrCKsavpw3ZWO2Ti9Avb8K+VEY29hr759fT9dI3duu/dwJXy3eHOfbRMbe8T0useuPm+2jCNH5ZFo2F8g3d47nroC2Y+VegRRyrWajTmjH3qvbQT8L5hsDjCGQ/TNcaGW5ZV8dThKZDeTGP93WShIit0CJfSW1n7Zf9tB6RWceazqeyeYqRz27aqEv+Kol9SHe7uuHqr619gdyXQxTjEY1ReGTVU2dyko1uzvUxkzWS8jFMcXae9XoDmPyxLeozcHB5qsp/V148OTJYVlfmoa6bz5chfNx++NKiZkCX3sjii1jLgcV+uleIJF0N5FMV9K9UT+zQHCFqXwxDkxfJRTyrZ66YbMDqlmzKDCR24xqeWyFXNL5OXjNvp9dU7+5tzjBS5URanEQKqsuaEyd+NArZna5QAqXzVjlLT9tD4mCFso058q54vH3vj11RKdMosWywix8x1d5yK4dJ3pfl6ouJUiuFyBXPtegHb8RUjMqzTinNr6XjOi+NGY9TS1yFOcdSPNc8cGgd9cR6opmlVcUc96zpP8A7C/M84aPSq/V0FG2RzxmzmOOHLdex9vXWS3FOk6Y9+rGWxw0AlLj6dtInuF9USu7fr7d+TR13wyc4k57JXN/X10C3Zvm+q049C+VD/jRmz3wy7BKPbmw4wa8yTIVgvy/ajnnPPpo2TBl6nyinvfe/wBNAMoIC5w9IxXA559PX66XCZHjmynNd813ax+uvRj1oHVgvpMvvWMYz/XRdd5z3jT2s74DledAhh6d+x76/WP/ABT/AOQtjwfhN7w3iPD7m7me7cIxkSj0x6ifVI4pzkrX5RtUSLcXSjft210PwyO0bkTeX4TiTF80eoS6Oe2HQFHx25Pcj0RCUGXw4kIy6Y0tJ0+ao95Xxqn/AN3ejOUgPiTfPcNqQ9Bmhh0xxfFcN3jXL2twxbSvZwe0rGzistZ17xe0RW26x3q+HsZH2rBzoK/CeNlAnXT5okpXt7c7vFHXGXThXFftodvxT0/CqHQ1H/49p3Llkrc6OsL98aXsRXsFxO9BnEu/ayuf30Oy9yVZDnpvBfy+1Z99BRu+In0Rgx2yMa8xtQi8ManOMOqS3+ZeS9Uv4nW5F3IbVbbXSbG1ElY3cOkit8KY7emkeH3o/DqQflotB5uwOfL9199K+GAAPxVqqXFRbExauT0+ugr2/HHTORDaGT/DTEcxYdNEH/6lusn+IdLt9extHRziVzrk3B3M93sudSRBwLVtiIUU1Rx9rfp3dLaek3HIdQcYjdlN82hQPLoHbnjIkviS2tq5xY9NS6IoY6fN1d88mk+G8TEiPwdq9sqXUblzW/nqdBfFdOfXQQ3iUZd3NyK6nBfL1JXVbrKSH8KtVwnaiFelPUt6A2TuRxswLliQTzcjyMutOiNld8Gdfu3/APdvwp/CI7LKESewbX/r9CyJp0/IFoTt6j0sb1+BzlEwmflerzSC7s4iPPOrvErCG1B2oxa+J1bcvPOMrpnPJEK4K+16Bv47/hrxHhdvYnuwkQnZtyMFkmy6Olfm81NJ6JrlQ7RI3WWRfl7pG2i/VzottQ6XqYjbDLH04Jc3wv76ZKXTnpkErYF3is/l8zffgc6CjajK34flPmKZMsvTlKbC/XFOOdcjfPohRhyUV6+2urHcqN4p5GMktsKMjxm8Hu3rneJ3Z3bi7/m4927zoOgwidC+wVmmu2OPU17cjxN8y9MQukrH8/XQ+FCsER/XHovLw6Gc7ui0C45WVX35eeewe2gX4ihvADXIltK1yPOT20no80o0L5emXbn971RvKdOevHeulMfL63Xc9NSMyrI1G/XF1ePRz6aC3blFj0vVLhvJ2Vwl8hnvXZ1mzto0NA9JZy45M/TnOsgwJVFbKLlee9WKY/przuPXZlXFjb3vLxWceug9LZSVMKrpsfT0vF5zn2zpviCXTaPStvdcmI2P154vU27TKM5KGLr29Mi20/fTf/aixjGJmKA/LZ3ujnN3ZxoKfD70RZWXf2eoynTjg71qbcVcVX8cQwlpaeoC3m3WG6EcRquLttKtjLBx2/npG5beOkZC054Uq8+r9z20BwI11egeYac8+pePbnXtjaOhrhvqUjKjLXNj340mpooyyeanFe/Bz21QeFARliupa6awByf6qsa0DNuoSAIHPz9cVwhSPtf30EwuXEuW1lI4rkeSsL7and+9wb4oiCnejJ/M9NN3C9xxfU+amUubw0DizGgX1gvA5LqSo8V+vf0NB8OhkB9PMPpzgfXVG54fqrot6QJKVVWev7fTWdVERyYvEsmMNUP/ABoE7sMuDJeV+ntm7fvquW2yqS+dKzuPVlqOOwGpvEbylti1xdIXVl+p9q1sJJllIVMttDdPOcmgGe3XJjH5W82Yv6P98Ijt13M4KR/UM1omRQJ6VTaH9/TLoZOOaDi/av3zegc7VBfL63HB3Fft9tF4fZSTnJ5uaXis1jk50ousVfGMtZv7aFfXq6s37HGgZvKI9Vyfzc3/AM6Z4bcqRMUkSGN8DHzF5z+2kz3cRrAPJR/Tn769LdUqysXQGa5X3r19dBf+M7O58dnOJBm/ECNp/mBu+Xv0+c9fvrNvb63c+Va6sxkPamPpffgwZ7aHxM9t+BLbMkIfEZMnzilW35SJFx9NDBispSqPU/xSHs8Urf8AdaDNuNAKS4SPmp7Nj3Ac4+us2NqWI09M6r5q5yY9UrjOj8PuA9Mi6KW43878rXvyv8tDHeGMo5VbuVZw8vLVUB3vQDOfMUDi8UlcV6Zc5t1bu7MhqMjHSiXjAhfAtX026j2g7IVXoqlYPLd9saq6fhYqKVU7neW+clJnyXec6DN2JIZr5htIkYnAISMEa4op9dehFjcozqzCUeXFtdXlpMHPF6XCDJZWdRSo1Gn34i36Yzod7fMRjGLZTdyp4GKvPPtegbtbDSWkQeJISsu7pZYsoP60lnmoNnK5ivt1NN59rrReD3aC4Evy3KI1Tjpb57Hb99ZDfZSr4ks8uBG2ukHjPB6+2gXDc8qcCFRiXlRLO72/rya6v4nssd6fwtuUYY2umZSUdMySl/NGV9PHF8am/DAd2EdybCNrYWRjHzWDbiRizUs/Et9ci9zMpK+aSvUr3u1l9udA34JGM6CRIW+r5UOq+m3yl11S799dLY8F0MVUYwlIY3VuSqOG+lpPSytccgMsTTleeBx72UuTGqd3xEoQYjJGJS3iTzxi1JF84550BOydTKUWVGI/KYe9XQZAKcY1F4ycZRj7BaDJeeVqjgD2vVW9ISTHqKfVTEfL0vPHv+vOoGfmar6uT3+Y9c8aC3ZidCdoo0Yc5uvQa/fGmO1m0UpR4vFW94/X6a94RM8BnJxKrxx5fW60zZmeVHKdlDOCmivSsaBEoso5Rs9g4q04KfzHf6aVPc8xVpSWgp2RuiXp650+W5kCR01TH0L/AJX9tKhTaBVJhHzcWHa67XoM2xiy5ertj6vlvtg0e3KTYeUwtL3kJlyf8adubijmSF22S6e4W+Y4PXj21NPebQse2bzdGeTgo40DWo11B65Q6jtK6c9rrSoeH5s4i5cd3JXB9TREbCMuq+LqiqU75dP2vESa5Sqp5HgTNn1t740CN6JHv1GIlxz2cJhK99K6np6i81bjpOxh5/61XPeIi/MR8vP6XIp57P8AxqYkVG8Repqqu2sLhxXpoN2oPTK2PAPVz2wPDj31kNnPktpvFOPV5r6e2s6xV6VpwjxmVY/Tl17dj1RuTL8vrmJfGXgt0G7Ozcm9vrrHlk2c1k70ftrdjwzb+ZvJSmPVqu/7af4TejGTJzWBsxVB69n10vcolLGOEslkpuuvN8/9aDOmphIImX5V6s8Zj696xpM4QEx1L/Av7FFP88apdyipRGfF2dQ59JfTt66XOgOpwl2I36PztcP6/TQKjsxqTLGAzGXPF4OcPLzoN3bSPPMmwD0P9Vme1H37UbW4y6DpCsXK3v7Re940UbOplVhEqSNhfNy57cdu16CTa2ky1VcWHJhqz2ftrHbitlJhTNhxl4P106UY9NxRxmreb4KjxdPJnReJ2ehinJTeImacH35+mgmjAcK0cFl5Lfs9vtp84DESzgeoKM4zjt2D76Zuk7sEL+V6ku+LALv0o0nd3raenPIGO7zl71jmtAjxG3XpWOMdvRz9+PTXtyJQ1V8FnbGXR7wws74G0vHGB4x/LXZ/C/wH43h5b8N3aelYz2i/ii30pFPNBLVjxTjGgmd2LsbY7eYSmO4RElfRKMZTQzHzYHh14I9Ddhd+UCK3xb5vzv74xr3g5nwZRnuKdUJ9Fcqbkb6nhLP/ANv9Op4xZvVLrso4k3VVnnQKNmpBbTQ2Uo54efUx2NemGCBJT9US/wBD0DNvGjnsF9UpOV8y32Owyzn10qU415bvm6pc980FV99A2MqDCxKcoVdY6j1DTttiRJLU8kY1nJhAoDhuXPvnS5xxfC2gxM3KsHb6vOfu/dgWRisVI2VfmGs2+U/SsmgVDbYeaUIsosvKlnEuS6qytD8KBGmdZtDLjsR6fVXLVa9MB6ZSjY5Mov8AIL+v9NZuSPKdDaVJx5s5rsGMewcZ0GZ6npUaVyU8nrT2783r3g9x2783Tz3pSmuzi/bj6638J8PGe6RlOEB4dxYxuWDqQUj6vbvi9V/i34NueG3HY3SHxDNwnGUayXYvuZzoA/B4MZSnFiO3CTSdS9dbSRrHUE+ov0vtqedflk2Jk/a67e/09cdHZ6Y7DNCndCE2Qv8AlnVOMT8t/F21e/Rqfx21ubcdnqhPbJZgsZxJVwlxCVdQ4vnlvQIjc5Sh5U6mSy7YouXNZy+16b0g2nT8vKo5uwoEuzkM/fQbEHEjqHpmjVN9yOP93PbWbu2VxInxbZxkst4rPAc+mgq6iPm6stnV5bFxz2G+Yn/5enL8ZhfW88l+4Jf6+uujth14Ln8syAdjNPbhMH3vXO8Yc2+bqSvQK5bpVX17+2g6Gx4ZOJcvTzVd3HfFHGs2M1kbeU4x+6c8evfQbW/2eTKMuV9Du8du+s23KFnOXFPHp7XX0b0GSgF3XDUc88ClX9j21lBYU1Xmj02WLzi8+mid/qcC3wi5f4n0z+uvfGiLKnhEMW2ZP9PH20GR2+uMfNEuuwyx/q5960Xhoza8x1Ycctdr4fXOdZstjj8rgsrGefYUu+Oe2i8DvFMbHpEj75vB7nf20FEEXn5Xio/T60W6Tsw6mljVcUlPF3yHFNa9GT0x4q3+WOpLoKOPfjRsUR6j0yPPpYe1ue+gVubMDb4I9Vc+ZM1did/XQ/ACS3J5UQtP/rTF5OG+dM3M9z2jf1b+vHOM50/ejbIasz8lVbHnP7xv1xoIdmITT5eDCXn5vm5XjGnw2yJkOkS/lXsINlv0vt76CO9IzFr7rXF4lTd1/wAaU76dcVtx92jsif8AWg9u7YR9FlYOcPDjj/jQqLy0ndksnuXXfNY1VLdYtJ1t2eaqouqqk9zvotuZ04fLQNbnLa4axWKK9edAHiJReJ1zl3GV4vhj9TS/DzwpNHDh9MLVL6/rnTHxFr1J3p64otckvU/20nxG9JR+I9XynmFqz5ukyaBpsxkN0RtCoyQ5bJWH6/00BOKxkSer1UOM8Av9mn20xINh02FlKvMsvHPtpcixbcTCpzUlj/SX+/fGgV4jcieVuSryOBPW8Uh+X1540zej0ycVjDKwfzOfLn0x349BnYW9UXpTL0FY4Myf6687pi4iEh6iJCx/1Sipm9Akk9NgpTlLeaUenH6unR3Hpj5q/wDzAs+sntV4+2hnTFjQVKrOqSdV49Ox7a2UaSsfxWEDLkz6XyevbQH47w+UiDXqFeZ4tIln+k/bSYxBGKDGqlHqWPcbji7r7/TL3cV8qsu//wDo4EG1TGOLq/bSemXSRlIpOOpxznpO9YzoP1D/AAh+K/g0/ATPxLb2zxXn65fCTc3LzB25RK66oeG8vNv5v4OOwB8Se7GwZdMYyl1djpZxuFZspyajjshayeoDpqxHHOORTuca+0/xH+Hbe1Le3pbcdk3tjw25sQzGcN2fwZbhA7bYfFFceaIZ0Hy8obBGHTPduz4l7e3Hy8XHz288So99aeE2akm5u3fTD/L2yKIX1VuqUsjHVdduANuMWNzZWHljnlVLexxVVpLs9V8W8LbHvdybz+n8tB0NvwmxLpib26baXJ+Dt0SjddMTf83EsqLx7aT4jwsIwr40r63qPhgB6ko7irR8vZ799ARtEidLX8LWU4O7xxf89KuErwt8B6q25wFCZt0Dw2uqcY724RYnR/lB1yLoa3Ej2Oq3lvWT8Ntm4Ql4nyoSlJhuRppxVK/Wq+nf0cHlgsRqQ4ePXu8yv37an3ZyWUaau7Bt6fpjH6FY9wPw3goS+GT3yJJkJ0TejDXB5iTXHF512v8AD/hI+I3tjwu5vkpbu90HULLZVrqJpUhr/wCPI32cnAn5vYDy3VXi7eZeX9/bXpQmVLzRSumWY81KNWFfxXjt7aD9U/xZ/wCLdnwW/wCC6N6U9me5I3IbvT1f5cXeklAdLHbRxjGW9fD7m5Lc8K7qm5Ofifi70UT4TLqhBCrlGbJtjYdG2cppfgv8Tbkndn4rd3t7cj4be2dnr3GbGe7W3Z1OPJKd16GrfHePjudXw/DsNzd2tuM+lGMYQ6UNrbgHQLsxXrk1Sd10Hz+3s0xWUZU8I5OW7GirLq8OqDZJnagOrkbavrlT3xnNdjWbLAlHzUmV+gVa4715coGmTl8OpLVMqZRyYsDtFkr+l5rQJ66Oo46uDu2Vee5i5Xy6h8bMQrurz1PKUtHp2w866MYBGOFiOSI8dTeWxKrOM8XWuX4qnIUX6r/Pt3476DobO3YsQvJbnhKxf0/TRmzT5hsfXm7FvB2ftqSfielkGElL92nRf+9dFK1i29BTLZj1CluUxzWe2poSkXI4/MvL2r+6fbXt/cZRSxjE9OMvF/R0vZ8ROxitHObOM2POgekpKyG2+nHVRRjJmjGneF27GLTHNDd9hxxf8tQS35Sig2cOA59+dFHclGrw5rho+ZouvtWgs3NgQoPSl4KvzBn9a51sMRKld5w5c8dWM4DSXdflL6hOXhp9PppkPFTSQheW0teff+egpjNznMqTi/pa8YyV399B4jc6vNyFoc3fICV9xMOky3O5Eaq77FvHFX7a34yIx278tNyscVVL2/3zoPdS1HFGEjms3xIUcZzrdpJdQG2BlMHeuJYturHGPTQ7A0lMbvI3VhYZxetn+ZTqsxiORb++U5oxoHfhkiPxCR0yb6Rl0dkenCXxhw320Ud9jz5ooqfGjGvUuJiQ9tJ/D92ZKXSTy4CQZrOVw4M6De3Nzq80tx5up8VxSvs8n20Au91o9KZLvc5peMd2WqCxwcF//JJJXQcHBn0450vYmxeo6xDB1e7jEsHGfXT97eZFLMiYoWVRG411blXl/Q0DvhxlF3FEsejpZuRLZykHud/ppfiJQsLaEfLuRMBkYxvpVOc9tSm35W4SZXaqU+nV5nGbxrNncYRkfCjcgKba6abJEzLns6CveI1e12a8pF6RvjdlJlaXkDJrI+HGVf5ccc43ZOTHmlY57HfSzx0rXpoQK+n0lGvv1fu6Dwu+lxmdUOaQMjdoNPbm+DQL3vD5B3MytlZ0n6INfbGq9jwcY1Ij1Xj82aa7wlHOFzxXF6XPfUupcK0QMyrHOS4+nbjvqbY3ZRk9MfY6umXPDdFNVxzWgbvRpkdUhPNGiiPa+kqsFXdca2MC4sRPKcv04Yp699B4mU0si3L5kazj5c4vN9vbBpe18SJ+YxWEbWublXb00HY/APEbe1uTZO5GUoJHc2ok9wzHqrqkBPpuJIbit/RX4tOXiN3c3p1ckQtWJGJHbPWVRIlnp7l8o6goiW8iD2MmaOVxo4T3Ix8xi3ylApkvpTGTvoH7m+xJc9dZFEM56uKynLfatZtQpQTkLrD69IOUX30EpybrLVBjvmuSvLYpobc3FSSX8vJ6Zow+j9dB7w8L7jLrY9PTJ7ZA6eMdvbGn7HhRkjLorqlSRj8uTqyHoF23fvrIrGNRjJaoFidNlKJks9NDtE4sZMGVXzIOV4px9uXn3A9/wo+ZJM1bi9Td8dNjkBak3njGkyidfVZKV4cp+tltvAditPh4l6nrjdt1GqMl0Lkxwv8ATQeH8UxKqVh5Wy4/TsHfGc899AG3sFdUnC0xBPRqS3GK5SrUHjDpIokBUpWzmzqyX6+r6a9ueIlLC1G3BmqwUOB5zd8/fNjbnSNxHmvzWjUvNchrhwaD0fCXjpuxfLUuwiyD5b9PpenniWMY/wCZiP5YwDFUdTjqy8N86nWZisXgsp70l/K1df7ayGxKuJdSmerl7W3/AE+5oKtrYxbjnHUPmLPlLQGm5UaPY2yVMkqu4REHPU03jqb4sKHTXbmi9LnB8tEijB188XJzxRqQ8JulnQ01dyOT7vfP91oB2pGCL1Ry1bUZegLnB65r2zLvMUKeALkZ+mLx6cfTV+3szQJbcmWHDE4yZv8A60je8BOSLHpx6jx9/Ssu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data:image/jpeg;base64,/9j/4AAQSkZJRgABAQAAAQABAAD/2wCEAAkGBxQTEhUUExMWFhQXGBgYGBgYGBwYGxkbGhsYGBsfGhogHighHRslHBgZITEhJSkrLi4uGx8zODMsNygtLisBCgoKBQUFDgUFDisZExkrKysrKysrKysrKysrKysrKysrKysrKysrKysrKysrKysrKysrKysrKysrKysrKysrK//AABEIAJ8BPgMBIgACEQEDEQH/xAAbAAADAQEBAQEAAAAAAAAAAAACAwQBBQAGB//EADsQAQACAQMCBAQEBAYCAgIDAAECESEAAzESQQQiUWETMnGBBUKRoVKxwfAGI2LR4fEHFDNygpIVFkP/xAAUAQEAAAAAAAAAAAAAAAAAAAAA/8QAFBEBAAAAAAAAAAAAAAAAAAAAAP/aAAwDAQACEQMRAD8A/IY7UZX0892+Bc1ddn0e+sNoQJBZz5vanvQ4Mc6ZsbUelt4ZWepm/co5/a9BtTDNyY0DxdZ55vj+egDd2RIpG/8ASFNe/wCjnvotvwhRZyNHVTfbnvn+70ZB6xOs7La1d1X6d6+msd1Dm8Pv3apvC5/TQeNqAIS6lES6qwzxms/r7aDa8KNgpV9pI1foc37d/bR7qXnNxKTyuQXKOO+tjtJHqBShYmKovJ6cdtAg8MU54+YOeT/n9tUx8NDHJR1ZaPXunP8APRbcosU6W77OMYw8pXOght3LzNRRMi00tUC23++gRueF6aW3unSnLVNZv/c0e/4YjQW98Fqc5i5KcX/PRb21GMnpWivmezTn+L6H76dtyL83St3bjHrjHAFP89BNu+FrFuTCn5r4c8c5/loTwsKPMj7nPfBl9uKuvXVJuRjmAMberntXtjn9tBPxDJklyBuNMqzb7YvjGaPuE8PDiKjFoQXKYOOnPfhHnWG1E6bsl9QM/L2oKG8uqfC7saVTqzal36PP14+us3ZvHU1yVmL3perPe31+mgB8NYdIpNCJlWTijpK6scc+Y0M/CMbEpoupRrvyW/011PwDxBsb+3ORNj1jUfmlGR0tGPMXZ3s99O/xF+EHhodP/s7e5KL0f5crDEurpqatVUiUI0oC6DifC6ung6nhTF0fKF19B07f2fN5tvngvp/ah7LxpU6qpSOEst9A9s0OPTRbZQdMgaK+z1Liy8/p+mgWeGSSVTjlqWWvKEs+nfXt3w9BbGuenqzfD2/351m6rJkp5l7+rm64/TSWOem/pz/tzegPc2InMuTFZrjnP11kSOWqMYf6ao3N6PSgegnU5rGS6wf940nYROKooSsvOb9vc0CIZfQ0yO3eAt/KA285S8OgnPN5z9r/ALrTdkXmTnjFrd8caD2ztjhW6z2O3e+xbx20fiNnjn3tvOatoLrONa7LCpHDi8XeboFrDz9dbut9NyeKsHgv96T9dAieyDlr7J7ftrd3ZTF2XgElzxacX6c+2mQ2kG2hrm+49LYZ57euhNy7JHb1B9gW8Z/bQAbHfJdJff71jRG2Vm04szx3FrFV+uvbU30WqvK+g8eqHGt3N0eMf3XTiitAMLTK1mqqXKHH5fvpu3txOpBTg6hsUpurquTH3s1u5LzI1LpoMdr7H6erRpm/sy+cv0fLKruilOcVn0c6BU9kkoZepGXB7Wdrz30O1s5rKXkjni+HhUutay+0aWrGr9CsXjg7aZtxtplEZXmXlrHSX+Xi/pegza2qrp6W2jvatGLv17enONL3fCokfVcBTih5p5HkK0coBE4JWd88Xw1jjn7a2L5g6jnpXoxxI4DqWn0vOgzoq+kaq81j0yOW6z78aDd2Ty22966btt9fXFv9KKGeIxxao8mLccWBUWuT9NJ3J25nZHFrbwhQViqvv/LQCeGxfNYUyD9bp9/rovCeN3NiTLa3JwknSsJsWuUWLxYY06c0jl5tc/m5Fr/6/T+RH4pLs/2fv20F+34fAxTKiYFz/I+2gNps6o3f6U8/d9bv6as8HtuY9OH83m4avI1fH98KNiIkrlEc2Eq6T9MN9nv+oTEinqwNOEOM/rn0/wBzBih2Fz68Y5xnOdabNi0zzVheCgfa3Hvpm1E6sCcuBSxxisFX+vvoOn+F/hWzOO58Sc4ShGW4JU4RhHoMxPNKcvNQsQovDhHivw4h0O2z3dvdh8SMmJGQRlOCSiMgRg8LZWkeA8VOMZEa/wAzaltt5Kc+WnD5eHGXX1v4D/hk8fufh3h3c6IT8PvjJG+rb3t6UiJ3n0yMPA3nhD4yUXpqotcX+W/4rcXZ+mj3rzWaOY8nmfau3rr7P/yH/guf4dukNubv7W5tsrYeaNSI+esU3hrvxjXzz+B+IjKMJ7O6bk+rpOiWatkxfSvTs8aDmSgEiVrwUSL4KwtmarPZ0U9uPQX2te3RZwUVd0++q9v8P3pk34U34ckkESNc02/KmO39dKj+G7v/AK/xIQkwb8+Kow/mcVjjtoIfDRzdSEcxOc2Vl9Hv6++j3vL1sZo8dxLeL/676t8X+Fb+3DaHbn0yQgYGUmkMW5A/TWH4Tv7spbcNhlPbzOOBj1K/xd7G/bQQ+J2fLdBnNZKKyfs376GW2E6Y3LHl+Sr+mb71XGuifgm6bEt34T8IVakBhqRdLim7+16+i8Dt+K8RHw/4fvDGEp/C25m7ZDrWUYygSqcAHDkxSVSHz34RuR2fE7W6xlOG3uQlhG6mK04LposyZ1J+JfhcoSLqcZCwnCumdNOeYyszGVI/v9l/5D/wBL8KjsdPiPjQ3eqKMWCSKl8vUjFPon318X+J+KjM24xGO3CKRj8yrK5SlL1k28FBEzygkjMv1EqXam8eh9PtrSNdPS2D6lduc4++vbUyMUHIeuLzdV7Wff00l2r+WPtV9TfOK+v7aBpu4n04r0iZtD0wfT10qW3VoYO+aM+r37Vo/DbUuolbycl4fZ9s6DfpYl+y16tl+r/toAnB5xzfPOf3+2giPNY9Pb0/vOijHBSXmyv540e9HpKw8/8AOOR+ocaDejqXFXmu9HYv2f20/Z2bSpdGcK0Rq7us+jRoNoiZU47nVmv4f2NHtb6SGhVjYW3xRjA4utBu/CJGpFSt9TvK7v7duP2TfsD+/mvjKUWa2W4ZUZPveK57V2+16Gx8pFXsW2d6Ptf66Bm9uodKFZrFD6P1qsq6V1ZQ81lFd/659udZ8w2lrfu/tx/daZswOTNF1Tx63d3i+NAr4DgaH3+tW440UoGSge1OMGefcv799PlEdzl5KurPzY7Vauf66VIigHV6RUOcftoB+JTb5qj3x2orP302G0lNIObZF0lXX69vT669CcekUceWsUmO9c3nN9jTtrx0emm1sRcXWK4x5SvvoFO5F2yGe7VtkgD0quce/wCo+Wle9ItNl5oS7x68eumbqufKy79Ee3vRV2c+/L3CLEDpL6ue/rdWdsevHJoKfE+G6YuK+UFw1d8Fma5vS47LEqVIlR78yzSYv2zXUdtL2t8GNRxXd6un5uoCRVI8Z+unG6sZZJe6fN1I5teErGgmIV8wtXjjv0081/x9w4QUfKgxvGa59vKWXXNJzrJLKTcLtLo7/Zw8/pxp09zoDHI0e15HGD5sZGyzGgn3dpj+Xy5idQGY859R1PvN579+AzngMatlu0yM1kqsFC0rlrjj9L1J4mUVekovBd6Ds+A2VI9wlkswF9qtvNVde16zYm5HEW35rF4AOec/bQfErbLHj3M32T/f6Gj2xi+bNtg5uvpnqxfvoA2yXTHLTaVigD6fSvX66nJpdUGBt+lV9cfy1buyjKgLkNF3m2y1fvmn+sLKLTIrnqvJffuUtWfX76Bm1sx5PKmDK+/F2Yszpn4f42ezuRltTnDehJYop0Lh6e2bR9aOdD8SNCl/mO1GDNcfbvX10MpHLJq1tsAxVcjz20H0UvEHjuufjfESfE7cX4ctyNk3plI21MB1GOoic5bK+b3fClF1HFfw29hcnGeNO3Wox87Hqs5rJ6mcdrc8aGEXpLVysUtQKLr0bc339tAvf2I5BFrDTXpQ57vr6aUbcIvnc5EC2KHrxzjT9zeBMNGavtd8p3v6n7aXGMkVPKJceDA85vtoKZbIrIGRKwek9jm8nPC/XUvwcZgJkE6nNl9+e1Grpbk6L6arjjNjj6kfX11NCRGNdPWMltELPpfDoF/A8rcI2oGHFWObq++fbStiLGZKNdUXqixkxpi3cJe1c+uthJZAj1FK8LVHNXxfPrrJnU4aK8vp6pf3f00HX8X+P7vill4vclvvT0wZyVgYXoLKVoez/Ln+L8K7czolGUEWEoXUo5u4rcZYbjL9ylCMkBjTY9R5b4L7Wd9F4PxsoM4nSkzolBCUXjPGJDaSMiH3CRcPLeVcYs98jWtZeVjQZ9MhnF8t339DXQ3fCEbntm5OESDNYMXaZNF4SlMPe6w41LG+rPVfV5iwxRfpnQB09L2cWlDjv6N6YbLJ6OqpYAv75z5Xy1+n10rehLzOUc3Q/eVds41Q/h2+7ctw2Nw2YYZkZMY9nOD0v69tBL8KzB7tZ/Xv20vbl057fT3v+mnExK6XpL932/d/fS8yvlOX29V0BI9N0ZU59s5uvTQG3Z9Gn0zxn00fRkyc0969cV7cn/Gt2jq9ensX3/YOdB7b2uLRurzVW9/0/lopqFivI9x4Oe9+uNYPdDquPP349L/pzrd2UVro6ct045e76FZ76Ao7PSd4yeH19haPXv8AroZQairE9MZri+OMLrJQCyu2PXNVf6X9+NbChLTpq49WawNUGc49O+g3c2cjJvqXOc1gsao9NER6uqgquzxdc3jpM+ldRb20JC2rMsc1aUB/X+ehkFSvq6rcnFY/2dAe7syt9DFh5c4uju+gaZtHTJiRa5GNrZ2XJ+2kStxmVWP/ABni320UJAkem7ApHC54X7dudA2U0J3fmtcyFvvR5aOOP+BNyUXysgKp7el3eLtOe+vT3RY/LhFCGTN0Z83fn0PbXt6NZL6bq+7VK1fOdBk40sUMNOR4RrqGqocx0ycSMbuulolDFq/xVb5c5THbWG3Ka4I9I9ee8ryr2tq1XR9HVECVsb6TJi+RTPFAW/voJ9mUlByhcSny22lelZ9M6ZubQV5bvFrjNOGPPc5edbQuVu6+WrRxy5XDm+2il4hY9UxTBG74z6t1ge4dq0GePKBTJZ00URE+ZOW1/bPYilGPK89slc8OcauhuMpSTzLIr5jqyuXqE9eXjUO8i5x7hz+r++g6kNi4k/MR4xkfbHerxz7Os3IDSxqKFN0DavAf36aZB6Y2MqoszRLtjuNftqSXi1kB1F8gjb9f0K7VjQN24TlKfUPJV22uCrtzZnWbpEvOSj5RjZWH0zfeq0rqIztvqjz6pyYT0DtrY7d09N5eqyNOO0uK9v56AtyEmm4kclZAvJee/GvMrrqjh95I1XPfBb/voyUZSjF8xxnAGT2psxxod2YX1dfVnBRk4R9v686AdzaZCvy1frVCe+bG9Ft7a9OX/T6JkfYStLlvIRRT1qryd/Ubf21Q/OMWkslnpigWdqOarQe8Ltsrol01Ti0vs4rP01OXG7jTRT01eWS2/wB9u2nMb3MSlGJYyPvbZExZ3599Knu9XSnTapXVLF457HHGdA/w8pEGVMjgaMq2+9ZP1dN26lgjckGT0ywl337++KPrpHgCR5ZQuig4vlM3fJih40M5okg4j5bRt+6WZePXQEeHzO8N1XTKwq1sOCnH30r4VyorFj5ko5OfU+v2dD5ZNV0yFXB0+xzg970ZuQj813XlzKz0bJVd6DPjcSQY04V9gxd0UfppW7A6RryeY6gz2rn3b+9at2fEdQRjLpOHMuHj83bPB21PJpvqXqzdIGTixsq9BnRLavoUGPSp/qLYvqUZM/TXa8N+Ebe94fr2d2TvsmD4ViZSpRYSdwZXmo0vlkZrXH8V4iEjupWbW/bB7GXSYb3Uj19Ld3nmPy3mu320HT/E/wAF8Ts9D4jwu7ss6pltISY3i1Dg+uurvfh8t3Y8F8M3DeltThLcif5MdkluxSbb0zPMz4KkY9foP8b/APlH/wDkfDQ8LueHdqLIluzim43AX/Li9OOqlzdWe+vgI7W9Ha6oyZeHlKpdM3p6ro+JAfK4Ksz2XQQTm88KBR3736en31kR7PqYvPrR6Vrd2aBH+FW+OaeHtj99EyqMWNDd3w2dua/70AR9jC8WP7euf569GCKDjPfDXrrcUv0ODH9g6zpwX9TAX7XoPdKPTVrWPXGPfjT9iCz6ZeXnDmsev6e2Ptpe1CU5EYxlKSgRBZIdgM8azciRwkiUWkWqxxSXd39NA/pOrprvXlcdsGL7Uup/fN4x6Gcft29dF7l9PvXZrjvz31niIAtffkrJ2x+nbQbBMybZCfbHL61Xtpm5suH+NsLr1p++f39dBvNLm5XdmbwVXtl/bTMBFHEikD0Az+v886DN5xG14sKxnK3f3vvrDev5s2OZBz7X7hnnnVG3AzZIIjGJfTKV3j3pbTOlO5CzOLK5xgtpeF9yr0AeGvMqvv249LbxXbW7O2sUOl9OPe69PXXSIwl12SmR4QqNchVFyVlQ+vOg8Z4GKHTFAG6yqAW+nbGdBPtQIrKAYvD0yoKFi920e3tYaDw8+mR0iZ6i3CWfMl3jq4qn9NZuE8q3xXa3prB3xZ73xfHef8PbbsR34/iPhOmglt7kt2G4SCKht/DZSymY4/fQcmQcc2W8R8pSnPZigt8FaRPw7nlqMV9EImMOarL2SqvGvbe7KmnpeyHuWLgMH8/XL/D7PVYtyoS670ccnmeWsU3oFQKjdQzw3grpwdX3/s1Butt3d/8AX9NdPf2xjmObkXTnPreZFcFBfLqPxaRaM9m6cn0wc+r9dBc7Y9BTjjOE7cx49OdbubXS3HhS84KzxXs/z50Hg34nTAenMTqX+JC319KK+unfifhYw3GN/KvUxzwDeX5sInbPd0APheolx1AucL65OT/TzT7ahJR6QObeexX7ZXtn9dXsen5W1FK4pqsHfHv+16jjFepMP5nPdwPe1rQe3YFZwCDx3XlOeO39NXdEFu/L6qB61Zce3s41zJHHVfdS+P5/00/w3i6K49M1jnOQ7+ugM8K9KHeh4TnKo8n09dO2UCurzPS/Mcj3OR7v3+0Juxe1HIchXb1/R76OG2JzeU8zVWevra4TQVTOqKjSVJKOpzVtBxgq9LnBk+WzJnnGZF0Za+uqvDxprLHFU9Meofbqo+vr66nQJx6g4rPeNubbHH09NBpEkMvPJ/N9BxR0le+ghtV1cIeWlqpVltCi8A8/bWvSTWJGXS1HCdVcDXlqvR7dr17xECWAIp3xTZnlqxv9K0BkFGgbKq4yaOEeyc37Op8xeuhv16hL9va8VfGi3gxFhQ1kkp3u7ac6d4ncWiUoLIiqEcUX6c88evtoFbI9Xlo9Hko9W3Di+eHUe4p3vOKKt71jVHhomTqbOOmjihuTTSe9a9utoKRmARBKvihGouP3dBu1CKkljmjprt3zQCf1NMfDwr51ouXlY1mqq6Y1TZrIzUkM6feVvLebq3u/TTI7sDqSVQRi3XUqvLXmKrQK8RHFcVGqKs4fN7KrjU/hvLUrpKnHF1T6ONN3d2pzOYy583PTx72fvpGzOl6QGqrm1/vN6C/40N3clLeTakxxLa2xiyr88YoAnPTwvHOkT8DubcdubG9vc+WUJDb3GRdTzVOfbSGYy+5Vv8+37ao8D4929z4golnBLCNjGQxTNU450E27tH5UrF8L9TF1jWfFOLsz8x3rFH3/AK67H4Nt+D359HiWeyyjNjPbTo67lIJQTyxcRKcd8ZOf43wztPSxWOWMqxKMsDY0n0fX6aBn4N4iO1ukpxWEozhLp+bp3Iygzj7hKy6uq11f8W/h0tuHhpymbkp7cj4scm7CM6hO+XySIZydFOTUf4cbE/Dbm27kNre+LCZubkZN7ZGUZRJQjKQ2j01n6las8b+ObT4afgyPxNmEY/8ArTl5ZQ3CfVuzTKG4Mzovj4fcvQcKcVGRVX6Ho1jlPd0MHqkZr3k3X6GeNbtg4/L2sWnLiuX64zrdzcKioLy8Zc+2T19x0D/Agyp56sXxTeapfX9TTTwn5qwBXSqna3H8QnH0O4jw8JdL05g3Z1RL9M/247a2cBjHpjeXDlzWLsGqT+mgfCEQh3TnpbTzN+TuXVnPsan+GFVcjqir8ovamuHL2T7aPYg0KQ6TCgvz2dSYusn9HXlCXmLGBjlKUr0OLeO/3CnZQBR9rtIyZFlc9Vk66k++neJI0xCxsvFxeq/y/LZIxIHynvqbe3Y9RW4sQRVvOUD1LLvu+mkbs1j/AAg4Czpqspgzb6uHQM+HuSkbcTqnOcYwAjclk9IcXanI5rjX0uz+HEfA+KZHhd2WxGEo72yxnOC70NuUZiHUMZqTpDow6+S2fEShKM9tSUUkYuuh6hz7067W3/iDxESW5sbe34eLO92W1tyqckTpn1MoMfNL/LxBvJxoON8ROmT3rPvFv0ekpGgqq1RLZlnEbPL0tfwiKXzxl/S9UeK8bCe71fDhsiUw22RHqWmRG1Br5ItHbmtI+ATZeYCLZeIxG+zg9PV/kFHids6SXtXTd2WlWsZNeb5QOc65O+dT7+qhdY/+tfTVXh91iLFuyPVdHUlWIuec3z6Z1B4mS1KTa5fU+1UfbQdCPy9NY8rS5ieVassx6XpsdsuUqjOKYXCY5eWi+T76Rs7t+QfRRLumzp9Pu06a2MmrCKsavpw3ZWO2Ti9Avb8K+VEY29hr759fT9dI3duu/dwJXy3eHOfbRMbe8T0useuPm+2jCNH5ZFo2F8g3d47nroC2Y+VegRRyrWajTmjH3qvbQT8L5hsDjCGQ/TNcaGW5ZV8dThKZDeTGP93WShIit0CJfSW1n7Zf9tB6RWceazqeyeYqRz27aqEv+Kol9SHe7uuHqr619gdyXQxTjEY1ReGTVU2dyko1uzvUxkzWS8jFMcXae9XoDmPyxLeozcHB5qsp/V148OTJYVlfmoa6bz5chfNx++NKiZkCX3sjii1jLgcV+uleIJF0N5FMV9K9UT+zQHCFqXwxDkxfJRTyrZ66YbMDqlmzKDCR24xqeWyFXNL5OXjNvp9dU7+5tzjBS5URanEQKqsuaEyd+NArZna5QAqXzVjlLT9tD4mCFso058q54vH3vj11RKdMosWywix8x1d5yK4dJ3pfl6ouJUiuFyBXPtegHb8RUjMqzTinNr6XjOi+NGY9TS1yFOcdSPNc8cGgd9cR6opmlVcUc96zpP8A7C/M84aPSq/V0FG2RzxmzmOOHLdex9vXWS3FOk6Y9+rGWxw0AlLj6dtInuF9USu7fr7d+TR13wyc4k57JXN/X10C3Zvm+q049C+VD/jRmz3wy7BKPbmw4wa8yTIVgvy/ajnnPPpo2TBl6nyinvfe/wBNAMoIC5w9IxXA559PX66XCZHjmynNd813ax+uvRj1oHVgvpMvvWMYz/XRdd5z3jT2s74DledAhh6d+x76/WP/ABT/AOQtjwfhN7w3iPD7m7me7cIxkSj0x6ifVI4pzkrX5RtUSLcXSjft210PwyO0bkTeX4TiTF80eoS6Oe2HQFHx25Pcj0RCUGXw4kIy6Y0tJ0+ao95Xxqn/AN3ejOUgPiTfPcNqQ9Bmhh0xxfFcN3jXL2twxbSvZwe0rGzistZ17xe0RW26x3q+HsZH2rBzoK/CeNlAnXT5okpXt7c7vFHXGXThXFftodvxT0/CqHQ1H/49p3Llkrc6OsL98aXsRXsFxO9BnEu/ayuf30Oy9yVZDnpvBfy+1Z99BRu+In0Rgx2yMa8xtQi8ManOMOqS3+ZeS9Uv4nW5F3IbVbbXSbG1ElY3cOkit8KY7emkeH3o/DqQflotB5uwOfL9199K+GAAPxVqqXFRbExauT0+ugr2/HHTORDaGT/DTEcxYdNEH/6lusn+IdLt9extHRziVzrk3B3M93sudSRBwLVtiIUU1Rx9rfp3dLaek3HIdQcYjdlN82hQPLoHbnjIkviS2tq5xY9NS6IoY6fN1d88mk+G8TEiPwdq9sqXUblzW/nqdBfFdOfXQQ3iUZd3NyK6nBfL1JXVbrKSH8KtVwnaiFelPUt6A2TuRxswLliQTzcjyMutOiNld8Gdfu3/APdvwp/CI7LKESewbX/r9CyJp0/IFoTt6j0sb1+BzlEwmflerzSC7s4iPPOrvErCG1B2oxa+J1bcvPOMrpnPJEK4K+16Bv47/hrxHhdvYnuwkQnZtyMFkmy6Olfm81NJ6JrlQ7RI3WWRfl7pG2i/VzottQ6XqYjbDLH04Jc3wv76ZKXTnpkErYF3is/l8zffgc6CjajK34flPmKZMsvTlKbC/XFOOdcjfPohRhyUV6+2urHcqN4p5GMktsKMjxm8Hu3rneJ3Z3bi7/m4927zoOgwidC+wVmmu2OPU17cjxN8y9MQukrH8/XQ+FCsER/XHovLw6Gc7ui0C45WVX35eeewe2gX4ihvADXIltK1yPOT20no80o0L5emXbn971RvKdOevHeulMfL63Xc9NSMyrI1G/XF1ePRz6aC3blFj0vVLhvJ2Vwl8hnvXZ1mzto0NA9JZy45M/TnOsgwJVFbKLlee9WKY/przuPXZlXFjb3vLxWceug9LZSVMKrpsfT0vF5zn2zpviCXTaPStvdcmI2P154vU27TKM5KGLr29Mi20/fTf/aixjGJmKA/LZ3ujnN3ZxoKfD70RZWXf2eoynTjg71qbcVcVX8cQwlpaeoC3m3WG6EcRquLttKtjLBx2/npG5beOkZC054Uq8+r9z20BwI11egeYac8+pePbnXtjaOhrhvqUjKjLXNj340mpooyyeanFe/Bz21QeFARliupa6awByf6qsa0DNuoSAIHPz9cVwhSPtf30EwuXEuW1lI4rkeSsL7and+9wb4oiCnejJ/M9NN3C9xxfU+amUubw0DizGgX1gvA5LqSo8V+vf0NB8OhkB9PMPpzgfXVG54fqrot6QJKVVWev7fTWdVERyYvEsmMNUP/ABoE7sMuDJeV+ntm7fvquW2yqS+dKzuPVlqOOwGpvEbylti1xdIXVl+p9q1sJJllIVMttDdPOcmgGe3XJjH5W82Yv6P98Ijt13M4KR/UM1omRQJ6VTaH9/TLoZOOaDi/av3zegc7VBfL63HB3Fft9tF4fZSTnJ5uaXis1jk50ousVfGMtZv7aFfXq6s37HGgZvKI9Vyfzc3/AM6Z4bcqRMUkSGN8DHzF5z+2kz3cRrAPJR/Tn769LdUqysXQGa5X3r19dBf+M7O58dnOJBm/ECNp/mBu+Xv0+c9fvrNvb63c+Va6sxkPamPpffgwZ7aHxM9t+BLbMkIfEZMnzilW35SJFx9NDBispSqPU/xSHs8Urf8AdaDNuNAKS4SPmp7Nj3Ac4+us2NqWI09M6r5q5yY9UrjOj8PuA9Mi6KW43878rXvyv8tDHeGMo5VbuVZw8vLVUB3vQDOfMUDi8UlcV6Zc5t1bu7MhqMjHSiXjAhfAtX026j2g7IVXoqlYPLd9saq6fhYqKVU7neW+clJnyXec6DN2JIZr5htIkYnAISMEa4op9dehFjcozqzCUeXFtdXlpMHPF6XCDJZWdRSo1Gn34i36Yzod7fMRjGLZTdyp4GKvPPtegbtbDSWkQeJISsu7pZYsoP60lnmoNnK5ivt1NN59rrReD3aC4Evy3KI1Tjpb57Hb99ZDfZSr4ks8uBG2ukHjPB6+2gXDc8qcCFRiXlRLO72/rya6v4nssd6fwtuUYY2umZSUdMySl/NGV9PHF8am/DAd2EdybCNrYWRjHzWDbiRizUs/Et9ci9zMpK+aSvUr3u1l9udA34JGM6CRIW+r5UOq+m3yl11S799dLY8F0MVUYwlIY3VuSqOG+lpPSytccgMsTTleeBx72UuTGqd3xEoQYjJGJS3iTzxi1JF84550BOydTKUWVGI/KYe9XQZAKcY1F4ycZRj7BaDJeeVqjgD2vVW9ISTHqKfVTEfL0vPHv+vOoGfmar6uT3+Y9c8aC3ZidCdoo0Yc5uvQa/fGmO1m0UpR4vFW94/X6a94RM8BnJxKrxx5fW60zZmeVHKdlDOCmivSsaBEoso5Rs9g4q04KfzHf6aVPc8xVpSWgp2RuiXp650+W5kCR01TH0L/AJX9tKhTaBVJhHzcWHa67XoM2xiy5ertj6vlvtg0e3KTYeUwtL3kJlyf8adubijmSF22S6e4W+Y4PXj21NPebQse2bzdGeTgo40DWo11B65Q6jtK6c9rrSoeH5s4i5cd3JXB9TREbCMuq+LqiqU75dP2vESa5Sqp5HgTNn1t740CN6JHv1GIlxz2cJhK99K6np6i81bjpOxh5/61XPeIi/MR8vP6XIp57P8AxqYkVG8Repqqu2sLhxXpoN2oPTK2PAPVz2wPDj31kNnPktpvFOPV5r6e2s6xV6VpwjxmVY/Tl17dj1RuTL8vrmJfGXgt0G7Ozcm9vrrHlk2c1k70ftrdjwzb+ZvJSmPVqu/7af4TejGTJzWBsxVB69n10vcolLGOEslkpuuvN8/9aDOmphIImX5V6s8Zj696xpM4QEx1L/Av7FFP88apdyipRGfF2dQ59JfTt66XOgOpwl2I36PztcP6/TQKjsxqTLGAzGXPF4OcPLzoN3bSPPMmwD0P9Vme1H37UbW4y6DpCsXK3v7Re940UbOplVhEqSNhfNy57cdu16CTa2ky1VcWHJhqz2ftrHbitlJhTNhxl4P106UY9NxRxmreb4KjxdPJnReJ2ehinJTeImacH35+mgmjAcK0cFl5Lfs9vtp84DESzgeoKM4zjt2D76Zuk7sEL+V6ku+LALv0o0nd3raenPIGO7zl71jmtAjxG3XpWOMdvRz9+PTXtyJQ1V8FnbGXR7wws74G0vHGB4x/LXZ/C/wH43h5b8N3aelYz2i/ii30pFPNBLVjxTjGgmd2LsbY7eYSmO4RElfRKMZTQzHzYHh14I9Ddhd+UCK3xb5vzv74xr3g5nwZRnuKdUJ9Fcqbkb6nhLP/ANv9Op4xZvVLrso4k3VVnnQKNmpBbTQ2Uo54efUx2NemGCBJT9US/wBD0DNvGjnsF9UpOV8y32Owyzn10qU415bvm6pc980FV99A2MqDCxKcoVdY6j1DTttiRJLU8kY1nJhAoDhuXPvnS5xxfC2gxM3KsHb6vOfu/dgWRisVI2VfmGs2+U/SsmgVDbYeaUIsosvKlnEuS6qytD8KBGmdZtDLjsR6fVXLVa9MB6ZSjY5Mov8AIL+v9NZuSPKdDaVJx5s5rsGMewcZ0GZ6npUaVyU8nrT2783r3g9x2783Tz3pSmuzi/bj6638J8PGe6RlOEB4dxYxuWDqQUj6vbvi9V/i34NueG3HY3SHxDNwnGUayXYvuZzoA/B4MZSnFiO3CTSdS9dbSRrHUE+ov0vtqedflk2Jk/a67e/09cdHZ6Y7DNCndCE2Qv8AlnVOMT8t/F21e/Rqfx21ubcdnqhPbJZgsZxJVwlxCVdQ4vnlvQIjc5Sh5U6mSy7YouXNZy+16b0g2nT8vKo5uwoEuzkM/fQbEHEjqHpmjVN9yOP93PbWbu2VxInxbZxkst4rPAc+mgq6iPm6stnV5bFxz2G+Yn/5enL8ZhfW88l+4Jf6+uujth14Ln8syAdjNPbhMH3vXO8Yc2+bqSvQK5bpVX17+2g6Gx4ZOJcvTzVd3HfFHGs2M1kbeU4x+6c8evfQbW/2eTKMuV9Du8du+s23KFnOXFPHp7XX0b0GSgF3XDUc88ClX9j21lBYU1Xmj02WLzi8+mid/qcC3wi5f4n0z+uvfGiLKnhEMW2ZP9PH20GR2+uMfNEuuwyx/q5960Xhoza8x1Ycctdr4fXOdZstjj8rgsrGefYUu+Oe2i8DvFMbHpEj75vB7nf20FEEXn5Xio/T60W6Tsw6mljVcUlPF3yHFNa9GT0x4q3+WOpLoKOPfjRsUR6j0yPPpYe1ue+gVubMDb4I9Vc+ZM1did/XQ/ACS3J5UQtP/rTF5OG+dM3M9z2jf1b+vHOM50/ejbIasz8lVbHnP7xv1xoIdmITT5eDCXn5vm5XjGnw2yJkOkS/lXsINlv0vt76CO9IzFr7rXF4lTd1/wAaU76dcVtx92jsif8AWg9u7YR9FlYOcPDjj/jQqLy0ndksnuXXfNY1VLdYtJ1t2eaqouqqk9zvotuZ04fLQNbnLa4axWKK9edAHiJReJ1zl3GV4vhj9TS/DzwpNHDh9MLVL6/rnTHxFr1J3p64otckvU/20nxG9JR+I9XynmFqz5ukyaBpsxkN0RtCoyQ5bJWH6/00BOKxkSer1UOM8Av9mn20xINh02FlKvMsvHPtpcixbcTCpzUlj/SX+/fGgV4jcieVuSryOBPW8Uh+X1540zej0ycVjDKwfzOfLn0x349BnYW9UXpTL0FY4Myf6687pi4iEh6iJCx/1Sipm9Akk9NgpTlLeaUenH6unR3Hpj5q/wDzAs+sntV4+2hnTFjQVKrOqSdV49Ox7a2UaSsfxWEDLkz6XyevbQH47w+UiDXqFeZ4tIln+k/bSYxBGKDGqlHqWPcbji7r7/TL3cV8qsu//wDo4EG1TGOLq/bSemXSRlIpOOpxznpO9YzoP1D/AAh+K/g0/ATPxLb2zxXn65fCTc3LzB25RK66oeG8vNv5v4OOwB8Se7GwZdMYyl1djpZxuFZspyajjshayeoDpqxHHOORTuca+0/xH+Hbe1Le3pbcdk3tjw25sQzGcN2fwZbhA7bYfFFceaIZ0Hy8obBGHTPduz4l7e3Hy8XHz288So99aeE2akm5u3fTD/L2yKIX1VuqUsjHVdduANuMWNzZWHljnlVLexxVVpLs9V8W8LbHvdybz+n8tB0NvwmxLpib26baXJ+Dt0SjddMTf83EsqLx7aT4jwsIwr40r63qPhgB6ko7irR8vZ799ARtEidLX8LWU4O7xxf89KuErwt8B6q25wFCZt0Dw2uqcY724RYnR/lB1yLoa3Ej2Oq3lvWT8Ntm4Ql4nyoSlJhuRppxVK/Wq+nf0cHlgsRqQ4ePXu8yv37an3ZyWUaau7Bt6fpjH6FY9wPw3goS+GT3yJJkJ0TejDXB5iTXHF512v8AD/hI+I3tjwu5vkpbu90HULLZVrqJpUhr/wCPI32cnAn5vYDy3VXi7eZeX9/bXpQmVLzRSumWY81KNWFfxXjt7aD9U/xZ/wCLdnwW/wCC6N6U9me5I3IbvT1f5cXeklAdLHbRxjGW9fD7m5Lc8K7qm5Ofifi70UT4TLqhBCrlGbJtjYdG2cppfgv8Tbkndn4rd3t7cj4be2dnr3GbGe7W3Z1OPJKd16GrfHePjudXw/DsNzd2tuM+lGMYQ6UNrbgHQLsxXrk1Sd10Hz+3s0xWUZU8I5OW7GirLq8OqDZJnagOrkbavrlT3xnNdjWbLAlHzUmV+gVa4715coGmTl8OpLVMqZRyYsDtFkr+l5rQJ66Oo46uDu2Vee5i5Xy6h8bMQrurz1PKUtHp2w866MYBGOFiOSI8dTeWxKrOM8XWuX4qnIUX6r/Pt3476DobO3YsQvJbnhKxf0/TRmzT5hsfXm7FvB2ftqSfielkGElL92nRf+9dFK1i29BTLZj1CluUxzWe2poSkXI4/MvL2r+6fbXt/cZRSxjE9OMvF/R0vZ8ROxitHObOM2POgekpKyG2+nHVRRjJmjGneF27GLTHNDd9hxxf8tQS35Sig2cOA59+dFHclGrw5rho+ZouvtWgs3NgQoPSl4KvzBn9a51sMRKld5w5c8dWM4DSXdflL6hOXhp9PppkPFTSQheW0teff+egpjNznMqTi/pa8YyV399B4jc6vNyFoc3fICV9xMOky3O5Eaq77FvHFX7a34yIx278tNyscVVL2/3zoPdS1HFGEjms3xIUcZzrdpJdQG2BlMHeuJYturHGPTQ7A0lMbvI3VhYZxetn+ZTqsxiORb++U5oxoHfhkiPxCR0yb6Rl0dkenCXxhw320Ud9jz5ooqfGjGvUuJiQ9tJ/D92ZKXSTy4CQZrOVw4M6De3Nzq80tx5up8VxSvs8n20Au91o9KZLvc5peMd2WqCxwcF//JJJXQcHBn0450vYmxeo6xDB1e7jEsHGfXT97eZFLMiYoWVRG411blXl/Q0DvhxlF3FEsejpZuRLZykHud/ppfiJQsLaEfLuRMBkYxvpVOc9tSm35W4SZXaqU+nV5nGbxrNncYRkfCjcgKba6abJEzLns6CveI1e12a8pF6RvjdlJlaXkDJrI+HGVf5ccc43ZOTHmlY57HfSzx0rXpoQK+n0lGvv1fu6Dwu+lxmdUOaQMjdoNPbm+DQL3vD5B3MytlZ0n6INfbGq9jwcY1Ij1Xj82aa7wlHOFzxXF6XPfUupcK0QMyrHOS4+nbjvqbY3ZRk9MfY6umXPDdFNVxzWgbvRpkdUhPNGiiPa+kqsFXdca2MC4sRPKcv04Yp699B4mU0si3L5kazj5c4vN9vbBpe18SJ+YxWEbWublXb00HY/APEbe1uTZO5GUoJHc2ok9wzHqrqkBPpuJIbit/RX4tOXiN3c3p1ckQtWJGJHbPWVRIlnp7l8o6goiW8iD2MmaOVxo4T3Ix8xi3ylApkvpTGTvoH7m+xJc9dZFEM56uKynLfatZtQpQTkLrD69IOUX30EpybrLVBjvmuSvLYpobc3FSSX8vJ6Zow+j9dB7w8L7jLrY9PTJ7ZA6eMdvbGn7HhRkjLorqlSRj8uTqyHoF23fvrIrGNRjJaoFidNlKJks9NDtE4sZMGVXzIOV4px9uXn3A9/wo+ZJM1bi9Td8dNjkBak3njGkyidfVZKV4cp+tltvAditPh4l6nrjdt1GqMl0Lkxwv8ATQeH8UxKqVh5Wy4/TsHfGc899AG3sFdUnC0xBPRqS3GK5SrUHjDpIokBUpWzmzqyX6+r6a9ueIlLC1G3BmqwUOB5zd8/fNjbnSNxHmvzWjUvNchrhwaD0fCXjpuxfLUuwiyD5b9PpenniWMY/wCZiP5YwDFUdTjqy8N86nWZisXgsp70l/K1df7ayGxKuJdSmerl7W3/AE+5oKtrYxbjnHUPmLPlLQGm5UaPY2yVMkqu4REHPU03jqb4sKHTXbmi9LnB8tEijB188XJzxRqQ8JulnQ01dyOT7vfP91oB2pGCL1Ry1bUZegLnB65r2zLvMUKeALkZ+mLx6cfTV+3szQJbcmWHDE4yZv8A60je8BOSLHpx6jx9/Ssu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data:image/jpeg;base64,/9j/4AAQSkZJRgABAQAAAQABAAD/2wCEAAkGBxQTEhUUExMWFhQXGBgYGBgYGBwYGxkbGhsYGBsfGhogHighHRslHBgZITEhJSkrLi4uGx8zODMsNygtLisBCgoKBQUFDgUFDisZExkrKysrKysrKysrKysrKysrKysrKysrKysrKysrKysrKysrKysrKysrKysrKysrKysrK//AABEIAJ8BPgMBIgACEQEDEQH/xAAbAAADAQEBAQEAAAAAAAAAAAACAwQBBQAGB//EADsQAQACAQMCBAQEBAYCAgIDAAECESEAAzESQQQiUWETMnGBBUKRoVKxwfAGI2LR4fEHFDNygpIVFkP/xAAUAQEAAAAAAAAAAAAAAAAAAAAA/8QAFBEBAAAAAAAAAAAAAAAAAAAAAP/aAAwDAQACEQMRAD8A/IY7UZX0892+Bc1ddn0e+sNoQJBZz5vanvQ4Mc6ZsbUelt4ZWepm/co5/a9BtTDNyY0DxdZ55vj+egDd2RIpG/8ASFNe/wCjnvotvwhRZyNHVTfbnvn+70ZB6xOs7La1d1X6d6+msd1Dm8Pv3apvC5/TQeNqAIS6lES6qwzxms/r7aDa8KNgpV9pI1foc37d/bR7qXnNxKTyuQXKOO+tjtJHqBShYmKovJ6cdtAg8MU54+YOeT/n9tUx8NDHJR1ZaPXunP8APRbcosU6W77OMYw8pXOght3LzNRRMi00tUC23++gRueF6aW3unSnLVNZv/c0e/4YjQW98Fqc5i5KcX/PRb21GMnpWivmezTn+L6H76dtyL83St3bjHrjHAFP89BNu+FrFuTCn5r4c8c5/loTwsKPMj7nPfBl9uKuvXVJuRjmAMberntXtjn9tBPxDJklyBuNMqzb7YvjGaPuE8PDiKjFoQXKYOOnPfhHnWG1E6bsl9QM/L2oKG8uqfC7saVTqzal36PP14+us3ZvHU1yVmL3perPe31+mgB8NYdIpNCJlWTijpK6scc+Y0M/CMbEpoupRrvyW/011PwDxBsb+3ORNj1jUfmlGR0tGPMXZ3s99O/xF+EHhodP/s7e5KL0f5crDEurpqatVUiUI0oC6DifC6ung6nhTF0fKF19B07f2fN5tvngvp/ah7LxpU6qpSOEst9A9s0OPTRbZQdMgaK+z1Liy8/p+mgWeGSSVTjlqWWvKEs+nfXt3w9BbGuenqzfD2/351m6rJkp5l7+rm64/TSWOem/pz/tzegPc2InMuTFZrjnP11kSOWqMYf6ao3N6PSgegnU5rGS6wf940nYROKooSsvOb9vc0CIZfQ0yO3eAt/KA285S8OgnPN5z9r/ALrTdkXmTnjFrd8caD2ztjhW6z2O3e+xbx20fiNnjn3tvOatoLrONa7LCpHDi8XeboFrDz9dbut9NyeKsHgv96T9dAieyDlr7J7ftrd3ZTF2XgElzxacX6c+2mQ2kG2hrm+49LYZ57euhNy7JHb1B9gW8Z/bQAbHfJdJff71jRG2Vm04szx3FrFV+uvbU30WqvK+g8eqHGt3N0eMf3XTiitAMLTK1mqqXKHH5fvpu3txOpBTg6hsUpurquTH3s1u5LzI1LpoMdr7H6erRpm/sy+cv0fLKruilOcVn0c6BU9kkoZepGXB7Wdrz30O1s5rKXkjni+HhUutay+0aWrGr9CsXjg7aZtxtplEZXmXlrHSX+Xi/pegza2qrp6W2jvatGLv17enONL3fCokfVcBTih5p5HkK0coBE4JWd88Xw1jjn7a2L5g6jnpXoxxI4DqWn0vOgzoq+kaq81j0yOW6z78aDd2Ty22966btt9fXFv9KKGeIxxao8mLccWBUWuT9NJ3J25nZHFrbwhQViqvv/LQCeGxfNYUyD9bp9/rovCeN3NiTLa3JwknSsJsWuUWLxYY06c0jl5tc/m5Fr/6/T+RH4pLs/2fv20F+34fAxTKiYFz/I+2gNps6o3f6U8/d9bv6as8HtuY9OH83m4avI1fH98KNiIkrlEc2Eq6T9MN9nv+oTEinqwNOEOM/rn0/wBzBih2Fz68Y5xnOdabNi0zzVheCgfa3Hvpm1E6sCcuBSxxisFX+vvoOn+F/hWzOO58Sc4ShGW4JU4RhHoMxPNKcvNQsQovDhHivw4h0O2z3dvdh8SMmJGQRlOCSiMgRg8LZWkeA8VOMZEa/wAzaltt5Kc+WnD5eHGXX1v4D/hk8fufh3h3c6IT8PvjJG+rb3t6UiJ3n0yMPA3nhD4yUXpqotcX+W/4rcXZ+mj3rzWaOY8nmfau3rr7P/yH/guf4dukNubv7W5tsrYeaNSI+esU3hrvxjXzz+B+IjKMJ7O6bk+rpOiWatkxfSvTs8aDmSgEiVrwUSL4KwtmarPZ0U9uPQX2te3RZwUVd0++q9v8P3pk34U34ckkESNc02/KmO39dKj+G7v/AK/xIQkwb8+Kow/mcVjjtoIfDRzdSEcxOc2Vl9Hv6++j3vL1sZo8dxLeL/676t8X+Fb+3DaHbn0yQgYGUmkMW5A/TWH4Tv7spbcNhlPbzOOBj1K/xd7G/bQQ+J2fLdBnNZKKyfs376GW2E6Y3LHl+Sr+mb71XGuifgm6bEt34T8IVakBhqRdLim7+16+i8Dt+K8RHw/4fvDGEp/C25m7ZDrWUYygSqcAHDkxSVSHz34RuR2fE7W6xlOG3uQlhG6mK04LposyZ1J+JfhcoSLqcZCwnCumdNOeYyszGVI/v9l/5D/wBL8KjsdPiPjQ3eqKMWCSKl8vUjFPon318X+J+KjM24xGO3CKRj8yrK5SlL1k28FBEzygkjMv1EqXam8eh9PtrSNdPS2D6lduc4++vbUyMUHIeuLzdV7Wff00l2r+WPtV9TfOK+v7aBpu4n04r0iZtD0wfT10qW3VoYO+aM+r37Vo/DbUuolbycl4fZ9s6DfpYl+y16tl+r/toAnB5xzfPOf3+2giPNY9Pb0/vOijHBSXmyv540e9HpKw8/8AOOR+ocaDejqXFXmu9HYv2f20/Z2bSpdGcK0Rq7us+jRoNoiZU47nVmv4f2NHtb6SGhVjYW3xRjA4utBu/CJGpFSt9TvK7v7duP2TfsD+/mvjKUWa2W4ZUZPveK57V2+16Gx8pFXsW2d6Ptf66Bm9uodKFZrFD6P1qsq6V1ZQ81lFd/659udZ8w2lrfu/tx/daZswOTNF1Tx63d3i+NAr4DgaH3+tW440UoGSge1OMGefcv799PlEdzl5KurPzY7Vauf66VIigHV6RUOcftoB+JTb5qj3x2orP302G0lNIObZF0lXX69vT669CcekUceWsUmO9c3nN9jTtrx0emm1sRcXWK4x5SvvoFO5F2yGe7VtkgD0quce/wCo+Wle9ItNl5oS7x68eumbqufKy79Ee3vRV2c+/L3CLEDpL6ue/rdWdsevHJoKfE+G6YuK+UFw1d8Fma5vS47LEqVIlR78yzSYv2zXUdtL2t8GNRxXd6un5uoCRVI8Z+unG6sZZJe6fN1I5teErGgmIV8wtXjjv0081/x9w4QUfKgxvGa59vKWXXNJzrJLKTcLtLo7/Zw8/pxp09zoDHI0e15HGD5sZGyzGgn3dpj+Xy5idQGY859R1PvN579+AzngMatlu0yM1kqsFC0rlrjj9L1J4mUVekovBd6Ds+A2VI9wlkswF9qtvNVde16zYm5HEW35rF4AOec/bQfErbLHj3M32T/f6Gj2xi+bNtg5uvpnqxfvoA2yXTHLTaVigD6fSvX66nJpdUGBt+lV9cfy1buyjKgLkNF3m2y1fvmn+sLKLTIrnqvJffuUtWfX76Bm1sx5PKmDK+/F2Yszpn4f42ezuRltTnDehJYop0Lh6e2bR9aOdD8SNCl/mO1GDNcfbvX10MpHLJq1tsAxVcjz20H0UvEHjuufjfESfE7cX4ctyNk3plI21MB1GOoic5bK+b3fClF1HFfw29hcnGeNO3Wox87Hqs5rJ6mcdrc8aGEXpLVysUtQKLr0bc339tAvf2I5BFrDTXpQ57vr6aUbcIvnc5EC2KHrxzjT9zeBMNGavtd8p3v6n7aXGMkVPKJceDA85vtoKZbIrIGRKwek9jm8nPC/XUvwcZgJkE6nNl9+e1Grpbk6L6arjjNjj6kfX11NCRGNdPWMltELPpfDoF/A8rcI2oGHFWObq++fbStiLGZKNdUXqixkxpi3cJe1c+uthJZAj1FK8LVHNXxfPrrJnU4aK8vp6pf3f00HX8X+P7vill4vclvvT0wZyVgYXoLKVoez/Ln+L8K7czolGUEWEoXUo5u4rcZYbjL9ylCMkBjTY9R5b4L7Wd9F4PxsoM4nSkzolBCUXjPGJDaSMiH3CRcPLeVcYs98jWtZeVjQZ9MhnF8t339DXQ3fCEbntm5OESDNYMXaZNF4SlMPe6w41LG+rPVfV5iwxRfpnQB09L2cWlDjv6N6YbLJ6OqpYAv75z5Xy1+n10rehLzOUc3Q/eVds41Q/h2+7ctw2Nw2YYZkZMY9nOD0v69tBL8KzB7tZ/Xv20vbl057fT3v+mnExK6XpL932/d/fS8yvlOX29V0BI9N0ZU59s5uvTQG3Z9Gn0zxn00fRkyc0969cV7cn/Gt2jq9ensX3/YOdB7b2uLRurzVW9/0/lopqFivI9x4Oe9+uNYPdDquPP349L/pzrd2UVro6ct045e76FZ76Ao7PSd4yeH19haPXv8AroZQairE9MZri+OMLrJQCyu2PXNVf6X9+NbChLTpq49WawNUGc49O+g3c2cjJvqXOc1gsao9NER6uqgquzxdc3jpM+ldRb20JC2rMsc1aUB/X+ehkFSvq6rcnFY/2dAe7syt9DFh5c4uju+gaZtHTJiRa5GNrZ2XJ+2kStxmVWP/ABni320UJAkem7ApHC54X7dudA2U0J3fmtcyFvvR5aOOP+BNyUXysgKp7el3eLtOe+vT3RY/LhFCGTN0Z83fn0PbXt6NZL6bq+7VK1fOdBk40sUMNOR4RrqGqocx0ycSMbuulolDFq/xVb5c5THbWG3Ka4I9I9ee8ryr2tq1XR9HVECVsb6TJi+RTPFAW/voJ9mUlByhcSny22lelZ9M6ZubQV5bvFrjNOGPPc5edbQuVu6+WrRxy5XDm+2il4hY9UxTBG74z6t1ge4dq0GePKBTJZ00URE+ZOW1/bPYilGPK89slc8OcauhuMpSTzLIr5jqyuXqE9eXjUO8i5x7hz+r++g6kNi4k/MR4xkfbHerxz7Os3IDSxqKFN0DavAf36aZB6Y2MqoszRLtjuNftqSXi1kB1F8gjb9f0K7VjQN24TlKfUPJV22uCrtzZnWbpEvOSj5RjZWH0zfeq0rqIztvqjz6pyYT0DtrY7d09N5eqyNOO0uK9v56AtyEmm4kclZAvJee/GvMrrqjh95I1XPfBb/voyUZSjF8xxnAGT2psxxod2YX1dfVnBRk4R9v686AdzaZCvy1frVCe+bG9Ft7a9OX/T6JkfYStLlvIRRT1qryd/Ubf21Q/OMWkslnpigWdqOarQe8Ltsrol01Ti0vs4rP01OXG7jTRT01eWS2/wB9u2nMb3MSlGJYyPvbZExZ3599Knu9XSnTapXVLF457HHGdA/w8pEGVMjgaMq2+9ZP1dN26lgjckGT0ywl337++KPrpHgCR5ZQuig4vlM3fJih40M5okg4j5bRt+6WZePXQEeHzO8N1XTKwq1sOCnH30r4VyorFj5ko5OfU+v2dD5ZNV0yFXB0+xzg970ZuQj813XlzKz0bJVd6DPjcSQY04V9gxd0UfppW7A6RryeY6gz2rn3b+9at2fEdQRjLpOHMuHj83bPB21PJpvqXqzdIGTixsq9BnRLavoUGPSp/qLYvqUZM/TXa8N+Ebe94fr2d2TvsmD4ViZSpRYSdwZXmo0vlkZrXH8V4iEjupWbW/bB7GXSYb3Uj19Ld3nmPy3mu320HT/E/wAF8Ts9D4jwu7ss6pltISY3i1Dg+uurvfh8t3Y8F8M3DeltThLcif5MdkluxSbb0zPMz4KkY9foP8b/APlH/wDkfDQ8LueHdqLIluzim43AX/Li9OOqlzdWe+vgI7W9Ha6oyZeHlKpdM3p6ro+JAfK4Ksz2XQQTm88KBR3736en31kR7PqYvPrR6Vrd2aBH+FW+OaeHtj99EyqMWNDd3w2dua/70AR9jC8WP7euf569GCKDjPfDXrrcUv0ODH9g6zpwX9TAX7XoPdKPTVrWPXGPfjT9iCz6ZeXnDmsev6e2Ptpe1CU5EYxlKSgRBZIdgM8azciRwkiUWkWqxxSXd39NA/pOrprvXlcdsGL7Uup/fN4x6Gcft29dF7l9PvXZrjvz31niIAtffkrJ2x+nbQbBMybZCfbHL61Xtpm5suH+NsLr1p++f39dBvNLm5XdmbwVXtl/bTMBFHEikD0Az+v886DN5xG14sKxnK3f3vvrDev5s2OZBz7X7hnnnVG3AzZIIjGJfTKV3j3pbTOlO5CzOLK5xgtpeF9yr0AeGvMqvv249LbxXbW7O2sUOl9OPe69PXXSIwl12SmR4QqNchVFyVlQ+vOg8Z4GKHTFAG6yqAW+nbGdBPtQIrKAYvD0yoKFi920e3tYaDw8+mR0iZ6i3CWfMl3jq4qn9NZuE8q3xXa3prB3xZ73xfHef8PbbsR34/iPhOmglt7kt2G4SCKht/DZSymY4/fQcmQcc2W8R8pSnPZigt8FaRPw7nlqMV9EImMOarL2SqvGvbe7KmnpeyHuWLgMH8/XL/D7PVYtyoS670ccnmeWsU3oFQKjdQzw3grpwdX3/s1Butt3d/8AX9NdPf2xjmObkXTnPreZFcFBfLqPxaRaM9m6cn0wc+r9dBc7Y9BTjjOE7cx49OdbubXS3HhS84KzxXs/z50Hg34nTAenMTqX+JC319KK+unfifhYw3GN/KvUxzwDeX5sInbPd0APheolx1AucL65OT/TzT7ahJR6QObeexX7ZXtn9dXsen5W1FK4pqsHfHv+16jjFepMP5nPdwPe1rQe3YFZwCDx3XlOeO39NXdEFu/L6qB61Zce3s41zJHHVfdS+P5/00/w3i6K49M1jnOQ7+ugM8K9KHeh4TnKo8n09dO2UCurzPS/Mcj3OR7v3+0Juxe1HIchXb1/R76OG2JzeU8zVWevra4TQVTOqKjSVJKOpzVtBxgq9LnBk+WzJnnGZF0Za+uqvDxprLHFU9Meofbqo+vr66nQJx6g4rPeNubbHH09NBpEkMvPJ/N9BxR0le+ghtV1cIeWlqpVltCi8A8/bWvSTWJGXS1HCdVcDXlqvR7dr17xECWAIp3xTZnlqxv9K0BkFGgbKq4yaOEeyc37Op8xeuhv16hL9va8VfGi3gxFhQ1kkp3u7ac6d4ncWiUoLIiqEcUX6c88evtoFbI9Xlo9Hko9W3Di+eHUe4p3vOKKt71jVHhomTqbOOmjihuTTSe9a9utoKRmARBKvihGouP3dBu1CKkljmjprt3zQCf1NMfDwr51ouXlY1mqq6Y1TZrIzUkM6feVvLebq3u/TTI7sDqSVQRi3XUqvLXmKrQK8RHFcVGqKs4fN7KrjU/hvLUrpKnHF1T6ONN3d2pzOYy583PTx72fvpGzOl6QGqrm1/vN6C/40N3clLeTakxxLa2xiyr88YoAnPTwvHOkT8DubcdubG9vc+WUJDb3GRdTzVOfbSGYy+5Vv8+37ao8D4929z4golnBLCNjGQxTNU450E27tH5UrF8L9TF1jWfFOLsz8x3rFH3/AK67H4Nt+D359HiWeyyjNjPbTo67lIJQTyxcRKcd8ZOf43wztPSxWOWMqxKMsDY0n0fX6aBn4N4iO1ukpxWEozhLp+bp3Iygzj7hKy6uq11f8W/h0tuHhpymbkp7cj4scm7CM6hO+XySIZydFOTUf4cbE/Dbm27kNre+LCZubkZN7ZGUZRJQjKQ2j01n6las8b+ObT4afgyPxNmEY/8ArTl5ZQ3CfVuzTKG4Mzovj4fcvQcKcVGRVX6Ho1jlPd0MHqkZr3k3X6GeNbtg4/L2sWnLiuX64zrdzcKioLy8Zc+2T19x0D/Agyp56sXxTeapfX9TTTwn5qwBXSqna3H8QnH0O4jw8JdL05g3Z1RL9M/247a2cBjHpjeXDlzWLsGqT+mgfCEQh3TnpbTzN+TuXVnPsan+GFVcjqir8ovamuHL2T7aPYg0KQ6TCgvz2dSYusn9HXlCXmLGBjlKUr0OLeO/3CnZQBR9rtIyZFlc9Vk66k++neJI0xCxsvFxeq/y/LZIxIHynvqbe3Y9RW4sQRVvOUD1LLvu+mkbs1j/AAg4Czpqspgzb6uHQM+HuSkbcTqnOcYwAjclk9IcXanI5rjX0uz+HEfA+KZHhd2WxGEo72yxnOC70NuUZiHUMZqTpDow6+S2fEShKM9tSUUkYuuh6hz7067W3/iDxESW5sbe34eLO92W1tyqckTpn1MoMfNL/LxBvJxoON8ROmT3rPvFv0ekpGgqq1RLZlnEbPL0tfwiKXzxl/S9UeK8bCe71fDhsiUw22RHqWmRG1Br5ItHbmtI+ATZeYCLZeIxG+zg9PV/kFHids6SXtXTd2WlWsZNeb5QOc65O+dT7+qhdY/+tfTVXh91iLFuyPVdHUlWIuec3z6Z1B4mS1KTa5fU+1UfbQdCPy9NY8rS5ieVassx6XpsdsuUqjOKYXCY5eWi+T76Rs7t+QfRRLumzp9Pu06a2MmrCKsavpw3ZWO2Ti9Avb8K+VEY29hr759fT9dI3duu/dwJXy3eHOfbRMbe8T0useuPm+2jCNH5ZFo2F8g3d47nroC2Y+VegRRyrWajTmjH3qvbQT8L5hsDjCGQ/TNcaGW5ZV8dThKZDeTGP93WShIit0CJfSW1n7Zf9tB6RWceazqeyeYqRz27aqEv+Kol9SHe7uuHqr619gdyXQxTjEY1ReGTVU2dyko1uzvUxkzWS8jFMcXae9XoDmPyxLeozcHB5qsp/V148OTJYVlfmoa6bz5chfNx++NKiZkCX3sjii1jLgcV+uleIJF0N5FMV9K9UT+zQHCFqXwxDkxfJRTyrZ66YbMDqlmzKDCR24xqeWyFXNL5OXjNvp9dU7+5tzjBS5URanEQKqsuaEyd+NArZna5QAqXzVjlLT9tD4mCFso058q54vH3vj11RKdMosWywix8x1d5yK4dJ3pfl6ouJUiuFyBXPtegHb8RUjMqzTinNr6XjOi+NGY9TS1yFOcdSPNc8cGgd9cR6opmlVcUc96zpP8A7C/M84aPSq/V0FG2RzxmzmOOHLdex9vXWS3FOk6Y9+rGWxw0AlLj6dtInuF9USu7fr7d+TR13wyc4k57JXN/X10C3Zvm+q049C+VD/jRmz3wy7BKPbmw4wa8yTIVgvy/ajnnPPpo2TBl6nyinvfe/wBNAMoIC5w9IxXA559PX66XCZHjmynNd813ax+uvRj1oHVgvpMvvWMYz/XRdd5z3jT2s74DledAhh6d+x76/WP/ABT/AOQtjwfhN7w3iPD7m7me7cIxkSj0x6ifVI4pzkrX5RtUSLcXSjft210PwyO0bkTeX4TiTF80eoS6Oe2HQFHx25Pcj0RCUGXw4kIy6Y0tJ0+ao95Xxqn/AN3ejOUgPiTfPcNqQ9Bmhh0xxfFcN3jXL2twxbSvZwe0rGzistZ17xe0RW26x3q+HsZH2rBzoK/CeNlAnXT5okpXt7c7vFHXGXThXFftodvxT0/CqHQ1H/49p3Llkrc6OsL98aXsRXsFxO9BnEu/ayuf30Oy9yVZDnpvBfy+1Z99BRu+In0Rgx2yMa8xtQi8ManOMOqS3+ZeS9Uv4nW5F3IbVbbXSbG1ElY3cOkit8KY7emkeH3o/DqQflotB5uwOfL9199K+GAAPxVqqXFRbExauT0+ugr2/HHTORDaGT/DTEcxYdNEH/6lusn+IdLt9extHRziVzrk3B3M93sudSRBwLVtiIUU1Rx9rfp3dLaek3HIdQcYjdlN82hQPLoHbnjIkviS2tq5xY9NS6IoY6fN1d88mk+G8TEiPwdq9sqXUblzW/nqdBfFdOfXQQ3iUZd3NyK6nBfL1JXVbrKSH8KtVwnaiFelPUt6A2TuRxswLliQTzcjyMutOiNld8Gdfu3/APdvwp/CI7LKESewbX/r9CyJp0/IFoTt6j0sb1+BzlEwmflerzSC7s4iPPOrvErCG1B2oxa+J1bcvPOMrpnPJEK4K+16Bv47/hrxHhdvYnuwkQnZtyMFkmy6Olfm81NJ6JrlQ7RI3WWRfl7pG2i/VzottQ6XqYjbDLH04Jc3wv76ZKXTnpkErYF3is/l8zffgc6CjajK34flPmKZMsvTlKbC/XFOOdcjfPohRhyUV6+2urHcqN4p5GMktsKMjxm8Hu3rneJ3Z3bi7/m4927zoOgwidC+wVmmu2OPU17cjxN8y9MQukrH8/XQ+FCsER/XHovLw6Gc7ui0C45WVX35eeewe2gX4ihvADXIltK1yPOT20no80o0L5emXbn971RvKdOevHeulMfL63Xc9NSMyrI1G/XF1ePRz6aC3blFj0vVLhvJ2Vwl8hnvXZ1mzto0NA9JZy45M/TnOsgwJVFbKLlee9WKY/przuPXZlXFjb3vLxWceug9LZSVMKrpsfT0vF5zn2zpviCXTaPStvdcmI2P154vU27TKM5KGLr29Mi20/fTf/aixjGJmKA/LZ3ujnN3ZxoKfD70RZWXf2eoynTjg71qbcVcVX8cQwlpaeoC3m3WG6EcRquLttKtjLBx2/npG5beOkZC054Uq8+r9z20BwI11egeYac8+pePbnXtjaOhrhvqUjKjLXNj340mpooyyeanFe/Bz21QeFARliupa6awByf6qsa0DNuoSAIHPz9cVwhSPtf30EwuXEuW1lI4rkeSsL7and+9wb4oiCnejJ/M9NN3C9xxfU+amUubw0DizGgX1gvA5LqSo8V+vf0NB8OhkB9PMPpzgfXVG54fqrot6QJKVVWev7fTWdVERyYvEsmMNUP/ABoE7sMuDJeV+ntm7fvquW2yqS+dKzuPVlqOOwGpvEbylti1xdIXVl+p9q1sJJllIVMttDdPOcmgGe3XJjH5W82Yv6P98Ijt13M4KR/UM1omRQJ6VTaH9/TLoZOOaDi/av3zegc7VBfL63HB3Fft9tF4fZSTnJ5uaXis1jk50ousVfGMtZv7aFfXq6s37HGgZvKI9Vyfzc3/AM6Z4bcqRMUkSGN8DHzF5z+2kz3cRrAPJR/Tn769LdUqysXQGa5X3r19dBf+M7O58dnOJBm/ECNp/mBu+Xv0+c9fvrNvb63c+Va6sxkPamPpffgwZ7aHxM9t+BLbMkIfEZMnzilW35SJFx9NDBispSqPU/xSHs8Urf8AdaDNuNAKS4SPmp7Nj3Ac4+us2NqWI09M6r5q5yY9UrjOj8PuA9Mi6KW43878rXvyv8tDHeGMo5VbuVZw8vLVUB3vQDOfMUDi8UlcV6Zc5t1bu7MhqMjHSiXjAhfAtX026j2g7IVXoqlYPLd9saq6fhYqKVU7neW+clJnyXec6DN2JIZr5htIkYnAISMEa4op9dehFjcozqzCUeXFtdXlpMHPF6XCDJZWdRSo1Gn34i36Yzod7fMRjGLZTdyp4GKvPPtegbtbDSWkQeJISsu7pZYsoP60lnmoNnK5ivt1NN59rrReD3aC4Evy3KI1Tjpb57Hb99ZDfZSr4ks8uBG2ukHjPB6+2gXDc8qcCFRiXlRLO72/rya6v4nssd6fwtuUYY2umZSUdMySl/NGV9PHF8am/DAd2EdybCNrYWRjHzWDbiRizUs/Et9ci9zMpK+aSvUr3u1l9udA34JGM6CRIW+r5UOq+m3yl11S799dLY8F0MVUYwlIY3VuSqOG+lpPSytccgMsTTleeBx72UuTGqd3xEoQYjJGJS3iTzxi1JF84550BOydTKUWVGI/KYe9XQZAKcY1F4ycZRj7BaDJeeVqjgD2vVW9ISTHqKfVTEfL0vPHv+vOoGfmar6uT3+Y9c8aC3ZidCdoo0Yc5uvQa/fGmO1m0UpR4vFW94/X6a94RM8BnJxKrxx5fW60zZmeVHKdlDOCmivSsaBEoso5Rs9g4q04KfzHf6aVPc8xVpSWgp2RuiXp650+W5kCR01TH0L/AJX9tKhTaBVJhHzcWHa67XoM2xiy5ertj6vlvtg0e3KTYeUwtL3kJlyf8adubijmSF22S6e4W+Y4PXj21NPebQse2bzdGeTgo40DWo11B65Q6jtK6c9rrSoeH5s4i5cd3JXB9TREbCMuq+LqiqU75dP2vESa5Sqp5HgTNn1t740CN6JHv1GIlxz2cJhK99K6np6i81bjpOxh5/61XPeIi/MR8vP6XIp57P8AxqYkVG8Repqqu2sLhxXpoN2oPTK2PAPVz2wPDj31kNnPktpvFOPV5r6e2s6xV6VpwjxmVY/Tl17dj1RuTL8vrmJfGXgt0G7Ozcm9vrrHlk2c1k70ftrdjwzb+ZvJSmPVqu/7af4TejGTJzWBsxVB69n10vcolLGOEslkpuuvN8/9aDOmphIImX5V6s8Zj696xpM4QEx1L/Av7FFP88apdyipRGfF2dQ59JfTt66XOgOpwl2I36PztcP6/TQKjsxqTLGAzGXPF4OcPLzoN3bSPPMmwD0P9Vme1H37UbW4y6DpCsXK3v7Re940UbOplVhEqSNhfNy57cdu16CTa2ky1VcWHJhqz2ftrHbitlJhTNhxl4P106UY9NxRxmreb4KjxdPJnReJ2ehinJTeImacH35+mgmjAcK0cFl5Lfs9vtp84DESzgeoKM4zjt2D76Zuk7sEL+V6ku+LALv0o0nd3raenPIGO7zl71jmtAjxG3XpWOMdvRz9+PTXtyJQ1V8FnbGXR7wws74G0vHGB4x/LXZ/C/wH43h5b8N3aelYz2i/ii30pFPNBLVjxTjGgmd2LsbY7eYSmO4RElfRKMZTQzHzYHh14I9Ddhd+UCK3xb5vzv74xr3g5nwZRnuKdUJ9Fcqbkb6nhLP/ANv9Op4xZvVLrso4k3VVnnQKNmpBbTQ2Uo54efUx2NemGCBJT9US/wBD0DNvGjnsF9UpOV8y32Owyzn10qU415bvm6pc980FV99A2MqDCxKcoVdY6j1DTttiRJLU8kY1nJhAoDhuXPvnS5xxfC2gxM3KsHb6vOfu/dgWRisVI2VfmGs2+U/SsmgVDbYeaUIsosvKlnEuS6qytD8KBGmdZtDLjsR6fVXLVa9MB6ZSjY5Mov8AIL+v9NZuSPKdDaVJx5s5rsGMewcZ0GZ6npUaVyU8nrT2783r3g9x2783Tz3pSmuzi/bj6638J8PGe6RlOEB4dxYxuWDqQUj6vbvi9V/i34NueG3HY3SHxDNwnGUayXYvuZzoA/B4MZSnFiO3CTSdS9dbSRrHUE+ov0vtqedflk2Jk/a67e/09cdHZ6Y7DNCndCE2Qv8AlnVOMT8t/F21e/Rqfx21ubcdnqhPbJZgsZxJVwlxCVdQ4vnlvQIjc5Sh5U6mSy7YouXNZy+16b0g2nT8vKo5uwoEuzkM/fQbEHEjqHpmjVN9yOP93PbWbu2VxInxbZxkst4rPAc+mgq6iPm6stnV5bFxz2G+Yn/5enL8ZhfW88l+4Jf6+uujth14Ln8syAdjNPbhMH3vXO8Yc2+bqSvQK5bpVX17+2g6Gx4ZOJcvTzVd3HfFHGs2M1kbeU4x+6c8evfQbW/2eTKMuV9Du8du+s23KFnOXFPHp7XX0b0GSgF3XDUc88ClX9j21lBYU1Xmj02WLzi8+mid/qcC3wi5f4n0z+uvfGiLKnhEMW2ZP9PH20GR2+uMfNEuuwyx/q5960Xhoza8x1Ycctdr4fXOdZstjj8rgsrGefYUu+Oe2i8DvFMbHpEj75vB7nf20FEEXn5Xio/T60W6Tsw6mljVcUlPF3yHFNa9GT0x4q3+WOpLoKOPfjRsUR6j0yPPpYe1ue+gVubMDb4I9Vc+ZM1did/XQ/ACS3J5UQtP/rTF5OG+dM3M9z2jf1b+vHOM50/ejbIasz8lVbHnP7xv1xoIdmITT5eDCXn5vm5XjGnw2yJkOkS/lXsINlv0vt76CO9IzFr7rXF4lTd1/wAaU76dcVtx92jsif8AWg9u7YR9FlYOcPDjj/jQqLy0ndksnuXXfNY1VLdYtJ1t2eaqouqqk9zvotuZ04fLQNbnLa4axWKK9edAHiJReJ1zl3GV4vhj9TS/DzwpNHDh9MLVL6/rnTHxFr1J3p64otckvU/20nxG9JR+I9XynmFqz5ukyaBpsxkN0RtCoyQ5bJWH6/00BOKxkSer1UOM8Av9mn20xINh02FlKvMsvHPtpcixbcTCpzUlj/SX+/fGgV4jcieVuSryOBPW8Uh+X1540zej0ycVjDKwfzOfLn0x349BnYW9UXpTL0FY4Myf6687pi4iEh6iJCx/1Sipm9Akk9NgpTlLeaUenH6unR3Hpj5q/wDzAs+sntV4+2hnTFjQVKrOqSdV49Ox7a2UaSsfxWEDLkz6XyevbQH47w+UiDXqFeZ4tIln+k/bSYxBGKDGqlHqWPcbji7r7/TL3cV8qsu//wDo4EG1TGOLq/bSemXSRlIpOOpxznpO9YzoP1D/AAh+K/g0/ATPxLb2zxXn65fCTc3LzB25RK66oeG8vNv5v4OOwB8Se7GwZdMYyl1djpZxuFZspyajjshayeoDpqxHHOORTuca+0/xH+Hbe1Le3pbcdk3tjw25sQzGcN2fwZbhA7bYfFFceaIZ0Hy8obBGHTPduz4l7e3Hy8XHz288So99aeE2akm5u3fTD/L2yKIX1VuqUsjHVdduANuMWNzZWHljnlVLexxVVpLs9V8W8LbHvdybz+n8tB0NvwmxLpib26baXJ+Dt0SjddMTf83EsqLx7aT4jwsIwr40r63qPhgB6ko7irR8vZ799ARtEidLX8LWU4O7xxf89KuErwt8B6q25wFCZt0Dw2uqcY724RYnR/lB1yLoa3Ej2Oq3lvWT8Ntm4Ql4nyoSlJhuRppxVK/Wq+nf0cHlgsRqQ4ePXu8yv37an3ZyWUaau7Bt6fpjH6FY9wPw3goS+GT3yJJkJ0TejDXB5iTXHF512v8AD/hI+I3tjwu5vkpbu90HULLZVrqJpUhr/wCPI32cnAn5vYDy3VXi7eZeX9/bXpQmVLzRSumWY81KNWFfxXjt7aD9U/xZ/wCLdnwW/wCC6N6U9me5I3IbvT1f5cXeklAdLHbRxjGW9fD7m5Lc8K7qm5Ofifi70UT4TLqhBCrlGbJtjYdG2cppfgv8Tbkndn4rd3t7cj4be2dnr3GbGe7W3Z1OPJKd16GrfHePjudXw/DsNzd2tuM+lGMYQ6UNrbgHQLsxXrk1Sd10Hz+3s0xWUZU8I5OW7GirLq8OqDZJnagOrkbavrlT3xnNdjWbLAlHzUmV+gVa4715coGmTl8OpLVMqZRyYsDtFkr+l5rQJ66Oo46uDu2Vee5i5Xy6h8bMQrurz1PKUtHp2w866MYBGOFiOSI8dTeWxKrOM8XWuX4qnIUX6r/Pt3476DobO3YsQvJbnhKxf0/TRmzT5hsfXm7FvB2ftqSfielkGElL92nRf+9dFK1i29BTLZj1CluUxzWe2poSkXI4/MvL2r+6fbXt/cZRSxjE9OMvF/R0vZ8ROxitHObOM2POgekpKyG2+nHVRRjJmjGneF27GLTHNDd9hxxf8tQS35Sig2cOA59+dFHclGrw5rho+ZouvtWgs3NgQoPSl4KvzBn9a51sMRKld5w5c8dWM4DSXdflL6hOXhp9PppkPFTSQheW0teff+egpjNznMqTi/pa8YyV399B4jc6vNyFoc3fICV9xMOky3O5Eaq77FvHFX7a34yIx278tNyscVVL2/3zoPdS1HFGEjms3xIUcZzrdpJdQG2BlMHeuJYturHGPTQ7A0lMbvI3VhYZxetn+ZTqsxiORb++U5oxoHfhkiPxCR0yb6Rl0dkenCXxhw320Ud9jz5ooqfGjGvUuJiQ9tJ/D92ZKXSTy4CQZrOVw4M6De3Nzq80tx5up8VxSvs8n20Au91o9KZLvc5peMd2WqCxwcF//JJJXQcHBn0450vYmxeo6xDB1e7jEsHGfXT97eZFLMiYoWVRG411blXl/Q0DvhxlF3FEsejpZuRLZykHud/ppfiJQsLaEfLuRMBkYxvpVOc9tSm35W4SZXaqU+nV5nGbxrNncYRkfCjcgKba6abJEzLns6CveI1e12a8pF6RvjdlJlaXkDJrI+HGVf5ccc43ZOTHmlY57HfSzx0rXpoQK+n0lGvv1fu6Dwu+lxmdUOaQMjdoNPbm+DQL3vD5B3MytlZ0n6INfbGq9jwcY1Ij1Xj82aa7wlHOFzxXF6XPfUupcK0QMyrHOS4+nbjvqbY3ZRk9MfY6umXPDdFNVxzWgbvRpkdUhPNGiiPa+kqsFXdca2MC4sRPKcv04Yp699B4mU0si3L5kazj5c4vN9vbBpe18SJ+YxWEbWublXb00HY/APEbe1uTZO5GUoJHc2ok9wzHqrqkBPpuJIbit/RX4tOXiN3c3p1ckQtWJGJHbPWVRIlnp7l8o6goiW8iD2MmaOVxo4T3Ix8xi3ylApkvpTGTvoH7m+xJc9dZFEM56uKynLfatZtQpQTkLrD69IOUX30EpybrLVBjvmuSvLYpobc3FSSX8vJ6Zow+j9dB7w8L7jLrY9PTJ7ZA6eMdvbGn7HhRkjLorqlSRj8uTqyHoF23fvrIrGNRjJaoFidNlKJks9NDtE4sZMGVXzIOV4px9uXn3A9/wo+ZJM1bi9Td8dNjkBak3njGkyidfVZKV4cp+tltvAditPh4l6nrjdt1GqMl0Lkxwv8ATQeH8UxKqVh5Wy4/TsHfGc899AG3sFdUnC0xBPRqS3GK5SrUHjDpIokBUpWzmzqyX6+r6a9ueIlLC1G3BmqwUOB5zd8/fNjbnSNxHmvzWjUvNchrhwaD0fCXjpuxfLUuwiyD5b9PpenniWMY/wCZiP5YwDFUdTjqy8N86nWZisXgsp70l/K1df7ayGxKuJdSmerl7W3/AE+5oKtrYxbjnHUPmLPlLQGm5UaPY2yVMkqu4REHPU03jqb4sKHTXbmi9LnB8tEijB188XJzxRqQ8JulnQ01dyOT7vfP91oB2pGCL1Ry1bUZegLnB65r2zLvMUKeALkZ+mLx6cfTV+3szQJbcmWHDE4yZv8A60je8BOSLHpx6jx9/Ssu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data:image/jpeg;base64,/9j/4AAQSkZJRgABAQAAAQABAAD/2wCEAAkGBxQTEhUUExMWFhQXGBgYGBgYGBwYGxkbGhsYGBsfGhogHighHRslHBgZITEhJSkrLi4uGx8zODMsNygtLisBCgoKBQUFDgUFDisZExkrKysrKysrKysrKysrKysrKysrKysrKysrKysrKysrKysrKysrKysrKysrKysrKysrK//AABEIAJ8BPgMBIgACEQEDEQH/xAAbAAADAQEBAQEAAAAAAAAAAAACAwQBBQAGB//EADsQAQACAQMCBAQEBAYCAgIDAAECESEAAzESQQQiUWETMnGBBUKRoVKxwfAGI2LR4fEHFDNygpIVFkP/xAAUAQEAAAAAAAAAAAAAAAAAAAAA/8QAFBEBAAAAAAAAAAAAAAAAAAAAAP/aAAwDAQACEQMRAD8A/IY7UZX0892+Bc1ddn0e+sNoQJBZz5vanvQ4Mc6ZsbUelt4ZWepm/co5/a9BtTDNyY0DxdZ55vj+egDd2RIpG/8ASFNe/wCjnvotvwhRZyNHVTfbnvn+70ZB6xOs7La1d1X6d6+msd1Dm8Pv3apvC5/TQeNqAIS6lES6qwzxms/r7aDa8KNgpV9pI1foc37d/bR7qXnNxKTyuQXKOO+tjtJHqBShYmKovJ6cdtAg8MU54+YOeT/n9tUx8NDHJR1ZaPXunP8APRbcosU6W77OMYw8pXOght3LzNRRMi00tUC23++gRueF6aW3unSnLVNZv/c0e/4YjQW98Fqc5i5KcX/PRb21GMnpWivmezTn+L6H76dtyL83St3bjHrjHAFP89BNu+FrFuTCn5r4c8c5/loTwsKPMj7nPfBl9uKuvXVJuRjmAMberntXtjn9tBPxDJklyBuNMqzb7YvjGaPuE8PDiKjFoQXKYOOnPfhHnWG1E6bsl9QM/L2oKG8uqfC7saVTqzal36PP14+us3ZvHU1yVmL3perPe31+mgB8NYdIpNCJlWTijpK6scc+Y0M/CMbEpoupRrvyW/011PwDxBsb+3ORNj1jUfmlGR0tGPMXZ3s99O/xF+EHhodP/s7e5KL0f5crDEurpqatVUiUI0oC6DifC6ung6nhTF0fKF19B07f2fN5tvngvp/ah7LxpU6qpSOEst9A9s0OPTRbZQdMgaK+z1Liy8/p+mgWeGSSVTjlqWWvKEs+nfXt3w9BbGuenqzfD2/351m6rJkp5l7+rm64/TSWOem/pz/tzegPc2InMuTFZrjnP11kSOWqMYf6ao3N6PSgegnU5rGS6wf940nYROKooSsvOb9vc0CIZfQ0yO3eAt/KA285S8OgnPN5z9r/ALrTdkXmTnjFrd8caD2ztjhW6z2O3e+xbx20fiNnjn3tvOatoLrONa7LCpHDi8XeboFrDz9dbut9NyeKsHgv96T9dAieyDlr7J7ftrd3ZTF2XgElzxacX6c+2mQ2kG2hrm+49LYZ57euhNy7JHb1B9gW8Z/bQAbHfJdJff71jRG2Vm04szx3FrFV+uvbU30WqvK+g8eqHGt3N0eMf3XTiitAMLTK1mqqXKHH5fvpu3txOpBTg6hsUpurquTH3s1u5LzI1LpoMdr7H6erRpm/sy+cv0fLKruilOcVn0c6BU9kkoZepGXB7Wdrz30O1s5rKXkjni+HhUutay+0aWrGr9CsXjg7aZtxtplEZXmXlrHSX+Xi/pegza2qrp6W2jvatGLv17enONL3fCokfVcBTih5p5HkK0coBE4JWd88Xw1jjn7a2L5g6jnpXoxxI4DqWn0vOgzoq+kaq81j0yOW6z78aDd2Ty22966btt9fXFv9KKGeIxxao8mLccWBUWuT9NJ3J25nZHFrbwhQViqvv/LQCeGxfNYUyD9bp9/rovCeN3NiTLa3JwknSsJsWuUWLxYY06c0jl5tc/m5Fr/6/T+RH4pLs/2fv20F+34fAxTKiYFz/I+2gNps6o3f6U8/d9bv6as8HtuY9OH83m4avI1fH98KNiIkrlEc2Eq6T9MN9nv+oTEinqwNOEOM/rn0/wBzBih2Fz68Y5xnOdabNi0zzVheCgfa3Hvpm1E6sCcuBSxxisFX+vvoOn+F/hWzOO58Sc4ShGW4JU4RhHoMxPNKcvNQsQovDhHivw4h0O2z3dvdh8SMmJGQRlOCSiMgRg8LZWkeA8VOMZEa/wAzaltt5Kc+WnD5eHGXX1v4D/hk8fufh3h3c6IT8PvjJG+rb3t6UiJ3n0yMPA3nhD4yUXpqotcX+W/4rcXZ+mj3rzWaOY8nmfau3rr7P/yH/guf4dukNubv7W5tsrYeaNSI+esU3hrvxjXzz+B+IjKMJ7O6bk+rpOiWatkxfSvTs8aDmSgEiVrwUSL4KwtmarPZ0U9uPQX2te3RZwUVd0++q9v8P3pk34U34ckkESNc02/KmO39dKj+G7v/AK/xIQkwb8+Kow/mcVjjtoIfDRzdSEcxOc2Vl9Hv6++j3vL1sZo8dxLeL/676t8X+Fb+3DaHbn0yQgYGUmkMW5A/TWH4Tv7spbcNhlPbzOOBj1K/xd7G/bQQ+J2fLdBnNZKKyfs376GW2E6Y3LHl+Sr+mb71XGuifgm6bEt34T8IVakBhqRdLim7+16+i8Dt+K8RHw/4fvDGEp/C25m7ZDrWUYygSqcAHDkxSVSHz34RuR2fE7W6xlOG3uQlhG6mK04LposyZ1J+JfhcoSLqcZCwnCumdNOeYyszGVI/v9l/5D/wBL8KjsdPiPjQ3eqKMWCSKl8vUjFPon318X+J+KjM24xGO3CKRj8yrK5SlL1k28FBEzygkjMv1EqXam8eh9PtrSNdPS2D6lduc4++vbUyMUHIeuLzdV7Wff00l2r+WPtV9TfOK+v7aBpu4n04r0iZtD0wfT10qW3VoYO+aM+r37Vo/DbUuolbycl4fZ9s6DfpYl+y16tl+r/toAnB5xzfPOf3+2giPNY9Pb0/vOijHBSXmyv540e9HpKw8/8AOOR+ocaDejqXFXmu9HYv2f20/Z2bSpdGcK0Rq7us+jRoNoiZU47nVmv4f2NHtb6SGhVjYW3xRjA4utBu/CJGpFSt9TvK7v7duP2TfsD+/mvjKUWa2W4ZUZPveK57V2+16Gx8pFXsW2d6Ptf66Bm9uodKFZrFD6P1qsq6V1ZQ81lFd/659udZ8w2lrfu/tx/daZswOTNF1Tx63d3i+NAr4DgaH3+tW440UoGSge1OMGefcv799PlEdzl5KurPzY7Vauf66VIigHV6RUOcftoB+JTb5qj3x2orP302G0lNIObZF0lXX69vT669CcekUceWsUmO9c3nN9jTtrx0emm1sRcXWK4x5SvvoFO5F2yGe7VtkgD0quce/wCo+Wle9ItNl5oS7x68eumbqufKy79Ee3vRV2c+/L3CLEDpL6ue/rdWdsevHJoKfE+G6YuK+UFw1d8Fma5vS47LEqVIlR78yzSYv2zXUdtL2t8GNRxXd6un5uoCRVI8Z+unG6sZZJe6fN1I5teErGgmIV8wtXjjv0081/x9w4QUfKgxvGa59vKWXXNJzrJLKTcLtLo7/Zw8/pxp09zoDHI0e15HGD5sZGyzGgn3dpj+Xy5idQGY859R1PvN579+AzngMatlu0yM1kqsFC0rlrjj9L1J4mUVekovBd6Ds+A2VI9wlkswF9qtvNVde16zYm5HEW35rF4AOec/bQfErbLHj3M32T/f6Gj2xi+bNtg5uvpnqxfvoA2yXTHLTaVigD6fSvX66nJpdUGBt+lV9cfy1buyjKgLkNF3m2y1fvmn+sLKLTIrnqvJffuUtWfX76Bm1sx5PKmDK+/F2Yszpn4f42ezuRltTnDehJYop0Lh6e2bR9aOdD8SNCl/mO1GDNcfbvX10MpHLJq1tsAxVcjz20H0UvEHjuufjfESfE7cX4ctyNk3plI21MB1GOoic5bK+b3fClF1HFfw29hcnGeNO3Wox87Hqs5rJ6mcdrc8aGEXpLVysUtQKLr0bc339tAvf2I5BFrDTXpQ57vr6aUbcIvnc5EC2KHrxzjT9zeBMNGavtd8p3v6n7aXGMkVPKJceDA85vtoKZbIrIGRKwek9jm8nPC/XUvwcZgJkE6nNl9+e1Grpbk6L6arjjNjj6kfX11NCRGNdPWMltELPpfDoF/A8rcI2oGHFWObq++fbStiLGZKNdUXqixkxpi3cJe1c+uthJZAj1FK8LVHNXxfPrrJnU4aK8vp6pf3f00HX8X+P7vill4vclvvT0wZyVgYXoLKVoez/Ln+L8K7czolGUEWEoXUo5u4rcZYbjL9ylCMkBjTY9R5b4L7Wd9F4PxsoM4nSkzolBCUXjPGJDaSMiH3CRcPLeVcYs98jWtZeVjQZ9MhnF8t339DXQ3fCEbntm5OESDNYMXaZNF4SlMPe6w41LG+rPVfV5iwxRfpnQB09L2cWlDjv6N6YbLJ6OqpYAv75z5Xy1+n10rehLzOUc3Q/eVds41Q/h2+7ctw2Nw2YYZkZMY9nOD0v69tBL8KzB7tZ/Xv20vbl057fT3v+mnExK6XpL932/d/fS8yvlOX29V0BI9N0ZU59s5uvTQG3Z9Gn0zxn00fRkyc0969cV7cn/Gt2jq9ensX3/YOdB7b2uLRurzVW9/0/lopqFivI9x4Oe9+uNYPdDquPP349L/pzrd2UVro6ct045e76FZ76Ao7PSd4yeH19haPXv8AroZQairE9MZri+OMLrJQCyu2PXNVf6X9+NbChLTpq49WawNUGc49O+g3c2cjJvqXOc1gsao9NER6uqgquzxdc3jpM+ldRb20JC2rMsc1aUB/X+ehkFSvq6rcnFY/2dAe7syt9DFh5c4uju+gaZtHTJiRa5GNrZ2XJ+2kStxmVWP/ABni320UJAkem7ApHC54X7dudA2U0J3fmtcyFvvR5aOOP+BNyUXysgKp7el3eLtOe+vT3RY/LhFCGTN0Z83fn0PbXt6NZL6bq+7VK1fOdBk40sUMNOR4RrqGqocx0ycSMbuulolDFq/xVb5c5THbWG3Ka4I9I9ee8ryr2tq1XR9HVECVsb6TJi+RTPFAW/voJ9mUlByhcSny22lelZ9M6ZubQV5bvFrjNOGPPc5edbQuVu6+WrRxy5XDm+2il4hY9UxTBG74z6t1ge4dq0GePKBTJZ00URE+ZOW1/bPYilGPK89slc8OcauhuMpSTzLIr5jqyuXqE9eXjUO8i5x7hz+r++g6kNi4k/MR4xkfbHerxz7Os3IDSxqKFN0DavAf36aZB6Y2MqoszRLtjuNftqSXi1kB1F8gjb9f0K7VjQN24TlKfUPJV22uCrtzZnWbpEvOSj5RjZWH0zfeq0rqIztvqjz6pyYT0DtrY7d09N5eqyNOO0uK9v56AtyEmm4kclZAvJee/GvMrrqjh95I1XPfBb/voyUZSjF8xxnAGT2psxxod2YX1dfVnBRk4R9v686AdzaZCvy1frVCe+bG9Ft7a9OX/T6JkfYStLlvIRRT1qryd/Ubf21Q/OMWkslnpigWdqOarQe8Ltsrol01Ti0vs4rP01OXG7jTRT01eWS2/wB9u2nMb3MSlGJYyPvbZExZ3599Knu9XSnTapXVLF457HHGdA/w8pEGVMjgaMq2+9ZP1dN26lgjckGT0ywl337++KPrpHgCR5ZQuig4vlM3fJih40M5okg4j5bRt+6WZePXQEeHzO8N1XTKwq1sOCnH30r4VyorFj5ko5OfU+v2dD5ZNV0yFXB0+xzg970ZuQj813XlzKz0bJVd6DPjcSQY04V9gxd0UfppW7A6RryeY6gz2rn3b+9at2fEdQRjLpOHMuHj83bPB21PJpvqXqzdIGTixsq9BnRLavoUGPSp/qLYvqUZM/TXa8N+Ebe94fr2d2TvsmD4ViZSpRYSdwZXmo0vlkZrXH8V4iEjupWbW/bB7GXSYb3Uj19Ld3nmPy3mu320HT/E/wAF8Ts9D4jwu7ss6pltISY3i1Dg+uurvfh8t3Y8F8M3DeltThLcif5MdkluxSbb0zPMz4KkY9foP8b/APlH/wDkfDQ8LueHdqLIluzim43AX/Li9OOqlzdWe+vgI7W9Ha6oyZeHlKpdM3p6ro+JAfK4Ksz2XQQTm88KBR3736en31kR7PqYvPrR6Vrd2aBH+FW+OaeHtj99EyqMWNDd3w2dua/70AR9jC8WP7euf569GCKDjPfDXrrcUv0ODH9g6zpwX9TAX7XoPdKPTVrWPXGPfjT9iCz6ZeXnDmsev6e2Ptpe1CU5EYxlKSgRBZIdgM8azciRwkiUWkWqxxSXd39NA/pOrprvXlcdsGL7Uup/fN4x6Gcft29dF7l9PvXZrjvz31niIAtffkrJ2x+nbQbBMybZCfbHL61Xtpm5suH+NsLr1p++f39dBvNLm5XdmbwVXtl/bTMBFHEikD0Az+v886DN5xG14sKxnK3f3vvrDev5s2OZBz7X7hnnnVG3AzZIIjGJfTKV3j3pbTOlO5CzOLK5xgtpeF9yr0AeGvMqvv249LbxXbW7O2sUOl9OPe69PXXSIwl12SmR4QqNchVFyVlQ+vOg8Z4GKHTFAG6yqAW+nbGdBPtQIrKAYvD0yoKFi920e3tYaDw8+mR0iZ6i3CWfMl3jq4qn9NZuE8q3xXa3prB3xZ73xfHef8PbbsR34/iPhOmglt7kt2G4SCKht/DZSymY4/fQcmQcc2W8R8pSnPZigt8FaRPw7nlqMV9EImMOarL2SqvGvbe7KmnpeyHuWLgMH8/XL/D7PVYtyoS670ccnmeWsU3oFQKjdQzw3grpwdX3/s1Butt3d/8AX9NdPf2xjmObkXTnPreZFcFBfLqPxaRaM9m6cn0wc+r9dBc7Y9BTjjOE7cx49OdbubXS3HhS84KzxXs/z50Hg34nTAenMTqX+JC319KK+unfifhYw3GN/KvUxzwDeX5sInbPd0APheolx1AucL65OT/TzT7ahJR6QObeexX7ZXtn9dXsen5W1FK4pqsHfHv+16jjFepMP5nPdwPe1rQe3YFZwCDx3XlOeO39NXdEFu/L6qB61Zce3s41zJHHVfdS+P5/00/w3i6K49M1jnOQ7+ugM8K9KHeh4TnKo8n09dO2UCurzPS/Mcj3OR7v3+0Juxe1HIchXb1/R76OG2JzeU8zVWevra4TQVTOqKjSVJKOpzVtBxgq9LnBk+WzJnnGZF0Za+uqvDxprLHFU9Meofbqo+vr66nQJx6g4rPeNubbHH09NBpEkMvPJ/N9BxR0le+ghtV1cIeWlqpVltCi8A8/bWvSTWJGXS1HCdVcDXlqvR7dr17xECWAIp3xTZnlqxv9K0BkFGgbKq4yaOEeyc37Op8xeuhv16hL9va8VfGi3gxFhQ1kkp3u7ac6d4ncWiUoLIiqEcUX6c88evtoFbI9Xlo9Hko9W3Di+eHUe4p3vOKKt71jVHhomTqbOOmjihuTTSe9a9utoKRmARBKvihGouP3dBu1CKkljmjprt3zQCf1NMfDwr51ouXlY1mqq6Y1TZrIzUkM6feVvLebq3u/TTI7sDqSVQRi3XUqvLXmKrQK8RHFcVGqKs4fN7KrjU/hvLUrpKnHF1T6ONN3d2pzOYy583PTx72fvpGzOl6QGqrm1/vN6C/40N3clLeTakxxLa2xiyr88YoAnPTwvHOkT8DubcdubG9vc+WUJDb3GRdTzVOfbSGYy+5Vv8+37ao8D4929z4golnBLCNjGQxTNU450E27tH5UrF8L9TF1jWfFOLsz8x3rFH3/AK67H4Nt+D359HiWeyyjNjPbTo67lIJQTyxcRKcd8ZOf43wztPSxWOWMqxKMsDY0n0fX6aBn4N4iO1ukpxWEozhLp+bp3Iygzj7hKy6uq11f8W/h0tuHhpymbkp7cj4scm7CM6hO+XySIZydFOTUf4cbE/Dbm27kNre+LCZubkZN7ZGUZRJQjKQ2j01n6las8b+ObT4afgyPxNmEY/8ArTl5ZQ3CfVuzTKG4Mzovj4fcvQcKcVGRVX6Ho1jlPd0MHqkZr3k3X6GeNbtg4/L2sWnLiuX64zrdzcKioLy8Zc+2T19x0D/Agyp56sXxTeapfX9TTTwn5qwBXSqna3H8QnH0O4jw8JdL05g3Z1RL9M/247a2cBjHpjeXDlzWLsGqT+mgfCEQh3TnpbTzN+TuXVnPsan+GFVcjqir8ovamuHL2T7aPYg0KQ6TCgvz2dSYusn9HXlCXmLGBjlKUr0OLeO/3CnZQBR9rtIyZFlc9Vk66k++neJI0xCxsvFxeq/y/LZIxIHynvqbe3Y9RW4sQRVvOUD1LLvu+mkbs1j/AAg4Czpqspgzb6uHQM+HuSkbcTqnOcYwAjclk9IcXanI5rjX0uz+HEfA+KZHhd2WxGEo72yxnOC70NuUZiHUMZqTpDow6+S2fEShKM9tSUUkYuuh6hz7067W3/iDxESW5sbe34eLO92W1tyqckTpn1MoMfNL/LxBvJxoON8ROmT3rPvFv0ekpGgqq1RLZlnEbPL0tfwiKXzxl/S9UeK8bCe71fDhsiUw22RHqWmRG1Br5ItHbmtI+ATZeYCLZeIxG+zg9PV/kFHids6SXtXTd2WlWsZNeb5QOc65O+dT7+qhdY/+tfTVXh91iLFuyPVdHUlWIuec3z6Z1B4mS1KTa5fU+1UfbQdCPy9NY8rS5ieVassx6XpsdsuUqjOKYXCY5eWi+T76Rs7t+QfRRLumzp9Pu06a2MmrCKsavpw3ZWO2Ti9Avb8K+VEY29hr759fT9dI3duu/dwJXy3eHOfbRMbe8T0useuPm+2jCNH5ZFo2F8g3d47nroC2Y+VegRRyrWajTmjH3qvbQT8L5hsDjCGQ/TNcaGW5ZV8dThKZDeTGP93WShIit0CJfSW1n7Zf9tB6RWceazqeyeYqRz27aqEv+Kol9SHe7uuHqr619gdyXQxTjEY1ReGTVU2dyko1uzvUxkzWS8jFMcXae9XoDmPyxLeozcHB5qsp/V148OTJYVlfmoa6bz5chfNx++NKiZkCX3sjii1jLgcV+uleIJF0N5FMV9K9UT+zQHCFqXwxDkxfJRTyrZ66YbMDqlmzKDCR24xqeWyFXNL5OXjNvp9dU7+5tzjBS5URanEQKqsuaEyd+NArZna5QAqXzVjlLT9tD4mCFso058q54vH3vj11RKdMosWywix8x1d5yK4dJ3pfl6ouJUiuFyBXPtegHb8RUjMqzTinNr6XjOi+NGY9TS1yFOcdSPNc8cGgd9cR6opmlVcUc96zpP8A7C/M84aPSq/V0FG2RzxmzmOOHLdex9vXWS3FOk6Y9+rGWxw0AlLj6dtInuF9USu7fr7d+TR13wyc4k57JXN/X10C3Zvm+q049C+VD/jRmz3wy7BKPbmw4wa8yTIVgvy/ajnnPPpo2TBl6nyinvfe/wBNAMoIC5w9IxXA559PX66XCZHjmynNd813ax+uvRj1oHVgvpMvvWMYz/XRdd5z3jT2s74DledAhh6d+x76/WP/ABT/AOQtjwfhN7w3iPD7m7me7cIxkSj0x6ifVI4pzkrX5RtUSLcXSjft210PwyO0bkTeX4TiTF80eoS6Oe2HQFHx25Pcj0RCUGXw4kIy6Y0tJ0+ao95Xxqn/AN3ejOUgPiTfPcNqQ9Bmhh0xxfFcN3jXL2twxbSvZwe0rGzistZ17xe0RW26x3q+HsZH2rBzoK/CeNlAnXT5okpXt7c7vFHXGXThXFftodvxT0/CqHQ1H/49p3Llkrc6OsL98aXsRXsFxO9BnEu/ayuf30Oy9yVZDnpvBfy+1Z99BRu+In0Rgx2yMa8xtQi8ManOMOqS3+ZeS9Uv4nW5F3IbVbbXSbG1ElY3cOkit8KY7emkeH3o/DqQflotB5uwOfL9199K+GAAPxVqqXFRbExauT0+ugr2/HHTORDaGT/DTEcxYdNEH/6lusn+IdLt9extHRziVzrk3B3M93sudSRBwLVtiIUU1Rx9rfp3dLaek3HIdQcYjdlN82hQPLoHbnjIkviS2tq5xY9NS6IoY6fN1d88mk+G8TEiPwdq9sqXUblzW/nqdBfFdOfXQQ3iUZd3NyK6nBfL1JXVbrKSH8KtVwnaiFelPUt6A2TuRxswLliQTzcjyMutOiNld8Gdfu3/APdvwp/CI7LKESewbX/r9CyJp0/IFoTt6j0sb1+BzlEwmflerzSC7s4iPPOrvErCG1B2oxa+J1bcvPOMrpnPJEK4K+16Bv47/hrxHhdvYnuwkQnZtyMFkmy6Olfm81NJ6JrlQ7RI3WWRfl7pG2i/VzottQ6XqYjbDLH04Jc3wv76ZKXTnpkErYF3is/l8zffgc6CjajK34flPmKZMsvTlKbC/XFOOdcjfPohRhyUV6+2urHcqN4p5GMktsKMjxm8Hu3rneJ3Z3bi7/m4927zoOgwidC+wVmmu2OPU17cjxN8y9MQukrH8/XQ+FCsER/XHovLw6Gc7ui0C45WVX35eeewe2gX4ihvADXIltK1yPOT20no80o0L5emXbn971RvKdOevHeulMfL63Xc9NSMyrI1G/XF1ePRz6aC3blFj0vVLhvJ2Vwl8hnvXZ1mzto0NA9JZy45M/TnOsgwJVFbKLlee9WKY/przuPXZlXFjb3vLxWceug9LZSVMKrpsfT0vF5zn2zpviCXTaPStvdcmI2P154vU27TKM5KGLr29Mi20/fTf/aixjGJmKA/LZ3ujnN3ZxoKfD70RZWXf2eoynTjg71qbcVcVX8cQwlpaeoC3m3WG6EcRquLttKtjLBx2/npG5beOkZC054Uq8+r9z20BwI11egeYac8+pePbnXtjaOhrhvqUjKjLXNj340mpooyyeanFe/Bz21QeFARliupa6awByf6qsa0DNuoSAIHPz9cVwhSPtf30EwuXEuW1lI4rkeSsL7and+9wb4oiCnejJ/M9NN3C9xxfU+amUubw0DizGgX1gvA5LqSo8V+vf0NB8OhkB9PMPpzgfXVG54fqrot6QJKVVWev7fTWdVERyYvEsmMNUP/ABoE7sMuDJeV+ntm7fvquW2yqS+dKzuPVlqOOwGpvEbylti1xdIXVl+p9q1sJJllIVMttDdPOcmgGe3XJjH5W82Yv6P98Ijt13M4KR/UM1omRQJ6VTaH9/TLoZOOaDi/av3zegc7VBfL63HB3Fft9tF4fZSTnJ5uaXis1jk50ousVfGMtZv7aFfXq6s37HGgZvKI9Vyfzc3/AM6Z4bcqRMUkSGN8DHzF5z+2kz3cRrAPJR/Tn769LdUqysXQGa5X3r19dBf+M7O58dnOJBm/ECNp/mBu+Xv0+c9fvrNvb63c+Va6sxkPamPpffgwZ7aHxM9t+BLbMkIfEZMnzilW35SJFx9NDBispSqPU/xSHs8Urf8AdaDNuNAKS4SPmp7Nj3Ac4+us2NqWI09M6r5q5yY9UrjOj8PuA9Mi6KW43878rXvyv8tDHeGMo5VbuVZw8vLVUB3vQDOfMUDi8UlcV6Zc5t1bu7MhqMjHSiXjAhfAtX026j2g7IVXoqlYPLd9saq6fhYqKVU7neW+clJnyXec6DN2JIZr5htIkYnAISMEa4op9dehFjcozqzCUeXFtdXlpMHPF6XCDJZWdRSo1Gn34i36Yzod7fMRjGLZTdyp4GKvPPtegbtbDSWkQeJISsu7pZYsoP60lnmoNnK5ivt1NN59rrReD3aC4Evy3KI1Tjpb57Hb99ZDfZSr4ks8uBG2ukHjPB6+2gXDc8qcCFRiXlRLO72/rya6v4nssd6fwtuUYY2umZSUdMySl/NGV9PHF8am/DAd2EdybCNrYWRjHzWDbiRizUs/Et9ci9zMpK+aSvUr3u1l9udA34JGM6CRIW+r5UOq+m3yl11S799dLY8F0MVUYwlIY3VuSqOG+lpPSytccgMsTTleeBx72UuTGqd3xEoQYjJGJS3iTzxi1JF84550BOydTKUWVGI/KYe9XQZAKcY1F4ycZRj7BaDJeeVqjgD2vVW9ISTHqKfVTEfL0vPHv+vOoGfmar6uT3+Y9c8aC3ZidCdoo0Yc5uvQa/fGmO1m0UpR4vFW94/X6a94RM8BnJxKrxx5fW60zZmeVHKdlDOCmivSsaBEoso5Rs9g4q04KfzHf6aVPc8xVpSWgp2RuiXp650+W5kCR01TH0L/AJX9tKhTaBVJhHzcWHa67XoM2xiy5ertj6vlvtg0e3KTYeUwtL3kJlyf8adubijmSF22S6e4W+Y4PXj21NPebQse2bzdGeTgo40DWo11B65Q6jtK6c9rrSoeH5s4i5cd3JXB9TREbCMuq+LqiqU75dP2vESa5Sqp5HgTNn1t740CN6JHv1GIlxz2cJhK99K6np6i81bjpOxh5/61XPeIi/MR8vP6XIp57P8AxqYkVG8Repqqu2sLhxXpoN2oPTK2PAPVz2wPDj31kNnPktpvFOPV5r6e2s6xV6VpwjxmVY/Tl17dj1RuTL8vrmJfGXgt0G7Ozcm9vrrHlk2c1k70ftrdjwzb+ZvJSmPVqu/7af4TejGTJzWBsxVB69n10vcolLGOEslkpuuvN8/9aDOmphIImX5V6s8Zj696xpM4QEx1L/Av7FFP88apdyipRGfF2dQ59JfTt66XOgOpwl2I36PztcP6/TQKjsxqTLGAzGXPF4OcPLzoN3bSPPMmwD0P9Vme1H37UbW4y6DpCsXK3v7Re940UbOplVhEqSNhfNy57cdu16CTa2ky1VcWHJhqz2ftrHbitlJhTNhxl4P106UY9NxRxmreb4KjxdPJnReJ2ehinJTeImacH35+mgmjAcK0cFl5Lfs9vtp84DESzgeoKM4zjt2D76Zuk7sEL+V6ku+LALv0o0nd3raenPIGO7zl71jmtAjxG3XpWOMdvRz9+PTXtyJQ1V8FnbGXR7wws74G0vHGB4x/LXZ/C/wH43h5b8N3aelYz2i/ii30pFPNBLVjxTjGgmd2LsbY7eYSmO4RElfRKMZTQzHzYHh14I9Ddhd+UCK3xb5vzv74xr3g5nwZRnuKdUJ9Fcqbkb6nhLP/ANv9Op4xZvVLrso4k3VVnnQKNmpBbTQ2Uo54efUx2NemGCBJT9US/wBD0DNvGjnsF9UpOV8y32Owyzn10qU415bvm6pc980FV99A2MqDCxKcoVdY6j1DTttiRJLU8kY1nJhAoDhuXPvnS5xxfC2gxM3KsHb6vOfu/dgWRisVI2VfmGs2+U/SsmgVDbYeaUIsosvKlnEuS6qytD8KBGmdZtDLjsR6fVXLVa9MB6ZSjY5Mov8AIL+v9NZuSPKdDaVJx5s5rsGMewcZ0GZ6npUaVyU8nrT2783r3g9x2783Tz3pSmuzi/bj6638J8PGe6RlOEB4dxYxuWDqQUj6vbvi9V/i34NueG3HY3SHxDNwnGUayXYvuZzoA/B4MZSnFiO3CTSdS9dbSRrHUE+ov0vtqedflk2Jk/a67e/09cdHZ6Y7DNCndCE2Qv8AlnVOMT8t/F21e/Rqfx21ubcdnqhPbJZgsZxJVwlxCVdQ4vnlvQIjc5Sh5U6mSy7YouXNZy+16b0g2nT8vKo5uwoEuzkM/fQbEHEjqHpmjVN9yOP93PbWbu2VxInxbZxkst4rPAc+mgq6iPm6stnV5bFxz2G+Yn/5enL8ZhfW88l+4Jf6+uujth14Ln8syAdjNPbhMH3vXO8Yc2+bqSvQK5bpVX17+2g6Gx4ZOJcvTzVd3HfFHGs2M1kbeU4x+6c8evfQbW/2eTKMuV9Du8du+s23KFnOXFPHp7XX0b0GSgF3XDUc88ClX9j21lBYU1Xmj02WLzi8+mid/qcC3wi5f4n0z+uvfGiLKnhEMW2ZP9PH20GR2+uMfNEuuwyx/q5960Xhoza8x1Ycctdr4fXOdZstjj8rgsrGefYUu+Oe2i8DvFMbHpEj75vB7nf20FEEXn5Xio/T60W6Tsw6mljVcUlPF3yHFNa9GT0x4q3+WOpLoKOPfjRsUR6j0yPPpYe1ue+gVubMDb4I9Vc+ZM1did/XQ/ACS3J5UQtP/rTF5OG+dM3M9z2jf1b+vHOM50/ejbIasz8lVbHnP7xv1xoIdmITT5eDCXn5vm5XjGnw2yJkOkS/lXsINlv0vt76CO9IzFr7rXF4lTd1/wAaU76dcVtx92jsif8AWg9u7YR9FlYOcPDjj/jQqLy0ndksnuXXfNY1VLdYtJ1t2eaqouqqk9zvotuZ04fLQNbnLa4axWKK9edAHiJReJ1zl3GV4vhj9TS/DzwpNHDh9MLVL6/rnTHxFr1J3p64otckvU/20nxG9JR+I9XynmFqz5ukyaBpsxkN0RtCoyQ5bJWH6/00BOKxkSer1UOM8Av9mn20xINh02FlKvMsvHPtpcixbcTCpzUlj/SX+/fGgV4jcieVuSryOBPW8Uh+X1540zej0ycVjDKwfzOfLn0x349BnYW9UXpTL0FY4Myf6687pi4iEh6iJCx/1Sipm9Akk9NgpTlLeaUenH6unR3Hpj5q/wDzAs+sntV4+2hnTFjQVKrOqSdV49Ox7a2UaSsfxWEDLkz6XyevbQH47w+UiDXqFeZ4tIln+k/bSYxBGKDGqlHqWPcbji7r7/TL3cV8qsu//wDo4EG1TGOLq/bSemXSRlIpOOpxznpO9YzoP1D/AAh+K/g0/ATPxLb2zxXn65fCTc3LzB25RK66oeG8vNv5v4OOwB8Se7GwZdMYyl1djpZxuFZspyajjshayeoDpqxHHOORTuca+0/xH+Hbe1Le3pbcdk3tjw25sQzGcN2fwZbhA7bYfFFceaIZ0Hy8obBGHTPduz4l7e3Hy8XHz288So99aeE2akm5u3fTD/L2yKIX1VuqUsjHVdduANuMWNzZWHljnlVLexxVVpLs9V8W8LbHvdybz+n8tB0NvwmxLpib26baXJ+Dt0SjddMTf83EsqLx7aT4jwsIwr40r63qPhgB6ko7irR8vZ799ARtEidLX8LWU4O7xxf89KuErwt8B6q25wFCZt0Dw2uqcY724RYnR/lB1yLoa3Ej2Oq3lvWT8Ntm4Ql4nyoSlJhuRppxVK/Wq+nf0cHlgsRqQ4ePXu8yv37an3ZyWUaau7Bt6fpjH6FY9wPw3goS+GT3yJJkJ0TejDXB5iTXHF512v8AD/hI+I3tjwu5vkpbu90HULLZVrqJpUhr/wCPI32cnAn5vYDy3VXi7eZeX9/bXpQmVLzRSumWY81KNWFfxXjt7aD9U/xZ/wCLdnwW/wCC6N6U9me5I3IbvT1f5cXeklAdLHbRxjGW9fD7m5Lc8K7qm5Ofifi70UT4TLqhBCrlGbJtjYdG2cppfgv8Tbkndn4rd3t7cj4be2dnr3GbGe7W3Z1OPJKd16GrfHePjudXw/DsNzd2tuM+lGMYQ6UNrbgHQLsxXrk1Sd10Hz+3s0xWUZU8I5OW7GirLq8OqDZJnagOrkbavrlT3xnNdjWbLAlHzUmV+gVa4715coGmTl8OpLVMqZRyYsDtFkr+l5rQJ66Oo46uDu2Vee5i5Xy6h8bMQrurz1PKUtHp2w866MYBGOFiOSI8dTeWxKrOM8XWuX4qnIUX6r/Pt3476DobO3YsQvJbnhKxf0/TRmzT5hsfXm7FvB2ftqSfielkGElL92nRf+9dFK1i29BTLZj1CluUxzWe2poSkXI4/MvL2r+6fbXt/cZRSxjE9OMvF/R0vZ8ROxitHObOM2POgekpKyG2+nHVRRjJmjGneF27GLTHNDd9hxxf8tQS35Sig2cOA59+dFHclGrw5rho+ZouvtWgs3NgQoPSl4KvzBn9a51sMRKld5w5c8dWM4DSXdflL6hOXhp9PppkPFTSQheW0teff+egpjNznMqTi/pa8YyV399B4jc6vNyFoc3fICV9xMOky3O5Eaq77FvHFX7a34yIx278tNyscVVL2/3zoPdS1HFGEjms3xIUcZzrdpJdQG2BlMHeuJYturHGPTQ7A0lMbvI3VhYZxetn+ZTqsxiORb++U5oxoHfhkiPxCR0yb6Rl0dkenCXxhw320Ud9jz5ooqfGjGvUuJiQ9tJ/D92ZKXSTy4CQZrOVw4M6De3Nzq80tx5up8VxSvs8n20Au91o9KZLvc5peMd2WqCxwcF//JJJXQcHBn0450vYmxeo6xDB1e7jEsHGfXT97eZFLMiYoWVRG411blXl/Q0DvhxlF3FEsejpZuRLZykHud/ppfiJQsLaEfLuRMBkYxvpVOc9tSm35W4SZXaqU+nV5nGbxrNncYRkfCjcgKba6abJEzLns6CveI1e12a8pF6RvjdlJlaXkDJrI+HGVf5ccc43ZOTHmlY57HfSzx0rXpoQK+n0lGvv1fu6Dwu+lxmdUOaQMjdoNPbm+DQL3vD5B3MytlZ0n6INfbGq9jwcY1Ij1Xj82aa7wlHOFzxXF6XPfUupcK0QMyrHOS4+nbjvqbY3ZRk9MfY6umXPDdFNVxzWgbvRpkdUhPNGiiPa+kqsFXdca2MC4sRPKcv04Yp699B4mU0si3L5kazj5c4vN9vbBpe18SJ+YxWEbWublXb00HY/APEbe1uTZO5GUoJHc2ok9wzHqrqkBPpuJIbit/RX4tOXiN3c3p1ckQtWJGJHbPWVRIlnp7l8o6goiW8iD2MmaOVxo4T3Ix8xi3ylApkvpTGTvoH7m+xJc9dZFEM56uKynLfatZtQpQTkLrD69IOUX30EpybrLVBjvmuSvLYpobc3FSSX8vJ6Zow+j9dB7w8L7jLrY9PTJ7ZA6eMdvbGn7HhRkjLorqlSRj8uTqyHoF23fvrIrGNRjJaoFidNlKJks9NDtE4sZMGVXzIOV4px9uXn3A9/wo+ZJM1bi9Td8dNjkBak3njGkyidfVZKV4cp+tltvAditPh4l6nrjdt1GqMl0Lkxwv8ATQeH8UxKqVh5Wy4/TsHfGc899AG3sFdUnC0xBPRqS3GK5SrUHjDpIokBUpWzmzqyX6+r6a9ueIlLC1G3BmqwUOB5zd8/fNjbnSNxHmvzWjUvNchrhwaD0fCXjpuxfLUuwiyD5b9PpenniWMY/wCZiP5YwDFUdTjqy8N86nWZisXgsp70l/K1df7ayGxKuJdSmerl7W3/AE+5oKtrYxbjnHUPmLPlLQGm5UaPY2yVMkqu4REHPU03jqb4sKHTXbmi9LnB8tEijB188XJzxRqQ8JulnQ01dyOT7vfP91oB2pGCL1Ry1bUZegLnB65r2zLvMUKeALkZ+mLx6cfTV+3szQJbcmWHDE4yZv8A60je8BOSLHpx6jx9/Ssu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2" name="Picture 10" descr="http://ua.convdocs.org/pars_docs/refs/135/134261/134261_html_m4a51aef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68427" y="1772533"/>
            <a:ext cx="4644008" cy="162023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804" name="Picture 12" descr="http://dic.academic.ru/pictures/wiki/files/85/Ursa_major_star_nam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149080"/>
            <a:ext cx="5852220" cy="237037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1116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Відоме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античних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часів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сузір’я</a:t>
            </a: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b="1" dirty="0" err="1" smtClean="0">
                <a:solidFill>
                  <a:schemeClr val="accent6">
                    <a:lumMod val="75000"/>
                  </a:schemeClr>
                </a:solidFill>
              </a:rPr>
              <a:t>Водолій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зображуване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древніми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вигляді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людини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ллє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воду в чан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поруч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з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Південними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Рибами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уособлює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Ганімеда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сина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троянського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царя Троса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німфи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Калліроя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. Через свою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надзвичайну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красу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Ганімед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, коли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пас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батьківські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стада на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схилах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Іди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був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викрадений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Зевсом,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перетворився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в орла (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тим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хто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послав орла),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винесений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Олімп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. Там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він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виконував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обов’язки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чашників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розливаючи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на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бенкетах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богам нектар. За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іншою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версією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Ганімеда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спочатку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викрала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богиня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ранкової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зорі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Еос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, а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громовержець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потім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забрав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у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неї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. На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сплату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за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втраченого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сина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Гермес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від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імені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Зевса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подарував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Трос золоту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виноградну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лозу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роботи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Гефеста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двох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прекрасних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коней. Гермес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переконав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Троса,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відтепер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син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стане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безсмертним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негаразди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старості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не торкнуться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його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. Дружина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громовержця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Гера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порахувала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появу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прекрасного чашника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образою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для себе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своєї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дочки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Геби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. Вона до тих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пір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докучала Зевсу,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поки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той не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підніс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Ганімеда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на небо у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вигляді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зодіакального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сузір’я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6">
                    <a:lumMod val="75000"/>
                  </a:schemeClr>
                </a:solidFill>
              </a:rPr>
              <a:t>Водолія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2770" name="Picture 2" descr="http://upload.wikimedia.org/wikipedia/commons/thumb/7/7b/Aquariusurania.jpg/300px-Aquariusura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36912"/>
            <a:ext cx="2857500" cy="20002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772" name="Picture 4" descr="http://upload.wikimedia.org/wikipedia/commons/5/56/Aquarius_constellation_map_ru_l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140968"/>
            <a:ext cx="3284984" cy="32849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774" name="Picture 6" descr="http://www.zrostayka.com.ua/UserFiles/Image/%D0%B2%D0%BE%D0%B4%D0%BE%D0%BB%D0%B5%D0%B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149080"/>
            <a:ext cx="2171700" cy="210502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123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 descr="C:\Users\Олег\Desktop\Новая папка (10)\299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424" t="-145" r="16757" b="145"/>
          <a:stretch/>
        </p:blipFill>
        <p:spPr bwMode="auto">
          <a:xfrm>
            <a:off x="-1066800" y="0"/>
            <a:ext cx="10210800" cy="6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116632"/>
            <a:ext cx="9036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rgbClr val="00B0F0"/>
                </a:solidFill>
              </a:rPr>
              <a:t>Сузір’я</a:t>
            </a:r>
            <a:r>
              <a:rPr lang="ru-RU" sz="1600" dirty="0" smtClean="0">
                <a:solidFill>
                  <a:srgbClr val="00B0F0"/>
                </a:solidFill>
              </a:rPr>
              <a:t> Геркулеса, </a:t>
            </a:r>
            <a:r>
              <a:rPr lang="ru-RU" sz="1600" dirty="0" err="1" smtClean="0">
                <a:solidFill>
                  <a:srgbClr val="00B0F0"/>
                </a:solidFill>
              </a:rPr>
              <a:t>Гідри</a:t>
            </a:r>
            <a:r>
              <a:rPr lang="ru-RU" sz="1600" dirty="0" smtClean="0">
                <a:solidFill>
                  <a:srgbClr val="00B0F0"/>
                </a:solidFill>
              </a:rPr>
              <a:t>, Рака </a:t>
            </a:r>
            <a:r>
              <a:rPr lang="ru-RU" sz="1600" dirty="0" err="1" smtClean="0">
                <a:solidFill>
                  <a:srgbClr val="00B0F0"/>
                </a:solidFill>
              </a:rPr>
              <a:t>і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Лева.Назви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всіх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цих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сузір’їв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уособлюють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персонажів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давньогрецького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міфу</a:t>
            </a:r>
            <a:r>
              <a:rPr lang="ru-RU" sz="1600" dirty="0" smtClean="0">
                <a:solidFill>
                  <a:srgbClr val="00B0F0"/>
                </a:solidFill>
              </a:rPr>
              <a:t> про Геракла (</a:t>
            </a:r>
            <a:r>
              <a:rPr lang="ru-RU" sz="1600" dirty="0" err="1" smtClean="0">
                <a:solidFill>
                  <a:srgbClr val="00B0F0"/>
                </a:solidFill>
              </a:rPr>
              <a:t>римляни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називали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його</a:t>
            </a:r>
            <a:r>
              <a:rPr lang="ru-RU" sz="1600" dirty="0" smtClean="0">
                <a:solidFill>
                  <a:srgbClr val="00B0F0"/>
                </a:solidFill>
              </a:rPr>
              <a:t> Геркулесом). </a:t>
            </a:r>
            <a:r>
              <a:rPr lang="ru-RU" sz="1600" dirty="0" err="1" smtClean="0">
                <a:solidFill>
                  <a:srgbClr val="00B0F0"/>
                </a:solidFill>
              </a:rPr>
              <a:t>Вбивство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Немейського</a:t>
            </a:r>
            <a:r>
              <a:rPr lang="ru-RU" sz="1600" dirty="0" smtClean="0">
                <a:solidFill>
                  <a:srgbClr val="00B0F0"/>
                </a:solidFill>
              </a:rPr>
              <a:t> лева </a:t>
            </a:r>
            <a:r>
              <a:rPr lang="ru-RU" sz="1600" dirty="0" err="1" smtClean="0">
                <a:solidFill>
                  <a:srgbClr val="00B0F0"/>
                </a:solidFill>
              </a:rPr>
              <a:t>було</a:t>
            </a:r>
            <a:r>
              <a:rPr lang="ru-RU" sz="1600" dirty="0" smtClean="0">
                <a:solidFill>
                  <a:srgbClr val="00B0F0"/>
                </a:solidFill>
              </a:rPr>
              <a:t> першим </a:t>
            </a:r>
            <a:r>
              <a:rPr lang="ru-RU" sz="1600" dirty="0" err="1" smtClean="0">
                <a:solidFill>
                  <a:srgbClr val="00B0F0"/>
                </a:solidFill>
              </a:rPr>
              <a:t>з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подвигів</a:t>
            </a:r>
            <a:r>
              <a:rPr lang="ru-RU" sz="1600" dirty="0" smtClean="0">
                <a:solidFill>
                  <a:srgbClr val="00B0F0"/>
                </a:solidFill>
              </a:rPr>
              <a:t> великого героя, </a:t>
            </a:r>
            <a:r>
              <a:rPr lang="ru-RU" sz="1600" dirty="0" err="1" smtClean="0">
                <a:solidFill>
                  <a:srgbClr val="00B0F0"/>
                </a:solidFill>
              </a:rPr>
              <a:t>скоєних</a:t>
            </a:r>
            <a:r>
              <a:rPr lang="ru-RU" sz="1600" dirty="0" smtClean="0">
                <a:solidFill>
                  <a:srgbClr val="00B0F0"/>
                </a:solidFill>
              </a:rPr>
              <a:t> ним по </a:t>
            </a:r>
            <a:r>
              <a:rPr lang="ru-RU" sz="1600" dirty="0" err="1" smtClean="0">
                <a:solidFill>
                  <a:srgbClr val="00B0F0"/>
                </a:solidFill>
              </a:rPr>
              <a:t>велінню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нікчемного</a:t>
            </a:r>
            <a:r>
              <a:rPr lang="ru-RU" sz="1600" dirty="0" smtClean="0">
                <a:solidFill>
                  <a:srgbClr val="00B0F0"/>
                </a:solidFill>
              </a:rPr>
              <a:t> царя </a:t>
            </a:r>
            <a:r>
              <a:rPr lang="ru-RU" sz="1600" dirty="0" err="1" smtClean="0">
                <a:solidFill>
                  <a:srgbClr val="00B0F0"/>
                </a:solidFill>
              </a:rPr>
              <a:t>Еврістея</a:t>
            </a:r>
            <a:r>
              <a:rPr lang="ru-RU" sz="1600" dirty="0" smtClean="0">
                <a:solidFill>
                  <a:srgbClr val="00B0F0"/>
                </a:solidFill>
              </a:rPr>
              <a:t>. Шкура лева </a:t>
            </a:r>
            <a:r>
              <a:rPr lang="ru-RU" sz="1600" dirty="0" err="1" smtClean="0">
                <a:solidFill>
                  <a:srgbClr val="00B0F0"/>
                </a:solidFill>
              </a:rPr>
              <a:t>надійно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захищала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тварину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від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заліза</a:t>
            </a:r>
            <a:r>
              <a:rPr lang="ru-RU" sz="1600" dirty="0" smtClean="0">
                <a:solidFill>
                  <a:srgbClr val="00B0F0"/>
                </a:solidFill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</a:rPr>
              <a:t>бронзи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і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каменю</a:t>
            </a:r>
            <a:r>
              <a:rPr lang="ru-RU" sz="1600" dirty="0" smtClean="0">
                <a:solidFill>
                  <a:srgbClr val="00B0F0"/>
                </a:solidFill>
              </a:rPr>
              <a:t>. </a:t>
            </a:r>
            <a:r>
              <a:rPr lang="ru-RU" sz="1600" dirty="0" err="1" smtClean="0">
                <a:solidFill>
                  <a:srgbClr val="00B0F0"/>
                </a:solidFill>
              </a:rPr>
              <a:t>Переконавшись</a:t>
            </a:r>
            <a:r>
              <a:rPr lang="ru-RU" sz="1600" dirty="0" smtClean="0">
                <a:solidFill>
                  <a:srgbClr val="00B0F0"/>
                </a:solidFill>
              </a:rPr>
              <a:t> на </a:t>
            </a:r>
            <a:r>
              <a:rPr lang="ru-RU" sz="1600" dirty="0" err="1" smtClean="0">
                <a:solidFill>
                  <a:srgbClr val="00B0F0"/>
                </a:solidFill>
              </a:rPr>
              <a:t>власному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досвіді</a:t>
            </a:r>
            <a:r>
              <a:rPr lang="ru-RU" sz="1600" dirty="0" smtClean="0">
                <a:solidFill>
                  <a:srgbClr val="00B0F0"/>
                </a:solidFill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</a:rPr>
              <a:t>що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жахливому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звірові</a:t>
            </a:r>
            <a:r>
              <a:rPr lang="ru-RU" sz="1600" dirty="0" smtClean="0">
                <a:solidFill>
                  <a:srgbClr val="00B0F0"/>
                </a:solidFill>
              </a:rPr>
              <a:t> не </a:t>
            </a:r>
            <a:r>
              <a:rPr lang="ru-RU" sz="1600" dirty="0" err="1" smtClean="0">
                <a:solidFill>
                  <a:srgbClr val="00B0F0"/>
                </a:solidFill>
              </a:rPr>
              <a:t>може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пошкодити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ніяке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зброя</a:t>
            </a:r>
            <a:r>
              <a:rPr lang="ru-RU" sz="1600" dirty="0" smtClean="0">
                <a:solidFill>
                  <a:srgbClr val="00B0F0"/>
                </a:solidFill>
              </a:rPr>
              <a:t>, Геракл задушив </a:t>
            </a:r>
            <a:r>
              <a:rPr lang="ru-RU" sz="1600" dirty="0" err="1" smtClean="0">
                <a:solidFill>
                  <a:srgbClr val="00B0F0"/>
                </a:solidFill>
              </a:rPr>
              <a:t>його</a:t>
            </a:r>
            <a:r>
              <a:rPr lang="ru-RU" sz="1600" dirty="0" smtClean="0">
                <a:solidFill>
                  <a:srgbClr val="00B0F0"/>
                </a:solidFill>
              </a:rPr>
              <a:t> руками. </a:t>
            </a:r>
            <a:r>
              <a:rPr lang="ru-RU" sz="1600" dirty="0" err="1" smtClean="0">
                <a:solidFill>
                  <a:srgbClr val="00B0F0"/>
                </a:solidFill>
              </a:rPr>
              <a:t>Одягнувши</a:t>
            </a:r>
            <a:r>
              <a:rPr lang="ru-RU" sz="1600" dirty="0" smtClean="0">
                <a:solidFill>
                  <a:srgbClr val="00B0F0"/>
                </a:solidFill>
              </a:rPr>
              <a:t> на себе шкуру </a:t>
            </a:r>
            <a:r>
              <a:rPr lang="ru-RU" sz="1600" dirty="0" err="1" smtClean="0">
                <a:solidFill>
                  <a:srgbClr val="00B0F0"/>
                </a:solidFill>
              </a:rPr>
              <a:t>Немейського</a:t>
            </a:r>
            <a:r>
              <a:rPr lang="ru-RU" sz="1600" dirty="0" smtClean="0">
                <a:solidFill>
                  <a:srgbClr val="00B0F0"/>
                </a:solidFill>
              </a:rPr>
              <a:t> лева, Геракл </a:t>
            </a:r>
            <a:r>
              <a:rPr lang="ru-RU" sz="1600" dirty="0" err="1" smtClean="0">
                <a:solidFill>
                  <a:srgbClr val="00B0F0"/>
                </a:solidFill>
              </a:rPr>
              <a:t>вирушив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виконувати</a:t>
            </a:r>
            <a:r>
              <a:rPr lang="ru-RU" sz="1600" dirty="0" smtClean="0">
                <a:solidFill>
                  <a:srgbClr val="00B0F0"/>
                </a:solidFill>
              </a:rPr>
              <a:t> другу </a:t>
            </a:r>
            <a:r>
              <a:rPr lang="ru-RU" sz="1600" dirty="0" err="1" smtClean="0">
                <a:solidFill>
                  <a:srgbClr val="00B0F0"/>
                </a:solidFill>
              </a:rPr>
              <a:t>вимогу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Еврісфея</a:t>
            </a:r>
            <a:r>
              <a:rPr lang="ru-RU" sz="1600" dirty="0" smtClean="0">
                <a:solidFill>
                  <a:srgbClr val="00B0F0"/>
                </a:solidFill>
              </a:rPr>
              <a:t> — </a:t>
            </a:r>
            <a:r>
              <a:rPr lang="ru-RU" sz="1600" dirty="0" err="1" smtClean="0">
                <a:solidFill>
                  <a:srgbClr val="00B0F0"/>
                </a:solidFill>
              </a:rPr>
              <a:t>вбити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лернейську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гідру</a:t>
            </a:r>
            <a:r>
              <a:rPr lang="ru-RU" sz="1600" dirty="0" smtClean="0">
                <a:solidFill>
                  <a:srgbClr val="00B0F0"/>
                </a:solidFill>
              </a:rPr>
              <a:t>, у </a:t>
            </a:r>
            <a:r>
              <a:rPr lang="ru-RU" sz="1600" dirty="0" err="1" smtClean="0">
                <a:solidFill>
                  <a:srgbClr val="00B0F0"/>
                </a:solidFill>
              </a:rPr>
              <a:t>якої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було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величезний</a:t>
            </a:r>
            <a:r>
              <a:rPr lang="ru-RU" sz="1600" dirty="0" smtClean="0">
                <a:solidFill>
                  <a:srgbClr val="00B0F0"/>
                </a:solidFill>
              </a:rPr>
              <a:t> собачий </a:t>
            </a:r>
            <a:r>
              <a:rPr lang="ru-RU" sz="1600" dirty="0" err="1" smtClean="0">
                <a:solidFill>
                  <a:srgbClr val="00B0F0"/>
                </a:solidFill>
              </a:rPr>
              <a:t>тулуб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і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дев’ять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зміїних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голів</a:t>
            </a:r>
            <a:r>
              <a:rPr lang="ru-RU" sz="1600" dirty="0" smtClean="0">
                <a:solidFill>
                  <a:srgbClr val="00B0F0"/>
                </a:solidFill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</a:rPr>
              <a:t>з</a:t>
            </a:r>
            <a:r>
              <a:rPr lang="ru-RU" sz="1600" dirty="0" smtClean="0">
                <a:solidFill>
                  <a:srgbClr val="00B0F0"/>
                </a:solidFill>
              </a:rPr>
              <a:t> них одна — </a:t>
            </a:r>
            <a:r>
              <a:rPr lang="ru-RU" sz="1600" dirty="0" err="1" smtClean="0">
                <a:solidFill>
                  <a:srgbClr val="00B0F0"/>
                </a:solidFill>
              </a:rPr>
              <a:t>безсмертна</a:t>
            </a:r>
            <a:r>
              <a:rPr lang="ru-RU" sz="1600" dirty="0" smtClean="0">
                <a:solidFill>
                  <a:srgbClr val="00B0F0"/>
                </a:solidFill>
              </a:rPr>
              <a:t>. </a:t>
            </a:r>
            <a:r>
              <a:rPr lang="ru-RU" sz="1600" dirty="0" err="1" smtClean="0">
                <a:solidFill>
                  <a:srgbClr val="00B0F0"/>
                </a:solidFill>
              </a:rPr>
              <a:t>Гідра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була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настільки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отруйна</a:t>
            </a:r>
            <a:r>
              <a:rPr lang="ru-RU" sz="1600" dirty="0" smtClean="0">
                <a:solidFill>
                  <a:srgbClr val="00B0F0"/>
                </a:solidFill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</a:rPr>
              <a:t>що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навіть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її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дихання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або</a:t>
            </a:r>
            <a:r>
              <a:rPr lang="ru-RU" sz="1600" dirty="0" smtClean="0">
                <a:solidFill>
                  <a:srgbClr val="00B0F0"/>
                </a:solidFill>
              </a:rPr>
              <a:t> запах </a:t>
            </a:r>
            <a:r>
              <a:rPr lang="ru-RU" sz="1600" dirty="0" err="1" smtClean="0">
                <a:solidFill>
                  <a:srgbClr val="00B0F0"/>
                </a:solidFill>
              </a:rPr>
              <a:t>слідів</a:t>
            </a:r>
            <a:r>
              <a:rPr lang="ru-RU" sz="1600" dirty="0" smtClean="0">
                <a:solidFill>
                  <a:srgbClr val="00B0F0"/>
                </a:solidFill>
              </a:rPr>
              <a:t> могли </a:t>
            </a:r>
            <a:r>
              <a:rPr lang="ru-RU" sz="1600" dirty="0" err="1" smtClean="0">
                <a:solidFill>
                  <a:srgbClr val="00B0F0"/>
                </a:solidFill>
              </a:rPr>
              <a:t>знищити</a:t>
            </a:r>
            <a:r>
              <a:rPr lang="ru-RU" sz="1600" dirty="0" smtClean="0">
                <a:solidFill>
                  <a:srgbClr val="00B0F0"/>
                </a:solidFill>
              </a:rPr>
              <a:t> все </a:t>
            </a:r>
            <a:r>
              <a:rPr lang="ru-RU" sz="1600" dirty="0" err="1" smtClean="0">
                <a:solidFill>
                  <a:srgbClr val="00B0F0"/>
                </a:solidFill>
              </a:rPr>
              <a:t>живе</a:t>
            </a:r>
            <a:r>
              <a:rPr lang="ru-RU" sz="1600" dirty="0" smtClean="0">
                <a:solidFill>
                  <a:srgbClr val="00B0F0"/>
                </a:solidFill>
              </a:rPr>
              <a:t>. </a:t>
            </a:r>
            <a:r>
              <a:rPr lang="ru-RU" sz="1600" dirty="0" err="1" smtClean="0">
                <a:solidFill>
                  <a:srgbClr val="00B0F0"/>
                </a:solidFill>
              </a:rPr>
              <a:t>Даремно</a:t>
            </a:r>
            <a:r>
              <a:rPr lang="ru-RU" sz="1600" dirty="0" smtClean="0">
                <a:solidFill>
                  <a:srgbClr val="00B0F0"/>
                </a:solidFill>
              </a:rPr>
              <a:t> Геракл рубав мечем </a:t>
            </a:r>
            <a:r>
              <a:rPr lang="ru-RU" sz="1600" dirty="0" err="1" smtClean="0">
                <a:solidFill>
                  <a:srgbClr val="00B0F0"/>
                </a:solidFill>
              </a:rPr>
              <a:t>голови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гідри</a:t>
            </a:r>
            <a:r>
              <a:rPr lang="ru-RU" sz="1600" dirty="0" smtClean="0">
                <a:solidFill>
                  <a:srgbClr val="00B0F0"/>
                </a:solidFill>
              </a:rPr>
              <a:t> — на </a:t>
            </a:r>
            <a:r>
              <a:rPr lang="ru-RU" sz="1600" dirty="0" err="1" smtClean="0">
                <a:solidFill>
                  <a:srgbClr val="00B0F0"/>
                </a:solidFill>
              </a:rPr>
              <a:t>місці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однієї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відрубаної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одразу</a:t>
            </a:r>
            <a:r>
              <a:rPr lang="ru-RU" sz="1600" dirty="0" smtClean="0">
                <a:solidFill>
                  <a:srgbClr val="00B0F0"/>
                </a:solidFill>
              </a:rPr>
              <a:t> ж </a:t>
            </a:r>
            <a:r>
              <a:rPr lang="ru-RU" sz="1600" dirty="0" err="1" smtClean="0">
                <a:solidFill>
                  <a:srgbClr val="00B0F0"/>
                </a:solidFill>
              </a:rPr>
              <a:t>виростали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дві</a:t>
            </a:r>
            <a:r>
              <a:rPr lang="ru-RU" sz="1600" dirty="0" smtClean="0">
                <a:solidFill>
                  <a:srgbClr val="00B0F0"/>
                </a:solidFill>
              </a:rPr>
              <a:t>, а то </a:t>
            </a:r>
            <a:r>
              <a:rPr lang="ru-RU" sz="1600" dirty="0" err="1" smtClean="0">
                <a:solidFill>
                  <a:srgbClr val="00B0F0"/>
                </a:solidFill>
              </a:rPr>
              <a:t>й</a:t>
            </a:r>
            <a:r>
              <a:rPr lang="ru-RU" sz="1600" dirty="0" smtClean="0">
                <a:solidFill>
                  <a:srgbClr val="00B0F0"/>
                </a:solidFill>
              </a:rPr>
              <a:t> три </a:t>
            </a:r>
            <a:r>
              <a:rPr lang="ru-RU" sz="1600" dirty="0" err="1" smtClean="0">
                <a:solidFill>
                  <a:srgbClr val="00B0F0"/>
                </a:solidFill>
              </a:rPr>
              <a:t>нові</a:t>
            </a:r>
            <a:r>
              <a:rPr lang="ru-RU" sz="1600" dirty="0" smtClean="0">
                <a:solidFill>
                  <a:srgbClr val="00B0F0"/>
                </a:solidFill>
              </a:rPr>
              <a:t>.</a:t>
            </a:r>
          </a:p>
          <a:p>
            <a:r>
              <a:rPr lang="ru-RU" sz="1600" dirty="0" smtClean="0">
                <a:solidFill>
                  <a:srgbClr val="00B0F0"/>
                </a:solidFill>
              </a:rPr>
              <a:t>На </a:t>
            </a:r>
            <a:r>
              <a:rPr lang="ru-RU" sz="1600" dirty="0" err="1" smtClean="0">
                <a:solidFill>
                  <a:srgbClr val="00B0F0"/>
                </a:solidFill>
              </a:rPr>
              <a:t>допомогу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гідрі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з</a:t>
            </a:r>
            <a:r>
              <a:rPr lang="ru-RU" sz="1600" dirty="0" smtClean="0">
                <a:solidFill>
                  <a:srgbClr val="00B0F0"/>
                </a:solidFill>
              </a:rPr>
              <a:t> болота </a:t>
            </a:r>
            <a:r>
              <a:rPr lang="ru-RU" sz="1600" dirty="0" err="1" smtClean="0">
                <a:solidFill>
                  <a:srgbClr val="00B0F0"/>
                </a:solidFill>
              </a:rPr>
              <a:t>виповз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величезний</a:t>
            </a:r>
            <a:r>
              <a:rPr lang="ru-RU" sz="1600" dirty="0" smtClean="0">
                <a:solidFill>
                  <a:srgbClr val="00B0F0"/>
                </a:solidFill>
              </a:rPr>
              <a:t> рак </a:t>
            </a:r>
            <a:r>
              <a:rPr lang="ru-RU" sz="1600" dirty="0" err="1" smtClean="0">
                <a:solidFill>
                  <a:srgbClr val="00B0F0"/>
                </a:solidFill>
              </a:rPr>
              <a:t>і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вчепився</a:t>
            </a:r>
            <a:r>
              <a:rPr lang="ru-RU" sz="1600" dirty="0" smtClean="0">
                <a:solidFill>
                  <a:srgbClr val="00B0F0"/>
                </a:solidFill>
              </a:rPr>
              <a:t> герою в ногу. Геракл у </a:t>
            </a:r>
            <a:r>
              <a:rPr lang="ru-RU" sz="1600" dirty="0" err="1" smtClean="0">
                <a:solidFill>
                  <a:srgbClr val="00B0F0"/>
                </a:solidFill>
              </a:rPr>
              <a:t>люті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розтоптав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його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і</a:t>
            </a:r>
            <a:r>
              <a:rPr lang="ru-RU" sz="1600" dirty="0" smtClean="0">
                <a:solidFill>
                  <a:srgbClr val="00B0F0"/>
                </a:solidFill>
              </a:rPr>
              <a:t> закликав на </a:t>
            </a:r>
            <a:r>
              <a:rPr lang="ru-RU" sz="1600" dirty="0" err="1" smtClean="0">
                <a:solidFill>
                  <a:srgbClr val="00B0F0"/>
                </a:solidFill>
              </a:rPr>
              <a:t>допомогу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свого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племінника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Іолая</a:t>
            </a:r>
            <a:r>
              <a:rPr lang="ru-RU" sz="1600" dirty="0" smtClean="0">
                <a:solidFill>
                  <a:srgbClr val="00B0F0"/>
                </a:solidFill>
              </a:rPr>
              <a:t>. Той став </a:t>
            </a:r>
            <a:r>
              <a:rPr lang="ru-RU" sz="1600" dirty="0" err="1" smtClean="0">
                <a:solidFill>
                  <a:srgbClr val="00B0F0"/>
                </a:solidFill>
              </a:rPr>
              <a:t>припікати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обезголовлені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шиї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гідри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палаючою</a:t>
            </a:r>
            <a:r>
              <a:rPr lang="ru-RU" sz="1600" dirty="0" smtClean="0">
                <a:solidFill>
                  <a:srgbClr val="00B0F0"/>
                </a:solidFill>
              </a:rPr>
              <a:t> головнею, так </a:t>
            </a:r>
            <a:r>
              <a:rPr lang="ru-RU" sz="1600" dirty="0" err="1" smtClean="0">
                <a:solidFill>
                  <a:srgbClr val="00B0F0"/>
                </a:solidFill>
              </a:rPr>
              <a:t>що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голови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вже</a:t>
            </a:r>
            <a:r>
              <a:rPr lang="ru-RU" sz="1600" dirty="0" smtClean="0">
                <a:solidFill>
                  <a:srgbClr val="00B0F0"/>
                </a:solidFill>
              </a:rPr>
              <a:t> не </a:t>
            </a:r>
            <a:r>
              <a:rPr lang="ru-RU" sz="1600" dirty="0" err="1" smtClean="0">
                <a:solidFill>
                  <a:srgbClr val="00B0F0"/>
                </a:solidFill>
              </a:rPr>
              <a:t>відростали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знову</a:t>
            </a:r>
            <a:r>
              <a:rPr lang="ru-RU" sz="1600" dirty="0" smtClean="0">
                <a:solidFill>
                  <a:srgbClr val="00B0F0"/>
                </a:solidFill>
              </a:rPr>
              <a:t>. </a:t>
            </a:r>
            <a:r>
              <a:rPr lang="ru-RU" sz="1600" dirty="0" err="1" smtClean="0">
                <a:solidFill>
                  <a:srgbClr val="00B0F0"/>
                </a:solidFill>
              </a:rPr>
              <a:t>Відрубавши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останню</a:t>
            </a:r>
            <a:r>
              <a:rPr lang="ru-RU" sz="1600" dirty="0" smtClean="0">
                <a:solidFill>
                  <a:srgbClr val="00B0F0"/>
                </a:solidFill>
              </a:rPr>
              <a:t>, </a:t>
            </a:r>
            <a:r>
              <a:rPr lang="ru-RU" sz="1600" dirty="0" err="1" smtClean="0">
                <a:solidFill>
                  <a:srgbClr val="00B0F0"/>
                </a:solidFill>
              </a:rPr>
              <a:t>безсмертну</a:t>
            </a:r>
            <a:r>
              <a:rPr lang="ru-RU" sz="1600" dirty="0" smtClean="0">
                <a:solidFill>
                  <a:srgbClr val="00B0F0"/>
                </a:solidFill>
              </a:rPr>
              <a:t>, голову, Геракл закопав </a:t>
            </a:r>
            <a:r>
              <a:rPr lang="ru-RU" sz="1600" dirty="0" err="1" smtClean="0">
                <a:solidFill>
                  <a:srgbClr val="00B0F0"/>
                </a:solidFill>
              </a:rPr>
              <a:t>її</a:t>
            </a:r>
            <a:r>
              <a:rPr lang="ru-RU" sz="1600" dirty="0" smtClean="0">
                <a:solidFill>
                  <a:srgbClr val="00B0F0"/>
                </a:solidFill>
              </a:rPr>
              <a:t>, все </a:t>
            </a:r>
            <a:r>
              <a:rPr lang="ru-RU" sz="1600" dirty="0" err="1" smtClean="0">
                <a:solidFill>
                  <a:srgbClr val="00B0F0"/>
                </a:solidFill>
              </a:rPr>
              <a:t>ще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шиплячу</a:t>
            </a:r>
            <a:r>
              <a:rPr lang="ru-RU" sz="1600" dirty="0" smtClean="0">
                <a:solidFill>
                  <a:srgbClr val="00B0F0"/>
                </a:solidFill>
              </a:rPr>
              <a:t>, в землю </a:t>
            </a:r>
            <a:r>
              <a:rPr lang="ru-RU" sz="1600" dirty="0" err="1" smtClean="0">
                <a:solidFill>
                  <a:srgbClr val="00B0F0"/>
                </a:solidFill>
              </a:rPr>
              <a:t>і</a:t>
            </a:r>
            <a:r>
              <a:rPr lang="ru-RU" sz="1600" dirty="0" smtClean="0">
                <a:solidFill>
                  <a:srgbClr val="00B0F0"/>
                </a:solidFill>
              </a:rPr>
              <a:t> привалив </a:t>
            </a:r>
            <a:r>
              <a:rPr lang="ru-RU" sz="1600" dirty="0" err="1" smtClean="0">
                <a:solidFill>
                  <a:srgbClr val="00B0F0"/>
                </a:solidFill>
              </a:rPr>
              <a:t>зверху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величезною</a:t>
            </a:r>
            <a:r>
              <a:rPr lang="ru-RU" sz="1600" dirty="0" smtClean="0">
                <a:solidFill>
                  <a:srgbClr val="00B0F0"/>
                </a:solidFill>
              </a:rPr>
              <a:t> </a:t>
            </a:r>
            <a:r>
              <a:rPr lang="ru-RU" sz="1600" dirty="0" err="1" smtClean="0">
                <a:solidFill>
                  <a:srgbClr val="00B0F0"/>
                </a:solidFill>
              </a:rPr>
              <a:t>скелею</a:t>
            </a:r>
            <a:r>
              <a:rPr lang="ru-RU" sz="1600" dirty="0" smtClean="0">
                <a:solidFill>
                  <a:srgbClr val="00B0F0"/>
                </a:solidFill>
              </a:rPr>
              <a:t>.</a:t>
            </a:r>
            <a:endParaRPr lang="ru-RU" sz="1600" dirty="0">
              <a:solidFill>
                <a:srgbClr val="00B0F0"/>
              </a:solidFill>
            </a:endParaRPr>
          </a:p>
        </p:txBody>
      </p:sp>
      <p:pic>
        <p:nvPicPr>
          <p:cNvPr id="38914" name="Picture 2" descr="http://kazkovy.com.ua/core/upl_images/dinozavrbig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622133"/>
            <a:ext cx="3960440" cy="305996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916" name="Picture 4" descr="http://1.bp.blogspot.com/-Yfocqi7KRIY/UPv3yx1mPfI/AAAAAAAAETE/E-LE2BcNNHk/s640/%D0%B3%D1%96%D0%B4%D1%80%D0%B0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3500" y="3429000"/>
            <a:ext cx="3380476" cy="3429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904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data:image/jpeg;base64,/9j/4AAQSkZJRgABAQAAAQABAAD/2wCEAAkGBhQSEBUUEhQWFBQVFRQUFBUWFBQUFBUUFBcVFxQUFRcXGyYeFxkjGRQUHzAgJCcpLCwsFR49NTAqNiYrLCkBCQoKDgwOGg8PGiwkHiQqLCwsLSkvLSwpLCksLSwpLCwsKSwpLCkpLCwsKSwqLCkpKSwsLCkpLCwqLCksLCkwKf/AABEIANwA5gMBIgACEQEDEQH/xAAbAAACAwEBAQAAAAAAAAAAAAADBAABAgUGB//EAD4QAAICAQMBBgMGBAQFBQEAAAECABEDBBIhMQUTIkFRYXGBkQYUMkKhsSNSwdEHM2LwJDRDY3JTZIKi4RX/xAAZAQADAQEBAAAAAAAAAAAAAAAAAQIDBAX/xAAxEQACAgAEAwYGAgIDAAAAAAAAAQIRAxIhMUFRcQQTYaHB8CKBkbHR4SMyFEIFcvH/2gAMAwEAAhEDEQA/APsO48iz1nM7UdsTrnBJVRszLZ/y74cD1Qm/gTO2+GKZFvgiweD6EHymk495Glvw6mWJDNGuPDqaGax1seXPrKck+Z+s5fZN4nOnboBuwk+eK+Vv1Q8fAidjZHh4ikr48eoYc88b48eoqzn1P1MEc9nZv5A3bd3NGwDXWrBF+0NlWDTEN26hdVdC6uwL61ZPHvOksrc1dT9TIchrqfqYQiaXFC0IDidr4J+phEBHmfqZvJpWKkIwVuKYruA5F+GxfFjr5xpNLIlNDoS2sT1P6zpaYGuZa4AIQCYznm0GkQmLZXjDxTOeYoIAmHLN58TNt2uUpgxoKdyi7Q7gaB9RzxFVaoZNTBq9hjUkwmS5uZgcrVdhigcTvjyKWZXLM4O9izI4YnclsePIVVVU32d2vubusq93mAsrdq4/nxN+Zf1HnHs+QqjEKWIBIUVbECwoviz05iLaQarBjOXG2JyquBY73C5ANBl4DA8ccGplKDTzQ35cH+/EwlhtPPDfiuD/AA/H6nSuScH7ztrBrQrqWXu8xUd3kZSGQOOiZAVBHkSOJ3pUJqRcMRT234riiSRHtvtP7vp8mbY2QY0ZyqlQSFBJ5YgdAf8A9inZH2kGfM+I43xlcWHOpYoQ2PNuCnwk0QUYEToWDOUHNLRfr8l3wOzJJJMhkkkkgBm5JqSMCou2IXDEzJlLQDm9r9nF0DY+MuM78R/1Dqp/0sLU/GE0OtXNjV14vqD1Vhwyn3BsR2cjKPu+o3f9HUMFf0TP0V/YOBR9wPWYyfdyz8Hv6P0f6Oef8cs/B6P0fo/DoPOkiaeMnHLqdOc3FDjEnnI55kH9JYgqPUPie4pN4stGRKNjHJIrm1ZAFKzWyr4dvAY0XNkeEdT50OAYwrTKhlkRfKkZgcnWOLAUZYJNWm7buG7pV836fGNsJx9VlUuoXqMgvHsIJN/jseXn7y1LcR2sDcxmeZfPkDZFBbxMwQ8+AJy1enhm8+pyWPEVOzEcfL8kgbjtVTv5sEGRJ2xno5J5/U5cneOQWKjLjWwzACyoZAtU1c2feegkgD1GnXIpR1DKwogiwROQGbRq7ZMgOkRGcu58eEKL2k/nX08x7ztznfaDsRNZpcunyWEyoUJHUX0Ye4IB+UhwTalxM5YabUuK910OH2J9tNF2vjz4MGQsCjJlUq2N9mQFSy35c1Y6EidPRdhHHrHzAjuzpsGnVeSw7p8rWfanUfIzyX2J/wAOcXYjPnbK+Y5axF9gRMWMtuBYWTywQE+U+garB3iFQ7Jf50IDDkHgkEfp5zaOO0nBPqvfQq03XFB5JJJBRJJJIASSSSAAjLEhEqWBdQWr0a5cbY3Fqwo/3HoR1+UOplyZaqmJpNUzmdiatiGw5TeXCQrH+dT+DKP/ACHX3BhtZr1TJjxm92XeEpWYeBdzbmApOPWri3bSLjK6ouuIYQ3es3CnB1cN8CAR7/GIdgfbPTa5WbS5RlCEK9BlZSelq4Bo0aPtJwYyXwvh5oywlKKyy4bPmveg6NMwyu5yMysEC4yF2Yyt2ykDdbXzZPTiG31CMwIgmE6uBoYXKSOa9quUjNfNV7XMgUoHoAJgP7zDCwJOEHKTTS114+JbkrdDY3+W2ve4bK7Ctte93+lTj9t9sHT6TPmUAtjxZHUHpuVSVv2uon2V2g41jYsmTJT4EfEmTa3eMhrNmRl4RfEg7vj1oCarsEpQlLM6666VdaeP0Fn20PSjUNt8t3zqZRm/NXyJP7zwnZH+KOLU6/LpMaOrY+8p2A2P3Rp+Oq+dX1rynrcPal8EfT+0zj2ZupRk9PProGYa3PfRfqf7TTZGvgAj3JH9JC4ipc3wZMOzOms78vwNy8B5chrgAn03f1qHxuxBtQPTxXf6cRTEY4rSJYUlJPM+mn12sL8DGPI5PKUPXcD+lSnyuCaSx5HcBfyhgZcy7qeWu8fX4b6f1ryseZXt9/yCy5CKpS3wIFfWB0eEYsdIhUAsdt2bZizGyfViesblExuErbzPbbSl47X9WFrkDFZE5Fqw5B8weoM5OhyHTZBgck4m407ny/7DH1H5T5jjqJ18DgqCBQIBA9Lg9foVzYyjiwfkQR0YHyIPIMlJyhGadut+f6fkYY2G280d17p+/E1ptOEuix3Mz+Ji1bjdC+ijyHQS8OoDbqvwsVNqy8gA8WBuHI5FiczsvXsGODMf4qC1boM2PyyD/UOjD19jOuDNoSUlaKhNTVouSSZyZQoJYhQOpJAA+JMosu5JW3m/aSJWBUlSSzLAzJkegSATQ6CrPtyQJIv2i+QYnOFQ+Xae7UkBS54Xcf5QeT7COKtpAcPXYsXa3Z+bF48a5N+FwQBlxZcTiwwBItWUGrojz5nnP8Pv8N17K71u+ObJl2qTs7tVRSSAF3GySet+U9F2H2Hk0upzAePBmx48rOWG772vgytt6nvFCuT0se8d7QxkqQrFCejAKxHI8mBB8x851zhBYnwardfj5bE61qa+8yjqLH6Txf8AiX2RrNRpAmhYq/eAuofu2dKPhDkjoaNWL+U7H2V0efFocKapt+ZVAdr3WfFQLfmIWhfnUUktVXAR1u8oD4TxeXW58eQk5c1DtTFhQM3hbT5FTctbQGXcWo+VcdI99odbrl1WmXTYkfTsf+JZiLUWOlmx4bIoGzOnqdKmQLvUNtdci35OnKt8QZ0f8fOEMNaWqW/QJ3ZvtnRnUaXNhDAHLjbGGN0CwqyBGezuycWFg5LM4Tuw+R2cqhO5lTcfCpbmuvAF0AJztb2ymHaDuZmvaiIzu22txCr5CxZNDkc8iLaftvvrKXsHFng7wSHRkYBkZaHX+aafE13aegvEPq+zMWN8mbBixJnyfiyBF3PzZDEetc/1laPX7+aog0y+anzE5mh0z4zlL5ny95kLoGAAxKemNa8h/set5gQ29OWHDL/Ovp8R5SZYcsNd4lpxXhzXivNeNGGI5RedarivVeP3+h6zBqyR1+sdxLfM832XrA1EHg/7+U9VpMHEwxsqVx2ZvFqStB8eOpubiuoysGUBbUhtzbgNpFbRt6tdnp0qcV2aDKmauI5Axra5SmUkgK1qCCyeLoCOLHIviNmJoDdzDNM74NzYPwMUl8LBB8CgKAOQAKPtXE00HplpQPQAfpCETPCVQiqrRaDe5y+1dB3qijsyId2Nx1Rv6qehHmJrsftHvVIYbcqHblT+VvIj1U9QY73c53amgbcM2H/OQVXQZU6nE37g+RhiLK88fmuf7XntyOacXB95H5rn+15rTlXXEHn06upV1DKeqsAwPnyDwYLs7Xrmxh06Hgg8MrDhlYeRB4qMyk01aN4yUla2M14vapUsNyfgJJMa4cymCDwlwZHM2JsxFyrkg8hglYGc2TyieoEM7RfI1zeColnkdMzf/wBnUKWYqNJhZVLEqu7IL2g8AGpzuxezXXWY2TJaYky4tRmJ2nWZyWNBCx3nHXL+oIHTj1x7KxLlOYY1GVhTZBe4jjgm+nA4iek+zemxE5MWDHjfpvVaamu+feet/kxySS4xS2VXVc/e9WkRQZ2mCZozk/aTQnNpzjF+LJguuoUZsZZvkAT8ph2aOaMFPTa+S5jlu6K7T02QZVy4gjEI2JkdigKlgwZXCtRBHQiiD5UInoUKDI+Rk3PkLPtPgQ0mMJuNEkBVBJAsnoOBMdm48rZsmXMpVsmJFI6V3bOtAjzJ3P8ADIIjn7F/4bIgxm11DviXxdDlQhgL8Xh3GzfmZ6EOzwjKnLl013+hDZ2zMFwCASLPQXya5NevEKV5PxMHkxiwSBYPBNcE8Gj5Ejj5wArGxxPvH4CQcgHNf6wP3E+gdn5g2NSCCCAbHnfNzxfZOFuAzbm5s7QoPX8tmuDXynW7Pz/dXCn/AJdzwf8A0XPRT6Y2J49CfeeD2yPdO1/V+T/D8n4bZr+F3/q/J/h+T8NvUEQbrcKJKnLZ1iy44wBxJtmhG3YC7rB5PwmvQ/tDavGxUhCqtYosu8VY3cAjqLHXi/PpKy+FWYeQJHyEjFklhyvkxx3RvB+FfgP2hJSGwPhLkwVRS8Ae5JJJJYji9oYW0+Q6jGCUb/mMY8wP+so/mA6jzHuJ18OYOoZSCrAEEcgg9CJucIf8Hk/9tkb5YMjH9MbH6E+hmD/id/6vyfPpz+vM5n/C7/1e/g+fR8eT15nbDcn5SSAizJNY7HUzFSS5U1EJ9q9rJp0D5N20umMbUZzuyMFXhQTVnrGXEJKIggEs8CY1mSLEToi9CQTLFnPhPxH9Y6Vi+VOD8R/WaNrK7EIusGyxgrMVNeztd1HLtSr6BLdnOyDmCwsTdqV8TCiVNgGg3BPB6+vrFT9oEK3sa/vP3bbYu91d5/414v06zWu7RfFkG5F7slgKYnMVTGXfLtA27BVEHnkeoB9JYc9q9og6K4+Jxe3uznfJhrE2TGGyd4EbHfiUBQy5fCUPis9RxVTq/ZrtQ51NhB4UcBTkuslkAh1G4cf5i2rc105H9q/samuXGrvkxjHkGQd2QCTVUb6ex6iZPFngTemq9UOrOloMfSxXAsda6cX5zsaHSlse3MEbcu1wAdhvrQPNfGA0mGo9otZjfcEdGKEBwrKxQ+jUeD14M87tDz3poVS2YiO0V0ONvveZEwIVGLNkcAkNdY2vkstdfMfAzrjtLF3IzDIpxFQwyBgUKnoQR1ueW/xF/wAPx2tp8ePvThbE+9W271NimDLuHtzf7wmL7ENg7N02k0+UFtNkxZQ2UHZkbHkORg4XkKWJIA6UvpOHBw45lBulz8AjHJGkd7s7t/BnIGLIrmmO0WGGxgrblIBUhiBRAnQnnuw/s9lwavUZmdHXUDG+Sk2sMyAqdv8A29u2rJNg+pJ9DNMeOHGVYbtae9ltsUr4iJ7WH3juNjltu4sApRQbrcQ1rZBAsc0aujTWcjad3Sjfw855vsoanT6jMMmA5Ez6pnXOjoaxsoCB0PiARUC/t1npMyblIurBF+kjtmHki1Cn8PNNN15dGOD11NjpLlAS5mtgJJJJGBIPPgV1KsAysCCD0IPUQkFqQ9DuyoO5b3AsNm4bwKI8RW6Pka4PSG4mr0ZxtHqvurnDmYlKvDlPNqKHdv8A6lsc+Y+EudoY+t0eZJzwhOKpPTx/9MVhzhpF6cLX7KklEyt49Z1m5qSKavXbSqoAztdAtSgDqSYPF2sBuGWkKbbo7lIbgEGIBrKsAUmcnaaFGKsLWh4g189PD1N+UGvaChSzH822grbhfQFTzcuMhBCkBmXgw2DVK91fBo2CpB+BlPXnNMzptCEQliBZKjypxx08oPJimuDN5FbvRBKrPOj7M4t24F74/MKsZu/uq67vDf8ALx7wyfZ0HO+U5Mh7wbXxnuihSiO75x7wnJNBhySZ1BpCqts5Yl2G9mYbmJIBN2EBPQdB0hMSNQuroXR4uuavmrnX/kzfEikcbJpvugXYWzZsvd6XCMrKqqqh3CsyIPCqrkYtRY7QI5oNbk704cyoH2DKj4yxR03bGtX5VlYrxZBDCj1AL2loVyqEYkGw6MrhciOnR0PkRfoRTEGwaNdmdlDGzOzvlyMFUvkZCwRSSEUIAqrZJoDknm+JzTlKUszZWhxfsl2Zr9Jg1T6zP97bx5cKqWJ8CudosDbvO0bRYFe86H2Cytt2Y8nfaUYsT42IIbDka+80tnkqvBAPiUEAk8T0ePiMrmH+7k97lw5YdXfH3+Vu9w42MKJcx3w9/oZO9Hv9DOKmVaNyTHfD/YMnfD/YMKYWjOVuosjysdR7j3njvsR9gm7NwahPvD6k5nDjcKC1fNFjbNdsfOhPXOw/3cHqc9IaPPH7iY9qUVgTcrrK7reqKg/iVDcuD75fWDOoO8DwbNps7jvDWu0Baoit1m/IcG+NqZNoYkmO9HqPqJfej1H1EKYWakme8HqPrK7we31hQy08/jJKxvf1MqRDbQbKKD0Emweg+kuSaiFNZoyWV0Kh0seIeFg3UGunxiWs7Pfu8jtRdzjFICQqq4PHmfWdoCaksDlZeyWfeXZdzbKoHaO7JIvmzdmUOyWocoP4iu1Bvy9ACTz58mdaZaIBTDpdpc3e993w4Ar9JWTH/WMweVb/AF/aW3SYhZMFKB6AD6QGZJ0NNhOxb67R+0zl09w7PNLDjSrRactBy3ZzdkyUjhxwRWdikSJZtMCQ20FgCAaG4BqsA9QDQv4D0msK0Y13dyHDXlKz6UIYxniHxCK6dI8iVOWehSCy5zPtF2dk1GlyYsOdtNkdaXMgtkNgkjkdQCOCDzwRGtEhTGiO5yMqKrORRcgAFjXmTz85gMYBlwWHTIpYoqqXbe5AA3NQG5q6mlUX7CFgBREWyoEJfxHcEXaWJQUxohTwD4uT50PSHdovlYEU3Sx9bFfrM8ZS7uWV06dWONWrGGMtYLfCpNmhGpW0S5JIGdg9BMFB6D6CFmWjTAyqiVLEkYEYygZqVJ1vcCI/sfpNF/YwOYP4dhUeIbtwJtPzBaIpunPPwhxJp1uMot7GVu9jNFpI6d7gYDexmMjdKHr+xm5jKf6/sYmnleoinzFcRY/iCFiPcC/3i+DXFmxggU+IuevB8PA9uYRQXxUTyyVfuw6/rE07MyqVIyJaJsH8M/h46+LrwJOE7w4tclvuOW7CaXXBlQvwXDnj8NITd304Ewe0cRUN4qY0CEbrdVx53AYOyGIUZD4cbuOlb0aj68Am/lDns7+GE3DjL3l1/qLVN02IfwICAaPPqKPzB6QhxCVihYm3YAhiqXIzSLACN0izZJnWamuIgdV8ZvDDbVibOkmr58owcnE46Pce02TiKeHWoWGLRHJlVyyqwJRlDgEEqaVwrAdDtZTR8mHrHDAajH0odXW+P3+k5e0NLCdq0VHcwMx9Yxp9QbgMmEzeHHzOx00QdCSSScpRJRlyQAxUk3JHYGJBJIIwNTJMp2lK0KAsyIZUsQAsxXXYQ6FSWAIIJRijDg/hZeVPuIyTBZPL4/0MOAjeB7UHpYBr4zTGYwVtFdKFfDylv0kYV5I5nbpFPcwzyllETWNeZuSHQcTUyGlgzIYNlkJoTZaIdpa9EUFmCgsqgk9WchUX4kkAfGVFWArqzz9Jz3eM6h7iLGelhx0IY1pc06mE8ThY2ozp6fUceUjFhyBHTxmTNlIK15tR+FE/0gcDwjuLW+t8exo8/S55vaE1HR1qvuvvsaR3NmpxO2u2zptRgHh7lhlOYnqoHdrjYHyG9wD/AOQ9JjtfNkfVY9OuVsKnE+a0Cd5kKuqd2hdWAChtzUL8S9Bd57DVc65cefbqO7y5NOMjIn8RKxswYAbdwakbaAC2LoOg6cKUVK5q1r9vTclmT21qX7Mz5gUx5k+9EEqWCLibJtG2+XCqo5NXZo9InrftBmGoJt1xYF0Zcr3dH7wSGLqw3ZL4WlI28kWeJ68aNNjJsXa+7etCm7yy9jzuzfxgc/Y+FnTI2JC+OtjFRa7Ta18DyPQ9JtDtGEm7hxfyuvxXhfEVMdkgsWoVr2kGiVNEGmHVTXQj0hLnCUXJJJEBiVLlGUBTCUolyiYwLkBmQZYgIuDyDp8f6GFi6ahci7kYMNxW1NjcpZWHxDAg+4iewBcGKlA9AB9JozOj/wAtb67Rf0lu0ywNcONKtF9ipbsoiUplEyrnRRJdzRy0JkCL6l/KNK2AM6slytNwobcR4DZYbQ3mw22R5Aj1g87zSmZdLm8UkITyGc/Vahcal3IVRySeg5rn6zqNgMQzdm2+7fkHKGg5C+C+K6Ud3I86HpOmMuRIj2z2sum0+TO6sy4lLFVFsa4oenJ69BFexe3G1+iGbTlsDN3gXciOdyEgA3wVJHUevlU7w0frREoaehtA2iq44oH0rpKzfFaAz9ju08upxLmcBEfHi2JXO/beXJfXaWO0D0S/Od915U30JPx4InP7D0K4cSYkvbjRUWzZpQALPmeI7lQllPkLv6Tzu3uMpNxjazRpeGZa/Ld9DSAPtDs3FnULmxpkUGwHUNR6WL6H3E1ptMmJQmNVRFFKqgKoHoAOBKOYDzmH1HNcE+nnKUGIdXLNLlnntR25hQAvmxoGLBSciqGKmmAJPNHg+kd0mrDUQ1qQCCDYIIsEHzFcy5YDStoVnTXaLoAWSTQqyepPvCCKFjGFfiYONDCgyQKZrMkhoZNRvobCoO5b3Akbdw3gUR4tt0egNdZsNNEQZEaEbuZYSkm4wMgQGV33JtC7bO+yQQu00UABBO7b1ri/PiMGAxIw3bmDWxK0u3avFKeTuI554u+kAGAZlxwK9RLWW/l8R+8QMCupIAtWJIBNDgH06zj9v6XUZMumfBnOHHjybtRi7sOc2Pjwc/h6MP8A531AnoDEN772sLspdpDEsSd28MKoAeGjZuz0rnDDwsRWs/Dl5ltrkEx5rHQivUV9JSZ7NbWHxHEu5e6ad3iafF103/ArXIo6mjW1j8FuLZ8vPQ/IRjfAESo4eIs3xdNNvPUVrkDVvPn6czaPfr8wRLlzXLiWvi66b+egaATkF+f0MFmyAQzNEMz2ZUMPGarMr/6+mb1FceQZc00KPMWxGNI00lDFUv7Kq5O765vKvmK0NaPIDxfMF2l2kuMFmdVRAS7MwVV6csT06xzEaE4v2k0jv3TovedzmGU4rVS42Og2lvDvQuHWyOU6g0ZxSw8aaWaS3T0TWiadf2fz8OBdxXD39Dha7XjXqU0xZjg1OP8AiVSb0xvkUqfzAMcYPxjfZHZ2TdqHzoV+8HE7KTdbsZVsdg/lXanHoajPZmmyPqMmd8bYgcePEFdlORyjO3ePsZgKDbVFk1d1wJ0cpNz1IY+JlyKq8979EZ0jzum7HcaTHp+72q2fIuQAABNMc2bIQK6BkCJx5ZJ6XElVXHw6D4SYiT5mMY1rzk42NiTu0t2/qCSGNk0w4kxm5phOG5Xqvf0K0A4Tz8v7SSYxz8pcuW4DTGZqalTMCwJJcqAzMzN1IBHYiATOQ0PmP3m4HWYtyMvSxV/HiAMAna6muHAbhXK0rH2P95O+X+YfUQOnyZNqY+7qgFdiRt2gV4aNkmK5NEF747QBt8BodNhDV6RxA6Ayg9CDXWiDXxmVzKRdivWxX1nIXTMy+Fdn8Lbdjxk0R0+fJ9ZDp2KuApG4KtEoOnnS8cdJdvkB2FzKejA115HHxmd4PNjnpyOfYTnZ9ESX2qAD3ZAFANtvcPT6yHTMKIU/5ofbaDgAi+KAuFsDogjyPt85nKeItoGP8SxR3k1wfxAHyh3M0jqIDcXfHzGalHHc2ToQDHih1WoRUAEUyZzvK7WoBTu42td+Ec3Yrnj8w6+ReZgdFcnER7U7R7rFkyKNxRHcLz4iqkgcetTWJ4LIaiUNQs5SarLiOmc6jvxnyJjZNmJcbDIpbvNPsUMAoG6izWoNm+Z3WW55nLpsOnGTLiw4kcJkO4LR6FiB5AEgEgVcT7A+0b5MuAbVDZFb70RZHeLjbuwgJpLGMtQ8iJvh9kxMrmtl+L9BOSPc4ccO2OeP7R7Zz4zrBvA24cLYAqfhbLkyoLLXudiq8nwgkcUCT2fsp2g7LlTMW34szJTlGyKhVHQO6Da5prseRAPIMyxOzzjHPa9pP1XuhpnVOdcYBdgu5lRb83c0qj3J4hWjFTAxzhzFAMZ5+UkIMJ3SRtoAokYzVTDpIQGwZUgEuoDKJlzLJMafTbNx3Md7b/ExYLYA2rf4V46e59YAEYwWZ/CSeg5PwEKVg3xxoTBYNQrqroQysAykdCrCwR8jB5Yy2ODGEe8tNAJtF9VqVxqzuwVFFsx6AepnQbAPeDbTD1P6TZSQjKHiauax6cep/Sb7ge/6SW0AIwTRoYB7yn049/0gpIBKWXoQ50w9T+n9pjPpBXU/p/aaZkwOD2D2pny4d+pwfd8m5h3e8ONoPhax6/0950N1zR7LQurG9yhgpvoGrdx05ofSM49EPU/p/aWpJIQDFN5sFiMJpR6n9P7QPalouPaSN2fCh4BtXcBhyPMefWRLES1HR5/X4vDTDg+Gj0Ngiuet+k52jCA7lx0QxHKFTaDu7FiyNooHzHTie21PZKOviF7SGFhTTDowscEX1nC1vYeNwytuKsKIscj5CduF2lNNEOIAMmTduQHcoV7AO5Rfha+o8Tce5nR7IxpiG3GoQWTQFAk9SfU+5gcXZa3+Jv8A6/2nRw6IA9T+n9pOLONUnoNI6eLUe8bERTD7n9I+FnlTrgWjMqaAkk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data:image/jpeg;base64,/9j/4AAQSkZJRgABAQAAAQABAAD/2wCEAAkGBhQSEBUUEhQWFBQVFRQUFBUWFBQUFBUUFBcVFxQUFRcXGyYeFxkjGRQUHzAgJCcpLCwsFR49NTAqNiYrLCkBCQoKDgwOGg8PGiwkHiQqLCwsLSkvLSwpLCksLSwpLCwsKSwpLCkpLCwsKSwqLCkpKSwsLCkpLCwqLCksLCkwKf/AABEIANwA5gMBIgACEQEDEQH/xAAbAAACAwEBAQAAAAAAAAAAAAADBAABAgUGB//EAD4QAAICAQMBBgMGBAQFBQEAAAECABEDBBIhMQUTIkFRYXGBkQYUMkKhsSNSwdEHM2LwJDRDY3JTZIKi4RX/xAAZAQADAQEBAAAAAAAAAAAAAAAAAQIDBAX/xAAxEQACAgAEAwYGAgIDAAAAAAAAAQIRAxIhMUFRcQQTYaHB8CKBkbHR4SMyFEIFcvH/2gAMAwEAAhEDEQA/APsO48iz1nM7UdsTrnBJVRszLZ/y74cD1Qm/gTO2+GKZFvgiweD6EHymk495Glvw6mWJDNGuPDqaGax1seXPrKck+Z+s5fZN4nOnboBuwk+eK+Vv1Q8fAidjZHh4ikr48eoYc88b48eoqzn1P1MEc9nZv5A3bd3NGwDXWrBF+0NlWDTEN26hdVdC6uwL61ZPHvOksrc1dT9TIchrqfqYQiaXFC0IDidr4J+phEBHmfqZvJpWKkIwVuKYruA5F+GxfFjr5xpNLIlNDoS2sT1P6zpaYGuZa4AIQCYznm0GkQmLZXjDxTOeYoIAmHLN58TNt2uUpgxoKdyi7Q7gaB9RzxFVaoZNTBq9hjUkwmS5uZgcrVdhigcTvjyKWZXLM4O9izI4YnclsePIVVVU32d2vubusq93mAsrdq4/nxN+Zf1HnHs+QqjEKWIBIUVbECwoviz05iLaQarBjOXG2JyquBY73C5ANBl4DA8ccGplKDTzQ35cH+/EwlhtPPDfiuD/AA/H6nSuScH7ztrBrQrqWXu8xUd3kZSGQOOiZAVBHkSOJ3pUJqRcMRT234riiSRHtvtP7vp8mbY2QY0ZyqlQSFBJ5YgdAf8A9inZH2kGfM+I43xlcWHOpYoQ2PNuCnwk0QUYEToWDOUHNLRfr8l3wOzJJJMhkkkkgBm5JqSMCou2IXDEzJlLQDm9r9nF0DY+MuM78R/1Dqp/0sLU/GE0OtXNjV14vqD1Vhwyn3BsR2cjKPu+o3f9HUMFf0TP0V/YOBR9wPWYyfdyz8Hv6P0f6Oef8cs/B6P0fo/DoPOkiaeMnHLqdOc3FDjEnnI55kH9JYgqPUPie4pN4stGRKNjHJIrm1ZAFKzWyr4dvAY0XNkeEdT50OAYwrTKhlkRfKkZgcnWOLAUZYJNWm7buG7pV836fGNsJx9VlUuoXqMgvHsIJN/jseXn7y1LcR2sDcxmeZfPkDZFBbxMwQ8+AJy1enhm8+pyWPEVOzEcfL8kgbjtVTv5sEGRJ2xno5J5/U5cneOQWKjLjWwzACyoZAtU1c2feegkgD1GnXIpR1DKwogiwROQGbRq7ZMgOkRGcu58eEKL2k/nX08x7ztznfaDsRNZpcunyWEyoUJHUX0Ye4IB+UhwTalxM5YabUuK910OH2J9tNF2vjz4MGQsCjJlUq2N9mQFSy35c1Y6EidPRdhHHrHzAjuzpsGnVeSw7p8rWfanUfIzyX2J/wAOcXYjPnbK+Y5axF9gRMWMtuBYWTywQE+U+garB3iFQ7Jf50IDDkHgkEfp5zaOO0nBPqvfQq03XFB5JJJBRJJJIASSSSAAjLEhEqWBdQWr0a5cbY3Fqwo/3HoR1+UOplyZaqmJpNUzmdiatiGw5TeXCQrH+dT+DKP/ACHX3BhtZr1TJjxm92XeEpWYeBdzbmApOPWri3bSLjK6ouuIYQ3es3CnB1cN8CAR7/GIdgfbPTa5WbS5RlCEK9BlZSelq4Bo0aPtJwYyXwvh5oywlKKyy4bPmveg6NMwyu5yMysEC4yF2Yyt2ykDdbXzZPTiG31CMwIgmE6uBoYXKSOa9quUjNfNV7XMgUoHoAJgP7zDCwJOEHKTTS114+JbkrdDY3+W2ve4bK7Ctte93+lTj9t9sHT6TPmUAtjxZHUHpuVSVv2uon2V2g41jYsmTJT4EfEmTa3eMhrNmRl4RfEg7vj1oCarsEpQlLM6666VdaeP0Fn20PSjUNt8t3zqZRm/NXyJP7zwnZH+KOLU6/LpMaOrY+8p2A2P3Rp+Oq+dX1rynrcPal8EfT+0zj2ZupRk9PProGYa3PfRfqf7TTZGvgAj3JH9JC4ipc3wZMOzOms78vwNy8B5chrgAn03f1qHxuxBtQPTxXf6cRTEY4rSJYUlJPM+mn12sL8DGPI5PKUPXcD+lSnyuCaSx5HcBfyhgZcy7qeWu8fX4b6f1ryseZXt9/yCy5CKpS3wIFfWB0eEYsdIhUAsdt2bZizGyfViesblExuErbzPbbSl47X9WFrkDFZE5Fqw5B8weoM5OhyHTZBgck4m407ny/7DH1H5T5jjqJ18DgqCBQIBA9Lg9foVzYyjiwfkQR0YHyIPIMlJyhGadut+f6fkYY2G280d17p+/E1ptOEuix3Mz+Ji1bjdC+ijyHQS8OoDbqvwsVNqy8gA8WBuHI5FiczsvXsGODMf4qC1boM2PyyD/UOjD19jOuDNoSUlaKhNTVouSSZyZQoJYhQOpJAA+JMosu5JW3m/aSJWBUlSSzLAzJkegSATQ6CrPtyQJIv2i+QYnOFQ+Xae7UkBS54Xcf5QeT7COKtpAcPXYsXa3Z+bF48a5N+FwQBlxZcTiwwBItWUGrojz5nnP8Pv8N17K71u+ObJl2qTs7tVRSSAF3GySet+U9F2H2Hk0upzAePBmx48rOWG772vgytt6nvFCuT0se8d7QxkqQrFCejAKxHI8mBB8x851zhBYnwardfj5bE61qa+8yjqLH6Txf8AiX2RrNRpAmhYq/eAuofu2dKPhDkjoaNWL+U7H2V0efFocKapt+ZVAdr3WfFQLfmIWhfnUUktVXAR1u8oD4TxeXW58eQk5c1DtTFhQM3hbT5FTctbQGXcWo+VcdI99odbrl1WmXTYkfTsf+JZiLUWOlmx4bIoGzOnqdKmQLvUNtdci35OnKt8QZ0f8fOEMNaWqW/QJ3ZvtnRnUaXNhDAHLjbGGN0CwqyBGezuycWFg5LM4Tuw+R2cqhO5lTcfCpbmuvAF0AJztb2ymHaDuZmvaiIzu22txCr5CxZNDkc8iLaftvvrKXsHFng7wSHRkYBkZaHX+aafE13aegvEPq+zMWN8mbBixJnyfiyBF3PzZDEetc/1laPX7+aog0y+anzE5mh0z4zlL5ny95kLoGAAxKemNa8h/set5gQ29OWHDL/Ovp8R5SZYcsNd4lpxXhzXivNeNGGI5RedarivVeP3+h6zBqyR1+sdxLfM832XrA1EHg/7+U9VpMHEwxsqVx2ZvFqStB8eOpubiuoysGUBbUhtzbgNpFbRt6tdnp0qcV2aDKmauI5Axra5SmUkgK1qCCyeLoCOLHIviNmJoDdzDNM74NzYPwMUl8LBB8CgKAOQAKPtXE00HplpQPQAfpCETPCVQiqrRaDe5y+1dB3qijsyId2Nx1Rv6qehHmJrsftHvVIYbcqHblT+VvIj1U9QY73c53amgbcM2H/OQVXQZU6nE37g+RhiLK88fmuf7XntyOacXB95H5rn+15rTlXXEHn06upV1DKeqsAwPnyDwYLs7Xrmxh06Hgg8MrDhlYeRB4qMyk01aN4yUla2M14vapUsNyfgJJMa4cymCDwlwZHM2JsxFyrkg8hglYGc2TyieoEM7RfI1zeColnkdMzf/wBnUKWYqNJhZVLEqu7IL2g8AGpzuxezXXWY2TJaYky4tRmJ2nWZyWNBCx3nHXL+oIHTj1x7KxLlOYY1GVhTZBe4jjgm+nA4iek+zemxE5MWDHjfpvVaamu+feet/kxySS4xS2VXVc/e9WkRQZ2mCZozk/aTQnNpzjF+LJguuoUZsZZvkAT8ph2aOaMFPTa+S5jlu6K7T02QZVy4gjEI2JkdigKlgwZXCtRBHQiiD5UInoUKDI+Rk3PkLPtPgQ0mMJuNEkBVBJAsnoOBMdm48rZsmXMpVsmJFI6V3bOtAjzJ3P8ADIIjn7F/4bIgxm11DviXxdDlQhgL8Xh3GzfmZ6EOzwjKnLl013+hDZ2zMFwCASLPQXya5NevEKV5PxMHkxiwSBYPBNcE8Gj5Ejj5wArGxxPvH4CQcgHNf6wP3E+gdn5g2NSCCCAbHnfNzxfZOFuAzbm5s7QoPX8tmuDXynW7Pz/dXCn/AJdzwf8A0XPRT6Y2J49CfeeD2yPdO1/V+T/D8n4bZr+F3/q/J/h+T8NvUEQbrcKJKnLZ1iy44wBxJtmhG3YC7rB5PwmvQ/tDavGxUhCqtYosu8VY3cAjqLHXi/PpKy+FWYeQJHyEjFklhyvkxx3RvB+FfgP2hJSGwPhLkwVRS8Ae5JJJJYji9oYW0+Q6jGCUb/mMY8wP+so/mA6jzHuJ18OYOoZSCrAEEcgg9CJucIf8Hk/9tkb5YMjH9MbH6E+hmD/id/6vyfPpz+vM5n/C7/1e/g+fR8eT15nbDcn5SSAizJNY7HUzFSS5U1EJ9q9rJp0D5N20umMbUZzuyMFXhQTVnrGXEJKIggEs8CY1mSLEToi9CQTLFnPhPxH9Y6Vi+VOD8R/WaNrK7EIusGyxgrMVNeztd1HLtSr6BLdnOyDmCwsTdqV8TCiVNgGg3BPB6+vrFT9oEK3sa/vP3bbYu91d5/414v06zWu7RfFkG5F7slgKYnMVTGXfLtA27BVEHnkeoB9JYc9q9og6K4+Jxe3uznfJhrE2TGGyd4EbHfiUBQy5fCUPis9RxVTq/ZrtQ51NhB4UcBTkuslkAh1G4cf5i2rc105H9q/samuXGrvkxjHkGQd2QCTVUb6ex6iZPFngTemq9UOrOloMfSxXAsda6cX5zsaHSlse3MEbcu1wAdhvrQPNfGA0mGo9otZjfcEdGKEBwrKxQ+jUeD14M87tDz3poVS2YiO0V0ONvveZEwIVGLNkcAkNdY2vkstdfMfAzrjtLF3IzDIpxFQwyBgUKnoQR1ueW/xF/wAPx2tp8ePvThbE+9W271NimDLuHtzf7wmL7ENg7N02k0+UFtNkxZQ2UHZkbHkORg4XkKWJIA6UvpOHBw45lBulz8AjHJGkd7s7t/BnIGLIrmmO0WGGxgrblIBUhiBRAnQnnuw/s9lwavUZmdHXUDG+Sk2sMyAqdv8A29u2rJNg+pJ9DNMeOHGVYbtae9ltsUr4iJ7WH3juNjltu4sApRQbrcQ1rZBAsc0aujTWcjad3Sjfw855vsoanT6jMMmA5Ez6pnXOjoaxsoCB0PiARUC/t1npMyblIurBF+kjtmHki1Cn8PNNN15dGOD11NjpLlAS5mtgJJJJGBIPPgV1KsAysCCD0IPUQkFqQ9DuyoO5b3AsNm4bwKI8RW6Pka4PSG4mr0ZxtHqvurnDmYlKvDlPNqKHdv8A6lsc+Y+EudoY+t0eZJzwhOKpPTx/9MVhzhpF6cLX7KklEyt49Z1m5qSKavXbSqoAztdAtSgDqSYPF2sBuGWkKbbo7lIbgEGIBrKsAUmcnaaFGKsLWh4g189PD1N+UGvaChSzH822grbhfQFTzcuMhBCkBmXgw2DVK91fBo2CpB+BlPXnNMzptCEQliBZKjypxx08oPJimuDN5FbvRBKrPOj7M4t24F74/MKsZu/uq67vDf8ALx7wyfZ0HO+U5Mh7wbXxnuihSiO75x7wnJNBhySZ1BpCqts5Yl2G9mYbmJIBN2EBPQdB0hMSNQuroXR4uuavmrnX/kzfEikcbJpvugXYWzZsvd6XCMrKqqqh3CsyIPCqrkYtRY7QI5oNbk704cyoH2DKj4yxR03bGtX5VlYrxZBDCj1AL2loVyqEYkGw6MrhciOnR0PkRfoRTEGwaNdmdlDGzOzvlyMFUvkZCwRSSEUIAqrZJoDknm+JzTlKUszZWhxfsl2Zr9Jg1T6zP97bx5cKqWJ8CudosDbvO0bRYFe86H2Cytt2Y8nfaUYsT42IIbDka+80tnkqvBAPiUEAk8T0ePiMrmH+7k97lw5YdXfH3+Vu9w42MKJcx3w9/oZO9Hv9DOKmVaNyTHfD/YMnfD/YMKYWjOVuosjysdR7j3njvsR9gm7NwahPvD6k5nDjcKC1fNFjbNdsfOhPXOw/3cHqc9IaPPH7iY9qUVgTcrrK7reqKg/iVDcuD75fWDOoO8DwbNps7jvDWu0Baoit1m/IcG+NqZNoYkmO9HqPqJfej1H1EKYWakme8HqPrK7we31hQy08/jJKxvf1MqRDbQbKKD0Emweg+kuSaiFNZoyWV0Kh0seIeFg3UGunxiWs7Pfu8jtRdzjFICQqq4PHmfWdoCaksDlZeyWfeXZdzbKoHaO7JIvmzdmUOyWocoP4iu1Bvy9ACTz58mdaZaIBTDpdpc3e993w4Ar9JWTH/WMweVb/AF/aW3SYhZMFKB6AD6QGZJ0NNhOxb67R+0zl09w7PNLDjSrRactBy3ZzdkyUjhxwRWdikSJZtMCQ20FgCAaG4BqsA9QDQv4D0msK0Y13dyHDXlKz6UIYxniHxCK6dI8iVOWehSCy5zPtF2dk1GlyYsOdtNkdaXMgtkNgkjkdQCOCDzwRGtEhTGiO5yMqKrORRcgAFjXmTz85gMYBlwWHTIpYoqqXbe5AA3NQG5q6mlUX7CFgBREWyoEJfxHcEXaWJQUxohTwD4uT50PSHdovlYEU3Sx9bFfrM8ZS7uWV06dWONWrGGMtYLfCpNmhGpW0S5JIGdg9BMFB6D6CFmWjTAyqiVLEkYEYygZqVJ1vcCI/sfpNF/YwOYP4dhUeIbtwJtPzBaIpunPPwhxJp1uMot7GVu9jNFpI6d7gYDexmMjdKHr+xm5jKf6/sYmnleoinzFcRY/iCFiPcC/3i+DXFmxggU+IuevB8PA9uYRQXxUTyyVfuw6/rE07MyqVIyJaJsH8M/h46+LrwJOE7w4tclvuOW7CaXXBlQvwXDnj8NITd304Ewe0cRUN4qY0CEbrdVx53AYOyGIUZD4cbuOlb0aj68Am/lDns7+GE3DjL3l1/qLVN02IfwICAaPPqKPzB6QhxCVihYm3YAhiqXIzSLACN0izZJnWamuIgdV8ZvDDbVibOkmr58owcnE46Pce02TiKeHWoWGLRHJlVyyqwJRlDgEEqaVwrAdDtZTR8mHrHDAajH0odXW+P3+k5e0NLCdq0VHcwMx9Yxp9QbgMmEzeHHzOx00QdCSSScpRJRlyQAxUk3JHYGJBJIIwNTJMp2lK0KAsyIZUsQAsxXXYQ6FSWAIIJRijDg/hZeVPuIyTBZPL4/0MOAjeB7UHpYBr4zTGYwVtFdKFfDylv0kYV5I5nbpFPcwzyllETWNeZuSHQcTUyGlgzIYNlkJoTZaIdpa9EUFmCgsqgk9WchUX4kkAfGVFWArqzz9Jz3eM6h7iLGelhx0IY1pc06mE8ThY2ozp6fUceUjFhyBHTxmTNlIK15tR+FE/0gcDwjuLW+t8exo8/S55vaE1HR1qvuvvsaR3NmpxO2u2zptRgHh7lhlOYnqoHdrjYHyG9wD/AOQ9JjtfNkfVY9OuVsKnE+a0Cd5kKuqd2hdWAChtzUL8S9Bd57DVc65cefbqO7y5NOMjIn8RKxswYAbdwakbaAC2LoOg6cKUVK5q1r9vTclmT21qX7Mz5gUx5k+9EEqWCLibJtG2+XCqo5NXZo9InrftBmGoJt1xYF0Zcr3dH7wSGLqw3ZL4WlI28kWeJ68aNNjJsXa+7etCm7yy9jzuzfxgc/Y+FnTI2JC+OtjFRa7Ta18DyPQ9JtDtGEm7hxfyuvxXhfEVMdkgsWoVr2kGiVNEGmHVTXQj0hLnCUXJJJEBiVLlGUBTCUolyiYwLkBmQZYgIuDyDp8f6GFi6ahci7kYMNxW1NjcpZWHxDAg+4iewBcGKlA9AB9JozOj/wAtb67Rf0lu0ywNcONKtF9ipbsoiUplEyrnRRJdzRy0JkCL6l/KNK2AM6slytNwobcR4DZYbQ3mw22R5Aj1g87zSmZdLm8UkITyGc/Vahcal3IVRySeg5rn6zqNgMQzdm2+7fkHKGg5C+C+K6Ud3I86HpOmMuRIj2z2sum0+TO6sy4lLFVFsa4oenJ69BFexe3G1+iGbTlsDN3gXciOdyEgA3wVJHUevlU7w0frREoaehtA2iq44oH0rpKzfFaAz9ju08upxLmcBEfHi2JXO/beXJfXaWO0D0S/Od915U30JPx4InP7D0K4cSYkvbjRUWzZpQALPmeI7lQllPkLv6Tzu3uMpNxjazRpeGZa/Ld9DSAPtDs3FnULmxpkUGwHUNR6WL6H3E1ptMmJQmNVRFFKqgKoHoAOBKOYDzmH1HNcE+nnKUGIdXLNLlnntR25hQAvmxoGLBSciqGKmmAJPNHg+kd0mrDUQ1qQCCDYIIsEHzFcy5YDStoVnTXaLoAWSTQqyepPvCCKFjGFfiYONDCgyQKZrMkhoZNRvobCoO5b3Akbdw3gUR4tt0egNdZsNNEQZEaEbuZYSkm4wMgQGV33JtC7bO+yQQu00UABBO7b1ri/PiMGAxIw3bmDWxK0u3avFKeTuI554u+kAGAZlxwK9RLWW/l8R+8QMCupIAtWJIBNDgH06zj9v6XUZMumfBnOHHjybtRi7sOc2Pjwc/h6MP8A531AnoDEN772sLspdpDEsSd28MKoAeGjZuz0rnDDwsRWs/Dl5ltrkEx5rHQivUV9JSZ7NbWHxHEu5e6ad3iafF103/ArXIo6mjW1j8FuLZ8vPQ/IRjfAESo4eIs3xdNNvPUVrkDVvPn6czaPfr8wRLlzXLiWvi66b+egaATkF+f0MFmyAQzNEMz2ZUMPGarMr/6+mb1FceQZc00KPMWxGNI00lDFUv7Kq5O765vKvmK0NaPIDxfMF2l2kuMFmdVRAS7MwVV6csT06xzEaE4v2k0jv3TovedzmGU4rVS42Og2lvDvQuHWyOU6g0ZxSw8aaWaS3T0TWiadf2fz8OBdxXD39Dha7XjXqU0xZjg1OP8AiVSb0xvkUqfzAMcYPxjfZHZ2TdqHzoV+8HE7KTdbsZVsdg/lXanHoajPZmmyPqMmd8bYgcePEFdlORyjO3ePsZgKDbVFk1d1wJ0cpNz1IY+JlyKq8979EZ0jzum7HcaTHp+72q2fIuQAABNMc2bIQK6BkCJx5ZJ6XElVXHw6D4SYiT5mMY1rzk42NiTu0t2/qCSGNk0w4kxm5phOG5Xqvf0K0A4Tz8v7SSYxz8pcuW4DTGZqalTMCwJJcqAzMzN1IBHYiATOQ0PmP3m4HWYtyMvSxV/HiAMAna6muHAbhXK0rH2P95O+X+YfUQOnyZNqY+7qgFdiRt2gV4aNkmK5NEF747QBt8BodNhDV6RxA6Ayg9CDXWiDXxmVzKRdivWxX1nIXTMy+Fdn8Lbdjxk0R0+fJ9ZDp2KuApG4KtEoOnnS8cdJdvkB2FzKejA115HHxmd4PNjnpyOfYTnZ9ESX2qAD3ZAFANtvcPT6yHTMKIU/5ofbaDgAi+KAuFsDogjyPt85nKeItoGP8SxR3k1wfxAHyh3M0jqIDcXfHzGalHHc2ToQDHih1WoRUAEUyZzvK7WoBTu42td+Ec3Yrnj8w6+ReZgdFcnER7U7R7rFkyKNxRHcLz4iqkgcetTWJ4LIaiUNQs5SarLiOmc6jvxnyJjZNmJcbDIpbvNPsUMAoG6izWoNm+Z3WW55nLpsOnGTLiw4kcJkO4LR6FiB5AEgEgVcT7A+0b5MuAbVDZFb70RZHeLjbuwgJpLGMtQ8iJvh9kxMrmtl+L9BOSPc4ccO2OeP7R7Zz4zrBvA24cLYAqfhbLkyoLLXudiq8nwgkcUCT2fsp2g7LlTMW34szJTlGyKhVHQO6Da5prseRAPIMyxOzzjHPa9pP1XuhpnVOdcYBdgu5lRb83c0qj3J4hWjFTAxzhzFAMZ5+UkIMJ3SRtoAokYzVTDpIQGwZUgEuoDKJlzLJMafTbNx3Md7b/ExYLYA2rf4V46e59YAEYwWZ/CSeg5PwEKVg3xxoTBYNQrqroQysAykdCrCwR8jB5Yy2ODGEe8tNAJtF9VqVxqzuwVFFsx6AepnQbAPeDbTD1P6TZSQjKHiauax6cep/Sb7ge/6SW0AIwTRoYB7yn049/0gpIBKWXoQ50w9T+n9pjPpBXU/p/aaZkwOD2D2pny4d+pwfd8m5h3e8ONoPhax6/0950N1zR7LQurG9yhgpvoGrdx05ofSM49EPU/p/aWpJIQDFN5sFiMJpR6n9P7QPalouPaSN2fCh4BtXcBhyPMefWRLES1HR5/X4vDTDg+Gj0Ngiuet+k52jCA7lx0QxHKFTaDu7FiyNooHzHTie21PZKOviF7SGFhTTDowscEX1nC1vYeNwytuKsKIscj5CduF2lNNEOIAMmTduQHcoV7AO5Rfha+o8Tce5nR7IxpiG3GoQWTQFAk9SfU+5gcXZa3+Jv8A6/2nRw6IA9T+n9pOLONUnoNI6eLUe8bERTD7n9I+FnlTrgWjMqaAkk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88640"/>
            <a:ext cx="82809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Сузір’я</a:t>
            </a:r>
            <a:r>
              <a:rPr lang="ru-RU" b="1" dirty="0" smtClean="0">
                <a:solidFill>
                  <a:srgbClr val="FFFF00"/>
                </a:solidFill>
              </a:rPr>
              <a:t> Персея, Пегаса, </a:t>
            </a:r>
            <a:r>
              <a:rPr lang="ru-RU" b="1" dirty="0" err="1" smtClean="0">
                <a:solidFill>
                  <a:srgbClr val="FFFF00"/>
                </a:solidFill>
              </a:rPr>
              <a:t>Андромеди</a:t>
            </a:r>
            <a:r>
              <a:rPr lang="ru-RU" b="1" dirty="0" smtClean="0">
                <a:solidFill>
                  <a:srgbClr val="FFFF00"/>
                </a:solidFill>
              </a:rPr>
              <a:t>, </a:t>
            </a:r>
            <a:r>
              <a:rPr lang="ru-RU" b="1" dirty="0" err="1" smtClean="0">
                <a:solidFill>
                  <a:srgbClr val="FFFF00"/>
                </a:solidFill>
              </a:rPr>
              <a:t>Кассіопеї</a:t>
            </a:r>
            <a:r>
              <a:rPr lang="ru-RU" b="1" dirty="0" smtClean="0">
                <a:solidFill>
                  <a:srgbClr val="FFFF00"/>
                </a:solidFill>
              </a:rPr>
              <a:t>, Цефея та </a:t>
            </a:r>
            <a:r>
              <a:rPr lang="ru-RU" b="1" dirty="0" err="1" smtClean="0">
                <a:solidFill>
                  <a:srgbClr val="FFFF00"/>
                </a:solidFill>
              </a:rPr>
              <a:t>Кіта</a:t>
            </a:r>
            <a:r>
              <a:rPr lang="ru-RU" dirty="0" err="1" smtClean="0">
                <a:solidFill>
                  <a:srgbClr val="FFFF00"/>
                </a:solidFill>
              </a:rPr>
              <a:t>.Назви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всіх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цих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сузір’їв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уособлюють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персонажів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міфу</a:t>
            </a:r>
            <a:r>
              <a:rPr lang="ru-RU" dirty="0" smtClean="0">
                <a:solidFill>
                  <a:srgbClr val="FFFF00"/>
                </a:solidFill>
              </a:rPr>
              <a:t> про Персея, </a:t>
            </a:r>
            <a:r>
              <a:rPr lang="ru-RU" dirty="0" err="1" smtClean="0">
                <a:solidFill>
                  <a:srgbClr val="FFFF00"/>
                </a:solidFill>
              </a:rPr>
              <a:t>сина</a:t>
            </a:r>
            <a:r>
              <a:rPr lang="ru-RU" dirty="0" smtClean="0">
                <a:solidFill>
                  <a:srgbClr val="FFFF00"/>
                </a:solidFill>
              </a:rPr>
              <a:t> Зевса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аргоської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царівни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Данаї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Здобувши</a:t>
            </a:r>
            <a:r>
              <a:rPr lang="ru-RU" dirty="0" smtClean="0">
                <a:solidFill>
                  <a:srgbClr val="FFFF00"/>
                </a:solidFill>
              </a:rPr>
              <a:t> голову </a:t>
            </a:r>
            <a:r>
              <a:rPr lang="ru-RU" dirty="0" err="1" smtClean="0">
                <a:solidFill>
                  <a:srgbClr val="FFFF00"/>
                </a:solidFill>
              </a:rPr>
              <a:t>страшної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горгони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Медузи</a:t>
            </a:r>
            <a:r>
              <a:rPr lang="ru-RU" dirty="0" smtClean="0">
                <a:solidFill>
                  <a:srgbClr val="FFFF00"/>
                </a:solidFill>
              </a:rPr>
              <a:t>, Персей </a:t>
            </a:r>
            <a:r>
              <a:rPr lang="ru-RU" dirty="0" err="1" smtClean="0">
                <a:solidFill>
                  <a:srgbClr val="FFFF00"/>
                </a:solidFill>
              </a:rPr>
              <a:t>повертався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крилатому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Пегасі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Греції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Пролітаючи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повз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Ефіопію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він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побачив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прикуту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прибережної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скелі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оголену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красуню</a:t>
            </a:r>
            <a:r>
              <a:rPr lang="ru-RU" dirty="0" smtClean="0">
                <a:solidFill>
                  <a:srgbClr val="FFFF00"/>
                </a:solidFill>
              </a:rPr>
              <a:t>, в яку </a:t>
            </a:r>
            <a:r>
              <a:rPr lang="ru-RU" dirty="0" err="1" smtClean="0">
                <a:solidFill>
                  <a:srgbClr val="FFFF00"/>
                </a:solidFill>
              </a:rPr>
              <a:t>відразу</a:t>
            </a:r>
            <a:r>
              <a:rPr lang="ru-RU" dirty="0" smtClean="0">
                <a:solidFill>
                  <a:srgbClr val="FFFF00"/>
                </a:solidFill>
              </a:rPr>
              <a:t> ж </a:t>
            </a:r>
            <a:r>
              <a:rPr lang="ru-RU" dirty="0" err="1" smtClean="0">
                <a:solidFill>
                  <a:srgbClr val="FFFF00"/>
                </a:solidFill>
              </a:rPr>
              <a:t>закохався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Це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була</a:t>
            </a:r>
            <a:r>
              <a:rPr lang="ru-RU" dirty="0" smtClean="0">
                <a:solidFill>
                  <a:srgbClr val="FFFF00"/>
                </a:solidFill>
              </a:rPr>
              <a:t> Андромеда, дочка </a:t>
            </a:r>
            <a:r>
              <a:rPr lang="ru-RU" dirty="0" err="1" smtClean="0">
                <a:solidFill>
                  <a:srgbClr val="FFFF00"/>
                </a:solidFill>
              </a:rPr>
              <a:t>місцевого</a:t>
            </a:r>
            <a:r>
              <a:rPr lang="ru-RU" dirty="0" smtClean="0">
                <a:solidFill>
                  <a:srgbClr val="FFFF00"/>
                </a:solidFill>
              </a:rPr>
              <a:t> царя Цефея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Кассіопеї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Отримавши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обіцянку</a:t>
            </a:r>
            <a:r>
              <a:rPr lang="ru-RU" dirty="0" smtClean="0">
                <a:solidFill>
                  <a:srgbClr val="FFFF00"/>
                </a:solidFill>
              </a:rPr>
              <a:t> Цефея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Кассіопеї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якщо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він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врятує</a:t>
            </a:r>
            <a:r>
              <a:rPr lang="ru-RU" dirty="0" smtClean="0">
                <a:solidFill>
                  <a:srgbClr val="FFFF00"/>
                </a:solidFill>
              </a:rPr>
              <a:t> Андромеду, </a:t>
            </a:r>
            <a:r>
              <a:rPr lang="ru-RU" dirty="0" err="1" smtClean="0">
                <a:solidFill>
                  <a:srgbClr val="FFFF00"/>
                </a:solidFill>
              </a:rPr>
              <a:t>її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віддадуть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йому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дружини</a:t>
            </a:r>
            <a:r>
              <a:rPr lang="ru-RU" dirty="0" smtClean="0">
                <a:solidFill>
                  <a:srgbClr val="FFFF00"/>
                </a:solidFill>
              </a:rPr>
              <a:t>, Персей </a:t>
            </a:r>
            <a:r>
              <a:rPr lang="ru-RU" dirty="0" err="1" smtClean="0">
                <a:solidFill>
                  <a:srgbClr val="FFFF00"/>
                </a:solidFill>
              </a:rPr>
              <a:t>знову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злетів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повітря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стрімко</a:t>
            </a:r>
            <a:r>
              <a:rPr lang="ru-RU" dirty="0" smtClean="0">
                <a:solidFill>
                  <a:srgbClr val="FFFF00"/>
                </a:solidFill>
              </a:rPr>
              <a:t> кинувшись </a:t>
            </a:r>
            <a:r>
              <a:rPr lang="ru-RU" dirty="0" err="1" smtClean="0">
                <a:solidFill>
                  <a:srgbClr val="FFFF00"/>
                </a:solidFill>
              </a:rPr>
              <a:t>униз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обезголовив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наближаючесь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чудовисько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Однак</a:t>
            </a:r>
            <a:r>
              <a:rPr lang="ru-RU" dirty="0" smtClean="0">
                <a:solidFill>
                  <a:srgbClr val="FFFF00"/>
                </a:solidFill>
              </a:rPr>
              <a:t> Цефей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Кассіопея</a:t>
            </a:r>
            <a:r>
              <a:rPr lang="ru-RU" dirty="0" smtClean="0">
                <a:solidFill>
                  <a:srgbClr val="FFFF00"/>
                </a:solidFill>
              </a:rPr>
              <a:t> порушили </a:t>
            </a:r>
            <a:r>
              <a:rPr lang="ru-RU" dirty="0" err="1" smtClean="0">
                <a:solidFill>
                  <a:srgbClr val="FFFF00"/>
                </a:solidFill>
              </a:rPr>
              <a:t>дане</a:t>
            </a:r>
            <a:r>
              <a:rPr lang="ru-RU" dirty="0" smtClean="0">
                <a:solidFill>
                  <a:srgbClr val="FFFF00"/>
                </a:solidFill>
              </a:rPr>
              <a:t> ними слово, пояснивши </a:t>
            </a:r>
            <a:r>
              <a:rPr lang="ru-RU" dirty="0" err="1" smtClean="0">
                <a:solidFill>
                  <a:srgbClr val="FFFF00"/>
                </a:solidFill>
              </a:rPr>
              <a:t>Персеєві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їх</a:t>
            </a:r>
            <a:r>
              <a:rPr lang="ru-RU" dirty="0" smtClean="0">
                <a:solidFill>
                  <a:srgbClr val="FFFF00"/>
                </a:solidFill>
              </a:rPr>
              <a:t> дочка </a:t>
            </a:r>
            <a:r>
              <a:rPr lang="ru-RU" dirty="0" err="1" smtClean="0">
                <a:solidFill>
                  <a:srgbClr val="FFFF00"/>
                </a:solidFill>
              </a:rPr>
              <a:t>вже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обіцяна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іншому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Кассіопея</a:t>
            </a:r>
            <a:r>
              <a:rPr lang="ru-RU" dirty="0" smtClean="0">
                <a:solidFill>
                  <a:srgbClr val="FFFF00"/>
                </a:solidFill>
              </a:rPr>
              <a:t> закликала </a:t>
            </a:r>
            <a:r>
              <a:rPr lang="ru-RU" dirty="0" err="1" smtClean="0">
                <a:solidFill>
                  <a:srgbClr val="FFFF00"/>
                </a:solidFill>
              </a:rPr>
              <a:t>колишнього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нареченого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Андромеди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той </a:t>
            </a:r>
            <a:r>
              <a:rPr lang="ru-RU" dirty="0" err="1" smtClean="0">
                <a:solidFill>
                  <a:srgbClr val="FFFF00"/>
                </a:solidFill>
              </a:rPr>
              <a:t>з’явився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чолі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озброєного</a:t>
            </a:r>
            <a:r>
              <a:rPr lang="ru-RU" dirty="0" smtClean="0">
                <a:solidFill>
                  <a:srgbClr val="FFFF00"/>
                </a:solidFill>
              </a:rPr>
              <a:t> загону. У </a:t>
            </a:r>
            <a:r>
              <a:rPr lang="ru-RU" dirty="0" err="1" smtClean="0">
                <a:solidFill>
                  <a:srgbClr val="FFFF00"/>
                </a:solidFill>
              </a:rPr>
              <a:t>подальшій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битві</a:t>
            </a:r>
            <a:r>
              <a:rPr lang="ru-RU" dirty="0" smtClean="0">
                <a:solidFill>
                  <a:srgbClr val="FFFF00"/>
                </a:solidFill>
              </a:rPr>
              <a:t> Персей перебив </a:t>
            </a:r>
            <a:r>
              <a:rPr lang="ru-RU" dirty="0" err="1" smtClean="0">
                <a:solidFill>
                  <a:srgbClr val="FFFF00"/>
                </a:solidFill>
              </a:rPr>
              <a:t>багатьох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противників</a:t>
            </a:r>
            <a:r>
              <a:rPr lang="ru-RU" dirty="0" smtClean="0">
                <a:solidFill>
                  <a:srgbClr val="FFFF00"/>
                </a:solidFill>
              </a:rPr>
              <a:t>, а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залишилися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дві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сотні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звернув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камінь</a:t>
            </a:r>
            <a:r>
              <a:rPr lang="ru-RU" dirty="0" smtClean="0">
                <a:solidFill>
                  <a:srgbClr val="FFFF00"/>
                </a:solidFill>
              </a:rPr>
              <a:t>, показавши </a:t>
            </a:r>
            <a:r>
              <a:rPr lang="ru-RU" dirty="0" err="1" smtClean="0">
                <a:solidFill>
                  <a:srgbClr val="FFFF00"/>
                </a:solidFill>
              </a:rPr>
              <a:t>їм</a:t>
            </a:r>
            <a:r>
              <a:rPr lang="ru-RU" dirty="0" smtClean="0">
                <a:solidFill>
                  <a:srgbClr val="FFFF00"/>
                </a:solidFill>
              </a:rPr>
              <a:t> голову </a:t>
            </a:r>
            <a:r>
              <a:rPr lang="ru-RU" dirty="0" err="1" smtClean="0">
                <a:solidFill>
                  <a:srgbClr val="FFFF00"/>
                </a:solidFill>
              </a:rPr>
              <a:t>горгони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Медузи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Згодом</a:t>
            </a:r>
            <a:r>
              <a:rPr lang="ru-RU" dirty="0" smtClean="0">
                <a:solidFill>
                  <a:srgbClr val="FFFF00"/>
                </a:solidFill>
              </a:rPr>
              <a:t> боги </a:t>
            </a:r>
            <a:r>
              <a:rPr lang="ru-RU" dirty="0" err="1" smtClean="0">
                <a:solidFill>
                  <a:srgbClr val="FFFF00"/>
                </a:solidFill>
              </a:rPr>
              <a:t>помістили</a:t>
            </a:r>
            <a:r>
              <a:rPr lang="ru-RU" dirty="0" smtClean="0">
                <a:solidFill>
                  <a:srgbClr val="FFFF00"/>
                </a:solidFill>
              </a:rPr>
              <a:t> Персея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Андромеду, Цефея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Кассіопею</a:t>
            </a:r>
            <a:r>
              <a:rPr lang="ru-RU" dirty="0" smtClean="0">
                <a:solidFill>
                  <a:srgbClr val="FFFF00"/>
                </a:solidFill>
              </a:rPr>
              <a:t>, Пегаса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навіть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чудовисько</a:t>
            </a:r>
            <a:r>
              <a:rPr lang="ru-RU" dirty="0" smtClean="0">
                <a:solidFill>
                  <a:srgbClr val="FFFF00"/>
                </a:solidFill>
              </a:rPr>
              <a:t> (в </a:t>
            </a:r>
            <a:r>
              <a:rPr lang="ru-RU" dirty="0" err="1" smtClean="0">
                <a:solidFill>
                  <a:srgbClr val="FFFF00"/>
                </a:solidFill>
              </a:rPr>
              <a:t>образі</a:t>
            </a:r>
            <a:r>
              <a:rPr lang="ru-RU" dirty="0" smtClean="0">
                <a:solidFill>
                  <a:srgbClr val="FFFF00"/>
                </a:solidFill>
              </a:rPr>
              <a:t> кита) на небо у </a:t>
            </a:r>
            <a:r>
              <a:rPr lang="ru-RU" dirty="0" err="1" smtClean="0">
                <a:solidFill>
                  <a:srgbClr val="FFFF00"/>
                </a:solidFill>
              </a:rPr>
              <a:t>вигляді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сузір’їв</a:t>
            </a:r>
            <a:r>
              <a:rPr lang="ru-RU" dirty="0" smtClean="0">
                <a:solidFill>
                  <a:srgbClr val="FFFF00"/>
                </a:solidFill>
              </a:rPr>
              <a:t>. При </a:t>
            </a:r>
            <a:r>
              <a:rPr lang="ru-RU" dirty="0" err="1" smtClean="0">
                <a:solidFill>
                  <a:srgbClr val="FFFF00"/>
                </a:solidFill>
              </a:rPr>
              <a:t>цьому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Кассіопею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покарання</a:t>
            </a:r>
            <a:r>
              <a:rPr lang="ru-RU" dirty="0" smtClean="0">
                <a:solidFill>
                  <a:srgbClr val="FFFF00"/>
                </a:solidFill>
              </a:rPr>
              <a:t> за </a:t>
            </a:r>
            <a:r>
              <a:rPr lang="ru-RU" dirty="0" err="1" smtClean="0">
                <a:solidFill>
                  <a:srgbClr val="FFFF00"/>
                </a:solidFill>
              </a:rPr>
              <a:t>її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зраду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зв’язали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поклали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ринкову</a:t>
            </a:r>
            <a:r>
              <a:rPr lang="ru-RU" dirty="0" smtClean="0">
                <a:solidFill>
                  <a:srgbClr val="FFFF00"/>
                </a:solidFill>
              </a:rPr>
              <a:t> корзину. У </a:t>
            </a:r>
            <a:r>
              <a:rPr lang="ru-RU" dirty="0" err="1" smtClean="0">
                <a:solidFill>
                  <a:srgbClr val="FFFF00"/>
                </a:solidFill>
              </a:rPr>
              <a:t>певний</a:t>
            </a:r>
            <a:r>
              <a:rPr lang="ru-RU" dirty="0" smtClean="0">
                <a:solidFill>
                  <a:srgbClr val="FFFF00"/>
                </a:solidFill>
              </a:rPr>
              <a:t> час року </a:t>
            </a:r>
            <a:r>
              <a:rPr lang="ru-RU" dirty="0" err="1" smtClean="0">
                <a:solidFill>
                  <a:srgbClr val="FFFF00"/>
                </a:solidFill>
              </a:rPr>
              <a:t>кошик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перевертається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виставляючи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Кассіопею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загальне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посміховисько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err="1" smtClean="0">
                <a:solidFill>
                  <a:srgbClr val="FFFF00"/>
                </a:solidFill>
              </a:rPr>
              <a:t>Згідно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давньогрецького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міфу</a:t>
            </a:r>
            <a:r>
              <a:rPr lang="ru-RU" dirty="0" smtClean="0">
                <a:solidFill>
                  <a:srgbClr val="FFFF00"/>
                </a:solidFill>
              </a:rPr>
              <a:t>, дочка Зевса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Феміди</a:t>
            </a:r>
            <a:r>
              <a:rPr lang="ru-RU" dirty="0" smtClean="0">
                <a:solidFill>
                  <a:srgbClr val="FFFF00"/>
                </a:solidFill>
              </a:rPr>
              <a:t>, богиня </a:t>
            </a:r>
            <a:r>
              <a:rPr lang="ru-RU" dirty="0" err="1" smtClean="0">
                <a:solidFill>
                  <a:srgbClr val="FFFF00"/>
                </a:solidFill>
              </a:rPr>
              <a:t>справедливості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Астрея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керувала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світом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щасливих</a:t>
            </a:r>
            <a:r>
              <a:rPr lang="ru-RU" dirty="0" smtClean="0">
                <a:solidFill>
                  <a:srgbClr val="FFFF00"/>
                </a:solidFill>
              </a:rPr>
              <a:t> людей золотого </a:t>
            </a:r>
            <a:r>
              <a:rPr lang="ru-RU" dirty="0" err="1" smtClean="0">
                <a:solidFill>
                  <a:srgbClr val="FFFF00"/>
                </a:solidFill>
              </a:rPr>
              <a:t>століття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Згодом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зіпсованість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людських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вдач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змусила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Астрею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покинути</a:t>
            </a:r>
            <a:r>
              <a:rPr lang="ru-RU" dirty="0" smtClean="0">
                <a:solidFill>
                  <a:srgbClr val="FFFF00"/>
                </a:solidFill>
              </a:rPr>
              <a:t> землю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піднестися</a:t>
            </a:r>
            <a:r>
              <a:rPr lang="ru-RU" dirty="0" smtClean="0">
                <a:solidFill>
                  <a:srgbClr val="FFFF00"/>
                </a:solidFill>
              </a:rPr>
              <a:t> на небо, де вона стала </a:t>
            </a:r>
            <a:r>
              <a:rPr lang="ru-RU" b="1" dirty="0" err="1" smtClean="0">
                <a:solidFill>
                  <a:srgbClr val="FFFF00"/>
                </a:solidFill>
              </a:rPr>
              <a:t>сузір’ям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Діви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Деякі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однак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стверджують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сузір’я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Діви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перетворилася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інша</a:t>
            </a:r>
            <a:r>
              <a:rPr lang="ru-RU" dirty="0" smtClean="0">
                <a:solidFill>
                  <a:srgbClr val="FFFF00"/>
                </a:solidFill>
              </a:rPr>
              <a:t> дочка Зевса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Феміди</a:t>
            </a:r>
            <a:r>
              <a:rPr lang="ru-RU" dirty="0" smtClean="0">
                <a:solidFill>
                  <a:srgbClr val="FFFF00"/>
                </a:solidFill>
              </a:rPr>
              <a:t> — </a:t>
            </a:r>
            <a:r>
              <a:rPr lang="ru-RU" dirty="0" err="1" smtClean="0">
                <a:solidFill>
                  <a:srgbClr val="FFFF00"/>
                </a:solidFill>
              </a:rPr>
              <a:t>Діке</a:t>
            </a:r>
            <a:r>
              <a:rPr lang="ru-RU" dirty="0" smtClean="0">
                <a:solidFill>
                  <a:srgbClr val="FFFF00"/>
                </a:solidFill>
              </a:rPr>
              <a:t>, богиня </a:t>
            </a:r>
            <a:r>
              <a:rPr lang="ru-RU" dirty="0" err="1" smtClean="0">
                <a:solidFill>
                  <a:srgbClr val="FFFF00"/>
                </a:solidFill>
              </a:rPr>
              <a:t>правди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справедливої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відплати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828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 descr="C:\Users\Олег\Desktop\Новая папка (10)\299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424" t="-145" r="16757" b="145"/>
          <a:stretch/>
        </p:blipFill>
        <p:spPr bwMode="auto">
          <a:xfrm>
            <a:off x="-1066800" y="-51956"/>
            <a:ext cx="10210800" cy="696191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3928" y="116632"/>
            <a:ext cx="50760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/>
              <a:t>Сузір'я</a:t>
            </a:r>
            <a:r>
              <a:rPr lang="ru-RU" dirty="0" smtClean="0"/>
              <a:t> — одна </a:t>
            </a:r>
            <a:r>
              <a:rPr lang="ru-RU" dirty="0" err="1" smtClean="0"/>
              <a:t>з</a:t>
            </a:r>
            <a:r>
              <a:rPr lang="ru-RU" dirty="0" smtClean="0"/>
              <a:t> 88 </a:t>
            </a:r>
            <a:r>
              <a:rPr lang="ru-RU" dirty="0" err="1" smtClean="0"/>
              <a:t>ділянок</a:t>
            </a:r>
            <a:r>
              <a:rPr lang="ru-RU" dirty="0" smtClean="0"/>
              <a:t>, на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поділена</a:t>
            </a:r>
            <a:r>
              <a:rPr lang="ru-RU" dirty="0" smtClean="0"/>
              <a:t> небесна сфера. У </a:t>
            </a:r>
            <a:r>
              <a:rPr lang="ru-RU" dirty="0" err="1" smtClean="0"/>
              <a:t>менш</a:t>
            </a:r>
            <a:r>
              <a:rPr lang="ru-RU" dirty="0" smtClean="0"/>
              <a:t> формальному </a:t>
            </a:r>
            <a:r>
              <a:rPr lang="ru-RU" dirty="0" err="1" smtClean="0"/>
              <a:t>контексті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вживається</a:t>
            </a:r>
            <a:r>
              <a:rPr lang="ru-RU" dirty="0" smtClean="0"/>
              <a:t> для </a:t>
            </a:r>
            <a:r>
              <a:rPr lang="ru-RU" dirty="0" err="1" smtClean="0"/>
              <a:t>назви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зір</a:t>
            </a:r>
            <a:r>
              <a:rPr lang="ru-RU" dirty="0" smtClean="0"/>
              <a:t>, </a:t>
            </a:r>
            <a:r>
              <a:rPr lang="ru-RU" dirty="0" err="1" smtClean="0"/>
              <a:t>взаємне</a:t>
            </a:r>
            <a:r>
              <a:rPr lang="ru-RU" dirty="0" smtClean="0"/>
              <a:t>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складає</a:t>
            </a:r>
            <a:r>
              <a:rPr lang="ru-RU" dirty="0" smtClean="0"/>
              <a:t> </a:t>
            </a:r>
            <a:r>
              <a:rPr lang="ru-RU" dirty="0" err="1" smtClean="0"/>
              <a:t>якусь</a:t>
            </a:r>
            <a:r>
              <a:rPr lang="ru-RU" dirty="0" smtClean="0"/>
              <a:t> </a:t>
            </a:r>
            <a:r>
              <a:rPr lang="ru-RU" dirty="0" err="1" smtClean="0"/>
              <a:t>фігуру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контур.</a:t>
            </a:r>
            <a:endParaRPr lang="ru-RU" dirty="0"/>
          </a:p>
        </p:txBody>
      </p:sp>
      <p:pic>
        <p:nvPicPr>
          <p:cNvPr id="4098" name="Picture 2" descr="http://school.xvatit.com/images/1/12/00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3810000" cy="2857500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2" name="Picture 6" descr="http://newspace.ucoz.ua/Andromeda_annotat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800"/>
            <a:ext cx="4318298" cy="2686575"/>
          </a:xfrm>
          <a:prstGeom prst="rect">
            <a:avLst/>
          </a:prstGeom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4104" name="Picture 8" descr="http://proxy12.media.online.ua/uol/r2-2567d55a36/50186d024cae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4400549"/>
            <a:ext cx="3048000" cy="245745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6904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data:image/jpeg;base64,/9j/4AAQSkZJRgABAQAAAQABAAD/2wCEAAkGBxQTEhUUExMWFhQXGBgYGBgYGBwYGxkbGhsYGBsfGhogHighHRslHBgZITEhJSkrLi4uGx8zODMsNygtLisBCgoKBQUFDgUFDisZExkrKysrKysrKysrKysrKysrKysrKysrKysrKysrKysrKysrKysrKysrKysrKysrKysrK//AABEIAJ8BPgMBIgACEQEDEQH/xAAbAAADAQEBAQEAAAAAAAAAAAACAwQBBQAGB//EADsQAQACAQMCBAQEBAYCAgIDAAECESEAAzESQQQiUWETMnGBBUKRoVKxwfAGI2LR4fEHFDNygpIVFkP/xAAUAQEAAAAAAAAAAAAAAAAAAAAA/8QAFBEBAAAAAAAAAAAAAAAAAAAAAP/aAAwDAQACEQMRAD8A/IY7UZX0892+Bc1ddn0e+sNoQJBZz5vanvQ4Mc6ZsbUelt4ZWepm/co5/a9BtTDNyY0DxdZ55vj+egDd2RIpG/8ASFNe/wCjnvotvwhRZyNHVTfbnvn+70ZB6xOs7La1d1X6d6+msd1Dm8Pv3apvC5/TQeNqAIS6lES6qwzxms/r7aDa8KNgpV9pI1foc37d/bR7qXnNxKTyuQXKOO+tjtJHqBShYmKovJ6cdtAg8MU54+YOeT/n9tUx8NDHJR1ZaPXunP8APRbcosU6W77OMYw8pXOght3LzNRRMi00tUC23++gRueF6aW3unSnLVNZv/c0e/4YjQW98Fqc5i5KcX/PRb21GMnpWivmezTn+L6H76dtyL83St3bjHrjHAFP89BNu+FrFuTCn5r4c8c5/loTwsKPMj7nPfBl9uKuvXVJuRjmAMberntXtjn9tBPxDJklyBuNMqzb7YvjGaPuE8PDiKjFoQXKYOOnPfhHnWG1E6bsl9QM/L2oKG8uqfC7saVTqzal36PP14+us3ZvHU1yVmL3perPe31+mgB8NYdIpNCJlWTijpK6scc+Y0M/CMbEpoupRrvyW/011PwDxBsb+3ORNj1jUfmlGR0tGPMXZ3s99O/xF+EHhodP/s7e5KL0f5crDEurpqatVUiUI0oC6DifC6ung6nhTF0fKF19B07f2fN5tvngvp/ah7LxpU6qpSOEst9A9s0OPTRbZQdMgaK+z1Liy8/p+mgWeGSSVTjlqWWvKEs+nfXt3w9BbGuenqzfD2/351m6rJkp5l7+rm64/TSWOem/pz/tzegPc2InMuTFZrjnP11kSOWqMYf6ao3N6PSgegnU5rGS6wf940nYROKooSsvOb9vc0CIZfQ0yO3eAt/KA285S8OgnPN5z9r/ALrTdkXmTnjFrd8caD2ztjhW6z2O3e+xbx20fiNnjn3tvOatoLrONa7LCpHDi8XeboFrDz9dbut9NyeKsHgv96T9dAieyDlr7J7ftrd3ZTF2XgElzxacX6c+2mQ2kG2hrm+49LYZ57euhNy7JHb1B9gW8Z/bQAbHfJdJff71jRG2Vm04szx3FrFV+uvbU30WqvK+g8eqHGt3N0eMf3XTiitAMLTK1mqqXKHH5fvpu3txOpBTg6hsUpurquTH3s1u5LzI1LpoMdr7H6erRpm/sy+cv0fLKruilOcVn0c6BU9kkoZepGXB7Wdrz30O1s5rKXkjni+HhUutay+0aWrGr9CsXjg7aZtxtplEZXmXlrHSX+Xi/pegza2qrp6W2jvatGLv17enONL3fCokfVcBTih5p5HkK0coBE4JWd88Xw1jjn7a2L5g6jnpXoxxI4DqWn0vOgzoq+kaq81j0yOW6z78aDd2Ty22966btt9fXFv9KKGeIxxao8mLccWBUWuT9NJ3J25nZHFrbwhQViqvv/LQCeGxfNYUyD9bp9/rovCeN3NiTLa3JwknSsJsWuUWLxYY06c0jl5tc/m5Fr/6/T+RH4pLs/2fv20F+34fAxTKiYFz/I+2gNps6o3f6U8/d9bv6as8HtuY9OH83m4avI1fH98KNiIkrlEc2Eq6T9MN9nv+oTEinqwNOEOM/rn0/wBzBih2Fz68Y5xnOdabNi0zzVheCgfa3Hvpm1E6sCcuBSxxisFX+vvoOn+F/hWzOO58Sc4ShGW4JU4RhHoMxPNKcvNQsQovDhHivw4h0O2z3dvdh8SMmJGQRlOCSiMgRg8LZWkeA8VOMZEa/wAzaltt5Kc+WnD5eHGXX1v4D/hk8fufh3h3c6IT8PvjJG+rb3t6UiJ3n0yMPA3nhD4yUXpqotcX+W/4rcXZ+mj3rzWaOY8nmfau3rr7P/yH/guf4dukNubv7W5tsrYeaNSI+esU3hrvxjXzz+B+IjKMJ7O6bk+rpOiWatkxfSvTs8aDmSgEiVrwUSL4KwtmarPZ0U9uPQX2te3RZwUVd0++q9v8P3pk34U34ckkESNc02/KmO39dKj+G7v/AK/xIQkwb8+Kow/mcVjjtoIfDRzdSEcxOc2Vl9Hv6++j3vL1sZo8dxLeL/676t8X+Fb+3DaHbn0yQgYGUmkMW5A/TWH4Tv7spbcNhlPbzOOBj1K/xd7G/bQQ+J2fLdBnNZKKyfs376GW2E6Y3LHl+Sr+mb71XGuifgm6bEt34T8IVakBhqRdLim7+16+i8Dt+K8RHw/4fvDGEp/C25m7ZDrWUYygSqcAHDkxSVSHz34RuR2fE7W6xlOG3uQlhG6mK04LposyZ1J+JfhcoSLqcZCwnCumdNOeYyszGVI/v9l/5D/wBL8KjsdPiPjQ3eqKMWCSKl8vUjFPon318X+J+KjM24xGO3CKRj8yrK5SlL1k28FBEzygkjMv1EqXam8eh9PtrSNdPS2D6lduc4++vbUyMUHIeuLzdV7Wff00l2r+WPtV9TfOK+v7aBpu4n04r0iZtD0wfT10qW3VoYO+aM+r37Vo/DbUuolbycl4fZ9s6DfpYl+y16tl+r/toAnB5xzfPOf3+2giPNY9Pb0/vOijHBSXmyv540e9HpKw8/8AOOR+ocaDejqXFXmu9HYv2f20/Z2bSpdGcK0Rq7us+jRoNoiZU47nVmv4f2NHtb6SGhVjYW3xRjA4utBu/CJGpFSt9TvK7v7duP2TfsD+/mvjKUWa2W4ZUZPveK57V2+16Gx8pFXsW2d6Ptf66Bm9uodKFZrFD6P1qsq6V1ZQ81lFd/659udZ8w2lrfu/tx/daZswOTNF1Tx63d3i+NAr4DgaH3+tW440UoGSge1OMGefcv799PlEdzl5KurPzY7Vauf66VIigHV6RUOcftoB+JTb5qj3x2orP302G0lNIObZF0lXX69vT669CcekUceWsUmO9c3nN9jTtrx0emm1sRcXWK4x5SvvoFO5F2yGe7VtkgD0quce/wCo+Wle9ItNl5oS7x68eumbqufKy79Ee3vRV2c+/L3CLEDpL6ue/rdWdsevHJoKfE+G6YuK+UFw1d8Fma5vS47LEqVIlR78yzSYv2zXUdtL2t8GNRxXd6un5uoCRVI8Z+unG6sZZJe6fN1I5teErGgmIV8wtXjjv0081/x9w4QUfKgxvGa59vKWXXNJzrJLKTcLtLo7/Zw8/pxp09zoDHI0e15HGD5sZGyzGgn3dpj+Xy5idQGY859R1PvN579+AzngMatlu0yM1kqsFC0rlrjj9L1J4mUVekovBd6Ds+A2VI9wlkswF9qtvNVde16zYm5HEW35rF4AOec/bQfErbLHj3M32T/f6Gj2xi+bNtg5uvpnqxfvoA2yXTHLTaVigD6fSvX66nJpdUGBt+lV9cfy1buyjKgLkNF3m2y1fvmn+sLKLTIrnqvJffuUtWfX76Bm1sx5PKmDK+/F2Yszpn4f42ezuRltTnDehJYop0Lh6e2bR9aOdD8SNCl/mO1GDNcfbvX10MpHLJq1tsAxVcjz20H0UvEHjuufjfESfE7cX4ctyNk3plI21MB1GOoic5bK+b3fClF1HFfw29hcnGeNO3Wox87Hqs5rJ6mcdrc8aGEXpLVysUtQKLr0bc339tAvf2I5BFrDTXpQ57vr6aUbcIvnc5EC2KHrxzjT9zeBMNGavtd8p3v6n7aXGMkVPKJceDA85vtoKZbIrIGRKwek9jm8nPC/XUvwcZgJkE6nNl9+e1Grpbk6L6arjjNjj6kfX11NCRGNdPWMltELPpfDoF/A8rcI2oGHFWObq++fbStiLGZKNdUXqixkxpi3cJe1c+uthJZAj1FK8LVHNXxfPrrJnU4aK8vp6pf3f00HX8X+P7vill4vclvvT0wZyVgYXoLKVoez/Ln+L8K7czolGUEWEoXUo5u4rcZYbjL9ylCMkBjTY9R5b4L7Wd9F4PxsoM4nSkzolBCUXjPGJDaSMiH3CRcPLeVcYs98jWtZeVjQZ9MhnF8t339DXQ3fCEbntm5OESDNYMXaZNF4SlMPe6w41LG+rPVfV5iwxRfpnQB09L2cWlDjv6N6YbLJ6OqpYAv75z5Xy1+n10rehLzOUc3Q/eVds41Q/h2+7ctw2Nw2YYZkZMY9nOD0v69tBL8KzB7tZ/Xv20vbl057fT3v+mnExK6XpL932/d/fS8yvlOX29V0BI9N0ZU59s5uvTQG3Z9Gn0zxn00fRkyc0969cV7cn/Gt2jq9ensX3/YOdB7b2uLRurzVW9/0/lopqFivI9x4Oe9+uNYPdDquPP349L/pzrd2UVro6ct045e76FZ76Ao7PSd4yeH19haPXv8AroZQairE9MZri+OMLrJQCyu2PXNVf6X9+NbChLTpq49WawNUGc49O+g3c2cjJvqXOc1gsao9NER6uqgquzxdc3jpM+ldRb20JC2rMsc1aUB/X+ehkFSvq6rcnFY/2dAe7syt9DFh5c4uju+gaZtHTJiRa5GNrZ2XJ+2kStxmVWP/ABni320UJAkem7ApHC54X7dudA2U0J3fmtcyFvvR5aOOP+BNyUXysgKp7el3eLtOe+vT3RY/LhFCGTN0Z83fn0PbXt6NZL6bq+7VK1fOdBk40sUMNOR4RrqGqocx0ycSMbuulolDFq/xVb5c5THbWG3Ka4I9I9ee8ryr2tq1XR9HVECVsb6TJi+RTPFAW/voJ9mUlByhcSny22lelZ9M6ZubQV5bvFrjNOGPPc5edbQuVu6+WrRxy5XDm+2il4hY9UxTBG74z6t1ge4dq0GePKBTJZ00URE+ZOW1/bPYilGPK89slc8OcauhuMpSTzLIr5jqyuXqE9eXjUO8i5x7hz+r++g6kNi4k/MR4xkfbHerxz7Os3IDSxqKFN0DavAf36aZB6Y2MqoszRLtjuNftqSXi1kB1F8gjb9f0K7VjQN24TlKfUPJV22uCrtzZnWbpEvOSj5RjZWH0zfeq0rqIztvqjz6pyYT0DtrY7d09N5eqyNOO0uK9v56AtyEmm4kclZAvJee/GvMrrqjh95I1XPfBb/voyUZSjF8xxnAGT2psxxod2YX1dfVnBRk4R9v686AdzaZCvy1frVCe+bG9Ft7a9OX/T6JkfYStLlvIRRT1qryd/Ubf21Q/OMWkslnpigWdqOarQe8Ltsrol01Ti0vs4rP01OXG7jTRT01eWS2/wB9u2nMb3MSlGJYyPvbZExZ3599Knu9XSnTapXVLF457HHGdA/w8pEGVMjgaMq2+9ZP1dN26lgjckGT0ywl337++KPrpHgCR5ZQuig4vlM3fJih40M5okg4j5bRt+6WZePXQEeHzO8N1XTKwq1sOCnH30r4VyorFj5ko5OfU+v2dD5ZNV0yFXB0+xzg970ZuQj813XlzKz0bJVd6DPjcSQY04V9gxd0UfppW7A6RryeY6gz2rn3b+9at2fEdQRjLpOHMuHj83bPB21PJpvqXqzdIGTixsq9BnRLavoUGPSp/qLYvqUZM/TXa8N+Ebe94fr2d2TvsmD4ViZSpRYSdwZXmo0vlkZrXH8V4iEjupWbW/bB7GXSYb3Uj19Ld3nmPy3mu320HT/E/wAF8Ts9D4jwu7ss6pltISY3i1Dg+uurvfh8t3Y8F8M3DeltThLcif5MdkluxSbb0zPMz4KkY9foP8b/APlH/wDkfDQ8LueHdqLIluzim43AX/Li9OOqlzdWe+vgI7W9Ha6oyZeHlKpdM3p6ro+JAfK4Ksz2XQQTm88KBR3736en31kR7PqYvPrR6Vrd2aBH+FW+OaeHtj99EyqMWNDd3w2dua/70AR9jC8WP7euf569GCKDjPfDXrrcUv0ODH9g6zpwX9TAX7XoPdKPTVrWPXGPfjT9iCz6ZeXnDmsev6e2Ptpe1CU5EYxlKSgRBZIdgM8azciRwkiUWkWqxxSXd39NA/pOrprvXlcdsGL7Uup/fN4x6Gcft29dF7l9PvXZrjvz31niIAtffkrJ2x+nbQbBMybZCfbHL61Xtpm5suH+NsLr1p++f39dBvNLm5XdmbwVXtl/bTMBFHEikD0Az+v886DN5xG14sKxnK3f3vvrDev5s2OZBz7X7hnnnVG3AzZIIjGJfTKV3j3pbTOlO5CzOLK5xgtpeF9yr0AeGvMqvv249LbxXbW7O2sUOl9OPe69PXXSIwl12SmR4QqNchVFyVlQ+vOg8Z4GKHTFAG6yqAW+nbGdBPtQIrKAYvD0yoKFi920e3tYaDw8+mR0iZ6i3CWfMl3jq4qn9NZuE8q3xXa3prB3xZ73xfHef8PbbsR34/iPhOmglt7kt2G4SCKht/DZSymY4/fQcmQcc2W8R8pSnPZigt8FaRPw7nlqMV9EImMOarL2SqvGvbe7KmnpeyHuWLgMH8/XL/D7PVYtyoS670ccnmeWsU3oFQKjdQzw3grpwdX3/s1Butt3d/8AX9NdPf2xjmObkXTnPreZFcFBfLqPxaRaM9m6cn0wc+r9dBc7Y9BTjjOE7cx49OdbubXS3HhS84KzxXs/z50Hg34nTAenMTqX+JC319KK+unfifhYw3GN/KvUxzwDeX5sInbPd0APheolx1AucL65OT/TzT7ahJR6QObeexX7ZXtn9dXsen5W1FK4pqsHfHv+16jjFepMP5nPdwPe1rQe3YFZwCDx3XlOeO39NXdEFu/L6qB61Zce3s41zJHHVfdS+P5/00/w3i6K49M1jnOQ7+ugM8K9KHeh4TnKo8n09dO2UCurzPS/Mcj3OR7v3+0Juxe1HIchXb1/R76OG2JzeU8zVWevra4TQVTOqKjSVJKOpzVtBxgq9LnBk+WzJnnGZF0Za+uqvDxprLHFU9Meofbqo+vr66nQJx6g4rPeNubbHH09NBpEkMvPJ/N9BxR0le+ghtV1cIeWlqpVltCi8A8/bWvSTWJGXS1HCdVcDXlqvR7dr17xECWAIp3xTZnlqxv9K0BkFGgbKq4yaOEeyc37Op8xeuhv16hL9va8VfGi3gxFhQ1kkp3u7ac6d4ncWiUoLIiqEcUX6c88evtoFbI9Xlo9Hko9W3Di+eHUe4p3vOKKt71jVHhomTqbOOmjihuTTSe9a9utoKRmARBKvihGouP3dBu1CKkljmjprt3zQCf1NMfDwr51ouXlY1mqq6Y1TZrIzUkM6feVvLebq3u/TTI7sDqSVQRi3XUqvLXmKrQK8RHFcVGqKs4fN7KrjU/hvLUrpKnHF1T6ONN3d2pzOYy583PTx72fvpGzOl6QGqrm1/vN6C/40N3clLeTakxxLa2xiyr88YoAnPTwvHOkT8DubcdubG9vc+WUJDb3GRdTzVOfbSGYy+5Vv8+37ao8D4929z4golnBLCNjGQxTNU450E27tH5UrF8L9TF1jWfFOLsz8x3rFH3/AK67H4Nt+D359HiWeyyjNjPbTo67lIJQTyxcRKcd8ZOf43wztPSxWOWMqxKMsDY0n0fX6aBn4N4iO1ukpxWEozhLp+bp3Iygzj7hKy6uq11f8W/h0tuHhpymbkp7cj4scm7CM6hO+XySIZydFOTUf4cbE/Dbm27kNre+LCZubkZN7ZGUZRJQjKQ2j01n6las8b+ObT4afgyPxNmEY/8ArTl5ZQ3CfVuzTKG4Mzovj4fcvQcKcVGRVX6Ho1jlPd0MHqkZr3k3X6GeNbtg4/L2sWnLiuX64zrdzcKioLy8Zc+2T19x0D/Agyp56sXxTeapfX9TTTwn5qwBXSqna3H8QnH0O4jw8JdL05g3Z1RL9M/247a2cBjHpjeXDlzWLsGqT+mgfCEQh3TnpbTzN+TuXVnPsan+GFVcjqir8ovamuHL2T7aPYg0KQ6TCgvz2dSYusn9HXlCXmLGBjlKUr0OLeO/3CnZQBR9rtIyZFlc9Vk66k++neJI0xCxsvFxeq/y/LZIxIHynvqbe3Y9RW4sQRVvOUD1LLvu+mkbs1j/AAg4Czpqspgzb6uHQM+HuSkbcTqnOcYwAjclk9IcXanI5rjX0uz+HEfA+KZHhd2WxGEo72yxnOC70NuUZiHUMZqTpDow6+S2fEShKM9tSUUkYuuh6hz7067W3/iDxESW5sbe34eLO92W1tyqckTpn1MoMfNL/LxBvJxoON8ROmT3rPvFv0ekpGgqq1RLZlnEbPL0tfwiKXzxl/S9UeK8bCe71fDhsiUw22RHqWmRG1Br5ItHbmtI+ATZeYCLZeIxG+zg9PV/kFHids6SXtXTd2WlWsZNeb5QOc65O+dT7+qhdY/+tfTVXh91iLFuyPVdHUlWIuec3z6Z1B4mS1KTa5fU+1UfbQdCPy9NY8rS5ieVassx6XpsdsuUqjOKYXCY5eWi+T76Rs7t+QfRRLumzp9Pu06a2MmrCKsavpw3ZWO2Ti9Avb8K+VEY29hr759fT9dI3duu/dwJXy3eHOfbRMbe8T0useuPm+2jCNH5ZFo2F8g3d47nroC2Y+VegRRyrWajTmjH3qvbQT8L5hsDjCGQ/TNcaGW5ZV8dThKZDeTGP93WShIit0CJfSW1n7Zf9tB6RWceazqeyeYqRz27aqEv+Kol9SHe7uuHqr619gdyXQxTjEY1ReGTVU2dyko1uzvUxkzWS8jFMcXae9XoDmPyxLeozcHB5qsp/V148OTJYVlfmoa6bz5chfNx++NKiZkCX3sjii1jLgcV+uleIJF0N5FMV9K9UT+zQHCFqXwxDkxfJRTyrZ66YbMDqlmzKDCR24xqeWyFXNL5OXjNvp9dU7+5tzjBS5URanEQKqsuaEyd+NArZna5QAqXzVjlLT9tD4mCFso058q54vH3vj11RKdMosWywix8x1d5yK4dJ3pfl6ouJUiuFyBXPtegHb8RUjMqzTinNr6XjOi+NGY9TS1yFOcdSPNc8cGgd9cR6opmlVcUc96zpP8A7C/M84aPSq/V0FG2RzxmzmOOHLdex9vXWS3FOk6Y9+rGWxw0AlLj6dtInuF9USu7fr7d+TR13wyc4k57JXN/X10C3Zvm+q049C+VD/jRmz3wy7BKPbmw4wa8yTIVgvy/ajnnPPpo2TBl6nyinvfe/wBNAMoIC5w9IxXA559PX66XCZHjmynNd813ax+uvRj1oHVgvpMvvWMYz/XRdd5z3jT2s74DledAhh6d+x76/WP/ABT/AOQtjwfhN7w3iPD7m7me7cIxkSj0x6ifVI4pzkrX5RtUSLcXSjft210PwyO0bkTeX4TiTF80eoS6Oe2HQFHx25Pcj0RCUGXw4kIy6Y0tJ0+ao95Xxqn/AN3ejOUgPiTfPcNqQ9Bmhh0xxfFcN3jXL2twxbSvZwe0rGzistZ17xe0RW26x3q+HsZH2rBzoK/CeNlAnXT5okpXt7c7vFHXGXThXFftodvxT0/CqHQ1H/49p3Llkrc6OsL98aXsRXsFxO9BnEu/ayuf30Oy9yVZDnpvBfy+1Z99BRu+In0Rgx2yMa8xtQi8ManOMOqS3+ZeS9Uv4nW5F3IbVbbXSbG1ElY3cOkit8KY7emkeH3o/DqQflotB5uwOfL9199K+GAAPxVqqXFRbExauT0+ugr2/HHTORDaGT/DTEcxYdNEH/6lusn+IdLt9extHRziVzrk3B3M93sudSRBwLVtiIUU1Rx9rfp3dLaek3HIdQcYjdlN82hQPLoHbnjIkviS2tq5xY9NS6IoY6fN1d88mk+G8TEiPwdq9sqXUblzW/nqdBfFdOfXQQ3iUZd3NyK6nBfL1JXVbrKSH8KtVwnaiFelPUt6A2TuRxswLliQTzcjyMutOiNld8Gdfu3/APdvwp/CI7LKESewbX/r9CyJp0/IFoTt6j0sb1+BzlEwmflerzSC7s4iPPOrvErCG1B2oxa+J1bcvPOMrpnPJEK4K+16Bv47/hrxHhdvYnuwkQnZtyMFkmy6Olfm81NJ6JrlQ7RI3WWRfl7pG2i/VzottQ6XqYjbDLH04Jc3wv76ZKXTnpkErYF3is/l8zffgc6CjajK34flPmKZMsvTlKbC/XFOOdcjfPohRhyUV6+2urHcqN4p5GMktsKMjxm8Hu3rneJ3Z3bi7/m4927zoOgwidC+wVmmu2OPU17cjxN8y9MQukrH8/XQ+FCsER/XHovLw6Gc7ui0C45WVX35eeewe2gX4ihvADXIltK1yPOT20no80o0L5emXbn971RvKdOevHeulMfL63Xc9NSMyrI1G/XF1ePRz6aC3blFj0vVLhvJ2Vwl8hnvXZ1mzto0NA9JZy45M/TnOsgwJVFbKLlee9WKY/przuPXZlXFjb3vLxWceug9LZSVMKrpsfT0vF5zn2zpviCXTaPStvdcmI2P154vU27TKM5KGLr29Mi20/fTf/aixjGJmKA/LZ3ujnN3ZxoKfD70RZWXf2eoynTjg71qbcVcVX8cQwlpaeoC3m3WG6EcRquLttKtjLBx2/npG5beOkZC054Uq8+r9z20BwI11egeYac8+pePbnXtjaOhrhvqUjKjLXNj340mpooyyeanFe/Bz21QeFARliupa6awByf6qsa0DNuoSAIHPz9cVwhSPtf30EwuXEuW1lI4rkeSsL7and+9wb4oiCnejJ/M9NN3C9xxfU+amUubw0DizGgX1gvA5LqSo8V+vf0NB8OhkB9PMPpzgfXVG54fqrot6QJKVVWev7fTWdVERyYvEsmMNUP/ABoE7sMuDJeV+ntm7fvquW2yqS+dKzuPVlqOOwGpvEbylti1xdIXVl+p9q1sJJllIVMttDdPOcmgGe3XJjH5W82Yv6P98Ijt13M4KR/UM1omRQJ6VTaH9/TLoZOOaDi/av3zegc7VBfL63HB3Fft9tF4fZSTnJ5uaXis1jk50ousVfGMtZv7aFfXq6s37HGgZvKI9Vyfzc3/AM6Z4bcqRMUkSGN8DHzF5z+2kz3cRrAPJR/Tn769LdUqysXQGa5X3r19dBf+M7O58dnOJBm/ECNp/mBu+Xv0+c9fvrNvb63c+Va6sxkPamPpffgwZ7aHxM9t+BLbMkIfEZMnzilW35SJFx9NDBispSqPU/xSHs8Urf8AdaDNuNAKS4SPmp7Nj3Ac4+us2NqWI09M6r5q5yY9UrjOj8PuA9Mi6KW43878rXvyv8tDHeGMo5VbuVZw8vLVUB3vQDOfMUDi8UlcV6Zc5t1bu7MhqMjHSiXjAhfAtX026j2g7IVXoqlYPLd9saq6fhYqKVU7neW+clJnyXec6DN2JIZr5htIkYnAISMEa4op9dehFjcozqzCUeXFtdXlpMHPF6XCDJZWdRSo1Gn34i36Yzod7fMRjGLZTdyp4GKvPPtegbtbDSWkQeJISsu7pZYsoP60lnmoNnK5ivt1NN59rrReD3aC4Evy3KI1Tjpb57Hb99ZDfZSr4ks8uBG2ukHjPB6+2gXDc8qcCFRiXlRLO72/rya6v4nssd6fwtuUYY2umZSUdMySl/NGV9PHF8am/DAd2EdybCNrYWRjHzWDbiRizUs/Et9ci9zMpK+aSvUr3u1l9udA34JGM6CRIW+r5UOq+m3yl11S799dLY8F0MVUYwlIY3VuSqOG+lpPSytccgMsTTleeBx72UuTGqd3xEoQYjJGJS3iTzxi1JF84550BOydTKUWVGI/KYe9XQZAKcY1F4ycZRj7BaDJeeVqjgD2vVW9ISTHqKfVTEfL0vPHv+vOoGfmar6uT3+Y9c8aC3ZidCdoo0Yc5uvQa/fGmO1m0UpR4vFW94/X6a94RM8BnJxKrxx5fW60zZmeVHKdlDOCmivSsaBEoso5Rs9g4q04KfzHf6aVPc8xVpSWgp2RuiXp650+W5kCR01TH0L/AJX9tKhTaBVJhHzcWHa67XoM2xiy5ertj6vlvtg0e3KTYeUwtL3kJlyf8adubijmSF22S6e4W+Y4PXj21NPebQse2bzdGeTgo40DWo11B65Q6jtK6c9rrSoeH5s4i5cd3JXB9TREbCMuq+LqiqU75dP2vESa5Sqp5HgTNn1t740CN6JHv1GIlxz2cJhK99K6np6i81bjpOxh5/61XPeIi/MR8vP6XIp57P8AxqYkVG8Repqqu2sLhxXpoN2oPTK2PAPVz2wPDj31kNnPktpvFOPV5r6e2s6xV6VpwjxmVY/Tl17dj1RuTL8vrmJfGXgt0G7Ozcm9vrrHlk2c1k70ftrdjwzb+ZvJSmPVqu/7af4TejGTJzWBsxVB69n10vcolLGOEslkpuuvN8/9aDOmphIImX5V6s8Zj696xpM4QEx1L/Av7FFP88apdyipRGfF2dQ59JfTt66XOgOpwl2I36PztcP6/TQKjsxqTLGAzGXPF4OcPLzoN3bSPPMmwD0P9Vme1H37UbW4y6DpCsXK3v7Re940UbOplVhEqSNhfNy57cdu16CTa2ky1VcWHJhqz2ftrHbitlJhTNhxl4P106UY9NxRxmreb4KjxdPJnReJ2ehinJTeImacH35+mgmjAcK0cFl5Lfs9vtp84DESzgeoKM4zjt2D76Zuk7sEL+V6ku+LALv0o0nd3raenPIGO7zl71jmtAjxG3XpWOMdvRz9+PTXtyJQ1V8FnbGXR7wws74G0vHGB4x/LXZ/C/wH43h5b8N3aelYz2i/ii30pFPNBLVjxTjGgmd2LsbY7eYSmO4RElfRKMZTQzHzYHh14I9Ddhd+UCK3xb5vzv74xr3g5nwZRnuKdUJ9Fcqbkb6nhLP/ANv9Op4xZvVLrso4k3VVnnQKNmpBbTQ2Uo54efUx2NemGCBJT9US/wBD0DNvGjnsF9UpOV8y32Owyzn10qU415bvm6pc980FV99A2MqDCxKcoVdY6j1DTttiRJLU8kY1nJhAoDhuXPvnS5xxfC2gxM3KsHb6vOfu/dgWRisVI2VfmGs2+U/SsmgVDbYeaUIsosvKlnEuS6qytD8KBGmdZtDLjsR6fVXLVa9MB6ZSjY5Mov8AIL+v9NZuSPKdDaVJx5s5rsGMewcZ0GZ6npUaVyU8nrT2783r3g9x2783Tz3pSmuzi/bj6638J8PGe6RlOEB4dxYxuWDqQUj6vbvi9V/i34NueG3HY3SHxDNwnGUayXYvuZzoA/B4MZSnFiO3CTSdS9dbSRrHUE+ov0vtqedflk2Jk/a67e/09cdHZ6Y7DNCndCE2Qv8AlnVOMT8t/F21e/Rqfx21ubcdnqhPbJZgsZxJVwlxCVdQ4vnlvQIjc5Sh5U6mSy7YouXNZy+16b0g2nT8vKo5uwoEuzkM/fQbEHEjqHpmjVN9yOP93PbWbu2VxInxbZxkst4rPAc+mgq6iPm6stnV5bFxz2G+Yn/5enL8ZhfW88l+4Jf6+uujth14Ln8syAdjNPbhMH3vXO8Yc2+bqSvQK5bpVX17+2g6Gx4ZOJcvTzVd3HfFHGs2M1kbeU4x+6c8evfQbW/2eTKMuV9Du8du+s23KFnOXFPHp7XX0b0GSgF3XDUc88ClX9j21lBYU1Xmj02WLzi8+mid/qcC3wi5f4n0z+uvfGiLKnhEMW2ZP9PH20GR2+uMfNEuuwyx/q5960Xhoza8x1Ycctdr4fXOdZstjj8rgsrGefYUu+Oe2i8DvFMbHpEj75vB7nf20FEEXn5Xio/T60W6Tsw6mljVcUlPF3yHFNa9GT0x4q3+WOpLoKOPfjRsUR6j0yPPpYe1ue+gVubMDb4I9Vc+ZM1did/XQ/ACS3J5UQtP/rTF5OG+dM3M9z2jf1b+vHOM50/ejbIasz8lVbHnP7xv1xoIdmITT5eDCXn5vm5XjGnw2yJkOkS/lXsINlv0vt76CO9IzFr7rXF4lTd1/wAaU76dcVtx92jsif8AWg9u7YR9FlYOcPDjj/jQqLy0ndksnuXXfNY1VLdYtJ1t2eaqouqqk9zvotuZ04fLQNbnLa4axWKK9edAHiJReJ1zl3GV4vhj9TS/DzwpNHDh9MLVL6/rnTHxFr1J3p64otckvU/20nxG9JR+I9XynmFqz5ukyaBpsxkN0RtCoyQ5bJWH6/00BOKxkSer1UOM8Av9mn20xINh02FlKvMsvHPtpcixbcTCpzUlj/SX+/fGgV4jcieVuSryOBPW8Uh+X1540zej0ycVjDKwfzOfLn0x349BnYW9UXpTL0FY4Myf6687pi4iEh6iJCx/1Sipm9Akk9NgpTlLeaUenH6unR3Hpj5q/wDzAs+sntV4+2hnTFjQVKrOqSdV49Ox7a2UaSsfxWEDLkz6XyevbQH47w+UiDXqFeZ4tIln+k/bSYxBGKDGqlHqWPcbji7r7/TL3cV8qsu//wDo4EG1TGOLq/bSemXSRlIpOOpxznpO9YzoP1D/AAh+K/g0/ATPxLb2zxXn65fCTc3LzB25RK66oeG8vNv5v4OOwB8Se7GwZdMYyl1djpZxuFZspyajjshayeoDpqxHHOORTuca+0/xH+Hbe1Le3pbcdk3tjw25sQzGcN2fwZbhA7bYfFFceaIZ0Hy8obBGHTPduz4l7e3Hy8XHz288So99aeE2akm5u3fTD/L2yKIX1VuqUsjHVdduANuMWNzZWHljnlVLexxVVpLs9V8W8LbHvdybz+n8tB0NvwmxLpib26baXJ+Dt0SjddMTf83EsqLx7aT4jwsIwr40r63qPhgB6ko7irR8vZ799ARtEidLX8LWU4O7xxf89KuErwt8B6q25wFCZt0Dw2uqcY724RYnR/lB1yLoa3Ej2Oq3lvWT8Ntm4Ql4nyoSlJhuRppxVK/Wq+nf0cHlgsRqQ4ePXu8yv37an3ZyWUaau7Bt6fpjH6FY9wPw3goS+GT3yJJkJ0TejDXB5iTXHF512v8AD/hI+I3tjwu5vkpbu90HULLZVrqJpUhr/wCPI32cnAn5vYDy3VXi7eZeX9/bXpQmVLzRSumWY81KNWFfxXjt7aD9U/xZ/wCLdnwW/wCC6N6U9me5I3IbvT1f5cXeklAdLHbRxjGW9fD7m5Lc8K7qm5Ofifi70UT4TLqhBCrlGbJtjYdG2cppfgv8Tbkndn4rd3t7cj4be2dnr3GbGe7W3Z1OPJKd16GrfHePjudXw/DsNzd2tuM+lGMYQ6UNrbgHQLsxXrk1Sd10Hz+3s0xWUZU8I5OW7GirLq8OqDZJnagOrkbavrlT3xnNdjWbLAlHzUmV+gVa4715coGmTl8OpLVMqZRyYsDtFkr+l5rQJ66Oo46uDu2Vee5i5Xy6h8bMQrurz1PKUtHp2w866MYBGOFiOSI8dTeWxKrOM8XWuX4qnIUX6r/Pt3476DobO3YsQvJbnhKxf0/TRmzT5hsfXm7FvB2ftqSfielkGElL92nRf+9dFK1i29BTLZj1CluUxzWe2poSkXI4/MvL2r+6fbXt/cZRSxjE9OMvF/R0vZ8ROxitHObOM2POgekpKyG2+nHVRRjJmjGneF27GLTHNDd9hxxf8tQS35Sig2cOA59+dFHclGrw5rho+ZouvtWgs3NgQoPSl4KvzBn9a51sMRKld5w5c8dWM4DSXdflL6hOXhp9PppkPFTSQheW0teff+egpjNznMqTi/pa8YyV399B4jc6vNyFoc3fICV9xMOky3O5Eaq77FvHFX7a34yIx278tNyscVVL2/3zoPdS1HFGEjms3xIUcZzrdpJdQG2BlMHeuJYturHGPTQ7A0lMbvI3VhYZxetn+ZTqsxiORb++U5oxoHfhkiPxCR0yb6Rl0dkenCXxhw320Ud9jz5ooqfGjGvUuJiQ9tJ/D92ZKXSTy4CQZrOVw4M6De3Nzq80tx5up8VxSvs8n20Au91o9KZLvc5peMd2WqCxwcF//JJJXQcHBn0450vYmxeo6xDB1e7jEsHGfXT97eZFLMiYoWVRG411blXl/Q0DvhxlF3FEsejpZuRLZykHud/ppfiJQsLaEfLuRMBkYxvpVOc9tSm35W4SZXaqU+nV5nGbxrNncYRkfCjcgKba6abJEzLns6CveI1e12a8pF6RvjdlJlaXkDJrI+HGVf5ccc43ZOTHmlY57HfSzx0rXpoQK+n0lGvv1fu6Dwu+lxmdUOaQMjdoNPbm+DQL3vD5B3MytlZ0n6INfbGq9jwcY1Ij1Xj82aa7wlHOFzxXF6XPfUupcK0QMyrHOS4+nbjvqbY3ZRk9MfY6umXPDdFNVxzWgbvRpkdUhPNGiiPa+kqsFXdca2MC4sRPKcv04Yp699B4mU0si3L5kazj5c4vN9vbBpe18SJ+YxWEbWublXb00HY/APEbe1uTZO5GUoJHc2ok9wzHqrqkBPpuJIbit/RX4tOXiN3c3p1ckQtWJGJHbPWVRIlnp7l8o6goiW8iD2MmaOVxo4T3Ix8xi3ylApkvpTGTvoH7m+xJc9dZFEM56uKynLfatZtQpQTkLrD69IOUX30EpybrLVBjvmuSvLYpobc3FSSX8vJ6Zow+j9dB7w8L7jLrY9PTJ7ZA6eMdvbGn7HhRkjLorqlSRj8uTqyHoF23fvrIrGNRjJaoFidNlKJks9NDtE4sZMGVXzIOV4px9uXn3A9/wo+ZJM1bi9Td8dNjkBak3njGkyidfVZKV4cp+tltvAditPh4l6nrjdt1GqMl0Lkxwv8ATQeH8UxKqVh5Wy4/TsHfGc899AG3sFdUnC0xBPRqS3GK5SrUHjDpIokBUpWzmzqyX6+r6a9ueIlLC1G3BmqwUOB5zd8/fNjbnSNxHmvzWjUvNchrhwaD0fCXjpuxfLUuwiyD5b9PpenniWMY/wCZiP5YwDFUdTjqy8N86nWZisXgsp70l/K1df7ayGxKuJdSmerl7W3/AE+5oKtrYxbjnHUPmLPlLQGm5UaPY2yVMkqu4REHPU03jqb4sKHTXbmi9LnB8tEijB188XJzxRqQ8JulnQ01dyOT7vfP91oB2pGCL1Ry1bUZegLnB65r2zLvMUKeALkZ+mLx6cfTV+3szQJbcmWHDE4yZv8A60je8BOSLHpx6jx9/Ssu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data:image/jpeg;base64,/9j/4AAQSkZJRgABAQAAAQABAAD/2wCEAAkGBxQTEhUUExMWFhQXGBgYGBgYGBwYGxkbGhsYGBsfGhogHighHRslHBgZITEhJSkrLi4uGx8zODMsNygtLisBCgoKBQUFDgUFDisZExkrKysrKysrKysrKysrKysrKysrKysrKysrKysrKysrKysrKysrKysrKysrKysrKysrK//AABEIAJ8BPgMBIgACEQEDEQH/xAAbAAADAQEBAQEAAAAAAAAAAAACAwQBBQAGB//EADsQAQACAQMCBAQEBAYCAgIDAAECESEAAzESQQQiUWETMnGBBUKRoVKxwfAGI2LR4fEHFDNygpIVFkP/xAAUAQEAAAAAAAAAAAAAAAAAAAAA/8QAFBEBAAAAAAAAAAAAAAAAAAAAAP/aAAwDAQACEQMRAD8A/IY7UZX0892+Bc1ddn0e+sNoQJBZz5vanvQ4Mc6ZsbUelt4ZWepm/co5/a9BtTDNyY0DxdZ55vj+egDd2RIpG/8ASFNe/wCjnvotvwhRZyNHVTfbnvn+70ZB6xOs7La1d1X6d6+msd1Dm8Pv3apvC5/TQeNqAIS6lES6qwzxms/r7aDa8KNgpV9pI1foc37d/bR7qXnNxKTyuQXKOO+tjtJHqBShYmKovJ6cdtAg8MU54+YOeT/n9tUx8NDHJR1ZaPXunP8APRbcosU6W77OMYw8pXOght3LzNRRMi00tUC23++gRueF6aW3unSnLVNZv/c0e/4YjQW98Fqc5i5KcX/PRb21GMnpWivmezTn+L6H76dtyL83St3bjHrjHAFP89BNu+FrFuTCn5r4c8c5/loTwsKPMj7nPfBl9uKuvXVJuRjmAMberntXtjn9tBPxDJklyBuNMqzb7YvjGaPuE8PDiKjFoQXKYOOnPfhHnWG1E6bsl9QM/L2oKG8uqfC7saVTqzal36PP14+us3ZvHU1yVmL3perPe31+mgB8NYdIpNCJlWTijpK6scc+Y0M/CMbEpoupRrvyW/011PwDxBsb+3ORNj1jUfmlGR0tGPMXZ3s99O/xF+EHhodP/s7e5KL0f5crDEurpqatVUiUI0oC6DifC6ung6nhTF0fKF19B07f2fN5tvngvp/ah7LxpU6qpSOEst9A9s0OPTRbZQdMgaK+z1Liy8/p+mgWeGSSVTjlqWWvKEs+nfXt3w9BbGuenqzfD2/351m6rJkp5l7+rm64/TSWOem/pz/tzegPc2InMuTFZrjnP11kSOWqMYf6ao3N6PSgegnU5rGS6wf940nYROKooSsvOb9vc0CIZfQ0yO3eAt/KA285S8OgnPN5z9r/ALrTdkXmTnjFrd8caD2ztjhW6z2O3e+xbx20fiNnjn3tvOatoLrONa7LCpHDi8XeboFrDz9dbut9NyeKsHgv96T9dAieyDlr7J7ftrd3ZTF2XgElzxacX6c+2mQ2kG2hrm+49LYZ57euhNy7JHb1B9gW8Z/bQAbHfJdJff71jRG2Vm04szx3FrFV+uvbU30WqvK+g8eqHGt3N0eMf3XTiitAMLTK1mqqXKHH5fvpu3txOpBTg6hsUpurquTH3s1u5LzI1LpoMdr7H6erRpm/sy+cv0fLKruilOcVn0c6BU9kkoZepGXB7Wdrz30O1s5rKXkjni+HhUutay+0aWrGr9CsXjg7aZtxtplEZXmXlrHSX+Xi/pegza2qrp6W2jvatGLv17enONL3fCokfVcBTih5p5HkK0coBE4JWd88Xw1jjn7a2L5g6jnpXoxxI4DqWn0vOgzoq+kaq81j0yOW6z78aDd2Ty22966btt9fXFv9KKGeIxxao8mLccWBUWuT9NJ3J25nZHFrbwhQViqvv/LQCeGxfNYUyD9bp9/rovCeN3NiTLa3JwknSsJsWuUWLxYY06c0jl5tc/m5Fr/6/T+RH4pLs/2fv20F+34fAxTKiYFz/I+2gNps6o3f6U8/d9bv6as8HtuY9OH83m4avI1fH98KNiIkrlEc2Eq6T9MN9nv+oTEinqwNOEOM/rn0/wBzBih2Fz68Y5xnOdabNi0zzVheCgfa3Hvpm1E6sCcuBSxxisFX+vvoOn+F/hWzOO58Sc4ShGW4JU4RhHoMxPNKcvNQsQovDhHivw4h0O2z3dvdh8SMmJGQRlOCSiMgRg8LZWkeA8VOMZEa/wAzaltt5Kc+WnD5eHGXX1v4D/hk8fufh3h3c6IT8PvjJG+rb3t6UiJ3n0yMPA3nhD4yUXpqotcX+W/4rcXZ+mj3rzWaOY8nmfau3rr7P/yH/guf4dukNubv7W5tsrYeaNSI+esU3hrvxjXzz+B+IjKMJ7O6bk+rpOiWatkxfSvTs8aDmSgEiVrwUSL4KwtmarPZ0U9uPQX2te3RZwUVd0++q9v8P3pk34U34ckkESNc02/KmO39dKj+G7v/AK/xIQkwb8+Kow/mcVjjtoIfDRzdSEcxOc2Vl9Hv6++j3vL1sZo8dxLeL/676t8X+Fb+3DaHbn0yQgYGUmkMW5A/TWH4Tv7spbcNhlPbzOOBj1K/xd7G/bQQ+J2fLdBnNZKKyfs376GW2E6Y3LHl+Sr+mb71XGuifgm6bEt34T8IVakBhqRdLim7+16+i8Dt+K8RHw/4fvDGEp/C25m7ZDrWUYygSqcAHDkxSVSHz34RuR2fE7W6xlOG3uQlhG6mK04LposyZ1J+JfhcoSLqcZCwnCumdNOeYyszGVI/v9l/5D/wBL8KjsdPiPjQ3eqKMWCSKl8vUjFPon318X+J+KjM24xGO3CKRj8yrK5SlL1k28FBEzygkjMv1EqXam8eh9PtrSNdPS2D6lduc4++vbUyMUHIeuLzdV7Wff00l2r+WPtV9TfOK+v7aBpu4n04r0iZtD0wfT10qW3VoYO+aM+r37Vo/DbUuolbycl4fZ9s6DfpYl+y16tl+r/toAnB5xzfPOf3+2giPNY9Pb0/vOijHBSXmyv540e9HpKw8/8AOOR+ocaDejqXFXmu9HYv2f20/Z2bSpdGcK0Rq7us+jRoNoiZU47nVmv4f2NHtb6SGhVjYW3xRjA4utBu/CJGpFSt9TvK7v7duP2TfsD+/mvjKUWa2W4ZUZPveK57V2+16Gx8pFXsW2d6Ptf66Bm9uodKFZrFD6P1qsq6V1ZQ81lFd/659udZ8w2lrfu/tx/daZswOTNF1Tx63d3i+NAr4DgaH3+tW440UoGSge1OMGefcv799PlEdzl5KurPzY7Vauf66VIigHV6RUOcftoB+JTb5qj3x2orP302G0lNIObZF0lXX69vT669CcekUceWsUmO9c3nN9jTtrx0emm1sRcXWK4x5SvvoFO5F2yGe7VtkgD0quce/wCo+Wle9ItNl5oS7x68eumbqufKy79Ee3vRV2c+/L3CLEDpL6ue/rdWdsevHJoKfE+G6YuK+UFw1d8Fma5vS47LEqVIlR78yzSYv2zXUdtL2t8GNRxXd6un5uoCRVI8Z+unG6sZZJe6fN1I5teErGgmIV8wtXjjv0081/x9w4QUfKgxvGa59vKWXXNJzrJLKTcLtLo7/Zw8/pxp09zoDHI0e15HGD5sZGyzGgn3dpj+Xy5idQGY859R1PvN579+AzngMatlu0yM1kqsFC0rlrjj9L1J4mUVekovBd6Ds+A2VI9wlkswF9qtvNVde16zYm5HEW35rF4AOec/bQfErbLHj3M32T/f6Gj2xi+bNtg5uvpnqxfvoA2yXTHLTaVigD6fSvX66nJpdUGBt+lV9cfy1buyjKgLkNF3m2y1fvmn+sLKLTIrnqvJffuUtWfX76Bm1sx5PKmDK+/F2Yszpn4f42ezuRltTnDehJYop0Lh6e2bR9aOdD8SNCl/mO1GDNcfbvX10MpHLJq1tsAxVcjz20H0UvEHjuufjfESfE7cX4ctyNk3plI21MB1GOoic5bK+b3fClF1HFfw29hcnGeNO3Wox87Hqs5rJ6mcdrc8aGEXpLVysUtQKLr0bc339tAvf2I5BFrDTXpQ57vr6aUbcIvnc5EC2KHrxzjT9zeBMNGavtd8p3v6n7aXGMkVPKJceDA85vtoKZbIrIGRKwek9jm8nPC/XUvwcZgJkE6nNl9+e1Grpbk6L6arjjNjj6kfX11NCRGNdPWMltELPpfDoF/A8rcI2oGHFWObq++fbStiLGZKNdUXqixkxpi3cJe1c+uthJZAj1FK8LVHNXxfPrrJnU4aK8vp6pf3f00HX8X+P7vill4vclvvT0wZyVgYXoLKVoez/Ln+L8K7czolGUEWEoXUo5u4rcZYbjL9ylCMkBjTY9R5b4L7Wd9F4PxsoM4nSkzolBCUXjPGJDaSMiH3CRcPLeVcYs98jWtZeVjQZ9MhnF8t339DXQ3fCEbntm5OESDNYMXaZNF4SlMPe6w41LG+rPVfV5iwxRfpnQB09L2cWlDjv6N6YbLJ6OqpYAv75z5Xy1+n10rehLzOUc3Q/eVds41Q/h2+7ctw2Nw2YYZkZMY9nOD0v69tBL8KzB7tZ/Xv20vbl057fT3v+mnExK6XpL932/d/fS8yvlOX29V0BI9N0ZU59s5uvTQG3Z9Gn0zxn00fRkyc0969cV7cn/Gt2jq9ensX3/YOdB7b2uLRurzVW9/0/lopqFivI9x4Oe9+uNYPdDquPP349L/pzrd2UVro6ct045e76FZ76Ao7PSd4yeH19haPXv8AroZQairE9MZri+OMLrJQCyu2PXNVf6X9+NbChLTpq49WawNUGc49O+g3c2cjJvqXOc1gsao9NER6uqgquzxdc3jpM+ldRb20JC2rMsc1aUB/X+ehkFSvq6rcnFY/2dAe7syt9DFh5c4uju+gaZtHTJiRa5GNrZ2XJ+2kStxmVWP/ABni320UJAkem7ApHC54X7dudA2U0J3fmtcyFvvR5aOOP+BNyUXysgKp7el3eLtOe+vT3RY/LhFCGTN0Z83fn0PbXt6NZL6bq+7VK1fOdBk40sUMNOR4RrqGqocx0ycSMbuulolDFq/xVb5c5THbWG3Ka4I9I9ee8ryr2tq1XR9HVECVsb6TJi+RTPFAW/voJ9mUlByhcSny22lelZ9M6ZubQV5bvFrjNOGPPc5edbQuVu6+WrRxy5XDm+2il4hY9UxTBG74z6t1ge4dq0GePKBTJZ00URE+ZOW1/bPYilGPK89slc8OcauhuMpSTzLIr5jqyuXqE9eXjUO8i5x7hz+r++g6kNi4k/MR4xkfbHerxz7Os3IDSxqKFN0DavAf36aZB6Y2MqoszRLtjuNftqSXi1kB1F8gjb9f0K7VjQN24TlKfUPJV22uCrtzZnWbpEvOSj5RjZWH0zfeq0rqIztvqjz6pyYT0DtrY7d09N5eqyNOO0uK9v56AtyEmm4kclZAvJee/GvMrrqjh95I1XPfBb/voyUZSjF8xxnAGT2psxxod2YX1dfVnBRk4R9v686AdzaZCvy1frVCe+bG9Ft7a9OX/T6JkfYStLlvIRRT1qryd/Ubf21Q/OMWkslnpigWdqOarQe8Ltsrol01Ti0vs4rP01OXG7jTRT01eWS2/wB9u2nMb3MSlGJYyPvbZExZ3599Knu9XSnTapXVLF457HHGdA/w8pEGVMjgaMq2+9ZP1dN26lgjckGT0ywl337++KPrpHgCR5ZQuig4vlM3fJih40M5okg4j5bRt+6WZePXQEeHzO8N1XTKwq1sOCnH30r4VyorFj5ko5OfU+v2dD5ZNV0yFXB0+xzg970ZuQj813XlzKz0bJVd6DPjcSQY04V9gxd0UfppW7A6RryeY6gz2rn3b+9at2fEdQRjLpOHMuHj83bPB21PJpvqXqzdIGTixsq9BnRLavoUGPSp/qLYvqUZM/TXa8N+Ebe94fr2d2TvsmD4ViZSpRYSdwZXmo0vlkZrXH8V4iEjupWbW/bB7GXSYb3Uj19Ld3nmPy3mu320HT/E/wAF8Ts9D4jwu7ss6pltISY3i1Dg+uurvfh8t3Y8F8M3DeltThLcif5MdkluxSbb0zPMz4KkY9foP8b/APlH/wDkfDQ8LueHdqLIluzim43AX/Li9OOqlzdWe+vgI7W9Ha6oyZeHlKpdM3p6ro+JAfK4Ksz2XQQTm88KBR3736en31kR7PqYvPrR6Vrd2aBH+FW+OaeHtj99EyqMWNDd3w2dua/70AR9jC8WP7euf569GCKDjPfDXrrcUv0ODH9g6zpwX9TAX7XoPdKPTVrWPXGPfjT9iCz6ZeXnDmsev6e2Ptpe1CU5EYxlKSgRBZIdgM8azciRwkiUWkWqxxSXd39NA/pOrprvXlcdsGL7Uup/fN4x6Gcft29dF7l9PvXZrjvz31niIAtffkrJ2x+nbQbBMybZCfbHL61Xtpm5suH+NsLr1p++f39dBvNLm5XdmbwVXtl/bTMBFHEikD0Az+v886DN5xG14sKxnK3f3vvrDev5s2OZBz7X7hnnnVG3AzZIIjGJfTKV3j3pbTOlO5CzOLK5xgtpeF9yr0AeGvMqvv249LbxXbW7O2sUOl9OPe69PXXSIwl12SmR4QqNchVFyVlQ+vOg8Z4GKHTFAG6yqAW+nbGdBPtQIrKAYvD0yoKFi920e3tYaDw8+mR0iZ6i3CWfMl3jq4qn9NZuE8q3xXa3prB3xZ73xfHef8PbbsR34/iPhOmglt7kt2G4SCKht/DZSymY4/fQcmQcc2W8R8pSnPZigt8FaRPw7nlqMV9EImMOarL2SqvGvbe7KmnpeyHuWLgMH8/XL/D7PVYtyoS670ccnmeWsU3oFQKjdQzw3grpwdX3/s1Butt3d/8AX9NdPf2xjmObkXTnPreZFcFBfLqPxaRaM9m6cn0wc+r9dBc7Y9BTjjOE7cx49OdbubXS3HhS84KzxXs/z50Hg34nTAenMTqX+JC319KK+unfifhYw3GN/KvUxzwDeX5sInbPd0APheolx1AucL65OT/TzT7ahJR6QObeexX7ZXtn9dXsen5W1FK4pqsHfHv+16jjFepMP5nPdwPe1rQe3YFZwCDx3XlOeO39NXdEFu/L6qB61Zce3s41zJHHVfdS+P5/00/w3i6K49M1jnOQ7+ugM8K9KHeh4TnKo8n09dO2UCurzPS/Mcj3OR7v3+0Juxe1HIchXb1/R76OG2JzeU8zVWevra4TQVTOqKjSVJKOpzVtBxgq9LnBk+WzJnnGZF0Za+uqvDxprLHFU9Meofbqo+vr66nQJx6g4rPeNubbHH09NBpEkMvPJ/N9BxR0le+ghtV1cIeWlqpVltCi8A8/bWvSTWJGXS1HCdVcDXlqvR7dr17xECWAIp3xTZnlqxv9K0BkFGgbKq4yaOEeyc37Op8xeuhv16hL9va8VfGi3gxFhQ1kkp3u7ac6d4ncWiUoLIiqEcUX6c88evtoFbI9Xlo9Hko9W3Di+eHUe4p3vOKKt71jVHhomTqbOOmjihuTTSe9a9utoKRmARBKvihGouP3dBu1CKkljmjprt3zQCf1NMfDwr51ouXlY1mqq6Y1TZrIzUkM6feVvLebq3u/TTI7sDqSVQRi3XUqvLXmKrQK8RHFcVGqKs4fN7KrjU/hvLUrpKnHF1T6ONN3d2pzOYy583PTx72fvpGzOl6QGqrm1/vN6C/40N3clLeTakxxLa2xiyr88YoAnPTwvHOkT8DubcdubG9vc+WUJDb3GRdTzVOfbSGYy+5Vv8+37ao8D4929z4golnBLCNjGQxTNU450E27tH5UrF8L9TF1jWfFOLsz8x3rFH3/AK67H4Nt+D359HiWeyyjNjPbTo67lIJQTyxcRKcd8ZOf43wztPSxWOWMqxKMsDY0n0fX6aBn4N4iO1ukpxWEozhLp+bp3Iygzj7hKy6uq11f8W/h0tuHhpymbkp7cj4scm7CM6hO+XySIZydFOTUf4cbE/Dbm27kNre+LCZubkZN7ZGUZRJQjKQ2j01n6las8b+ObT4afgyPxNmEY/8ArTl5ZQ3CfVuzTKG4Mzovj4fcvQcKcVGRVX6Ho1jlPd0MHqkZr3k3X6GeNbtg4/L2sWnLiuX64zrdzcKioLy8Zc+2T19x0D/Agyp56sXxTeapfX9TTTwn5qwBXSqna3H8QnH0O4jw8JdL05g3Z1RL9M/247a2cBjHpjeXDlzWLsGqT+mgfCEQh3TnpbTzN+TuXVnPsan+GFVcjqir8ovamuHL2T7aPYg0KQ6TCgvz2dSYusn9HXlCXmLGBjlKUr0OLeO/3CnZQBR9rtIyZFlc9Vk66k++neJI0xCxsvFxeq/y/LZIxIHynvqbe3Y9RW4sQRVvOUD1LLvu+mkbs1j/AAg4Czpqspgzb6uHQM+HuSkbcTqnOcYwAjclk9IcXanI5rjX0uz+HEfA+KZHhd2WxGEo72yxnOC70NuUZiHUMZqTpDow6+S2fEShKM9tSUUkYuuh6hz7067W3/iDxESW5sbe34eLO92W1tyqckTpn1MoMfNL/LxBvJxoON8ROmT3rPvFv0ekpGgqq1RLZlnEbPL0tfwiKXzxl/S9UeK8bCe71fDhsiUw22RHqWmRG1Br5ItHbmtI+ATZeYCLZeIxG+zg9PV/kFHids6SXtXTd2WlWsZNeb5QOc65O+dT7+qhdY/+tfTVXh91iLFuyPVdHUlWIuec3z6Z1B4mS1KTa5fU+1UfbQdCPy9NY8rS5ieVassx6XpsdsuUqjOKYXCY5eWi+T76Rs7t+QfRRLumzp9Pu06a2MmrCKsavpw3ZWO2Ti9Avb8K+VEY29hr759fT9dI3duu/dwJXy3eHOfbRMbe8T0useuPm+2jCNH5ZFo2F8g3d47nroC2Y+VegRRyrWajTmjH3qvbQT8L5hsDjCGQ/TNcaGW5ZV8dThKZDeTGP93WShIit0CJfSW1n7Zf9tB6RWceazqeyeYqRz27aqEv+Kol9SHe7uuHqr619gdyXQxTjEY1ReGTVU2dyko1uzvUxkzWS8jFMcXae9XoDmPyxLeozcHB5qsp/V148OTJYVlfmoa6bz5chfNx++NKiZkCX3sjii1jLgcV+uleIJF0N5FMV9K9UT+zQHCFqXwxDkxfJRTyrZ66YbMDqlmzKDCR24xqeWyFXNL5OXjNvp9dU7+5tzjBS5URanEQKqsuaEyd+NArZna5QAqXzVjlLT9tD4mCFso058q54vH3vj11RKdMosWywix8x1d5yK4dJ3pfl6ouJUiuFyBXPtegHb8RUjMqzTinNr6XjOi+NGY9TS1yFOcdSPNc8cGgd9cR6opmlVcUc96zpP8A7C/M84aPSq/V0FG2RzxmzmOOHLdex9vXWS3FOk6Y9+rGWxw0AlLj6dtInuF9USu7fr7d+TR13wyc4k57JXN/X10C3Zvm+q049C+VD/jRmz3wy7BKPbmw4wa8yTIVgvy/ajnnPPpo2TBl6nyinvfe/wBNAMoIC5w9IxXA559PX66XCZHjmynNd813ax+uvRj1oHVgvpMvvWMYz/XRdd5z3jT2s74DledAhh6d+x76/WP/ABT/AOQtjwfhN7w3iPD7m7me7cIxkSj0x6ifVI4pzkrX5RtUSLcXSjft210PwyO0bkTeX4TiTF80eoS6Oe2HQFHx25Pcj0RCUGXw4kIy6Y0tJ0+ao95Xxqn/AN3ejOUgPiTfPcNqQ9Bmhh0xxfFcN3jXL2twxbSvZwe0rGzistZ17xe0RW26x3q+HsZH2rBzoK/CeNlAnXT5okpXt7c7vFHXGXThXFftodvxT0/CqHQ1H/49p3Llkrc6OsL98aXsRXsFxO9BnEu/ayuf30Oy9yVZDnpvBfy+1Z99BRu+In0Rgx2yMa8xtQi8ManOMOqS3+ZeS9Uv4nW5F3IbVbbXSbG1ElY3cOkit8KY7emkeH3o/DqQflotB5uwOfL9199K+GAAPxVqqXFRbExauT0+ugr2/HHTORDaGT/DTEcxYdNEH/6lusn+IdLt9extHRziVzrk3B3M93sudSRBwLVtiIUU1Rx9rfp3dLaek3HIdQcYjdlN82hQPLoHbnjIkviS2tq5xY9NS6IoY6fN1d88mk+G8TEiPwdq9sqXUblzW/nqdBfFdOfXQQ3iUZd3NyK6nBfL1JXVbrKSH8KtVwnaiFelPUt6A2TuRxswLliQTzcjyMutOiNld8Gdfu3/APdvwp/CI7LKESewbX/r9CyJp0/IFoTt6j0sb1+BzlEwmflerzSC7s4iPPOrvErCG1B2oxa+J1bcvPOMrpnPJEK4K+16Bv47/hrxHhdvYnuwkQnZtyMFkmy6Olfm81NJ6JrlQ7RI3WWRfl7pG2i/VzottQ6XqYjbDLH04Jc3wv76ZKXTnpkErYF3is/l8zffgc6CjajK34flPmKZMsvTlKbC/XFOOdcjfPohRhyUV6+2urHcqN4p5GMktsKMjxm8Hu3rneJ3Z3bi7/m4927zoOgwidC+wVmmu2OPU17cjxN8y9MQukrH8/XQ+FCsER/XHovLw6Gc7ui0C45WVX35eeewe2gX4ihvADXIltK1yPOT20no80o0L5emXbn971RvKdOevHeulMfL63Xc9NSMyrI1G/XF1ePRz6aC3blFj0vVLhvJ2Vwl8hnvXZ1mzto0NA9JZy45M/TnOsgwJVFbKLlee9WKY/przuPXZlXFjb3vLxWceug9LZSVMKrpsfT0vF5zn2zpviCXTaPStvdcmI2P154vU27TKM5KGLr29Mi20/fTf/aixjGJmKA/LZ3ujnN3ZxoKfD70RZWXf2eoynTjg71qbcVcVX8cQwlpaeoC3m3WG6EcRquLttKtjLBx2/npG5beOkZC054Uq8+r9z20BwI11egeYac8+pePbnXtjaOhrhvqUjKjLXNj340mpooyyeanFe/Bz21QeFARliupa6awByf6qsa0DNuoSAIHPz9cVwhSPtf30EwuXEuW1lI4rkeSsL7and+9wb4oiCnejJ/M9NN3C9xxfU+amUubw0DizGgX1gvA5LqSo8V+vf0NB8OhkB9PMPpzgfXVG54fqrot6QJKVVWev7fTWdVERyYvEsmMNUP/ABoE7sMuDJeV+ntm7fvquW2yqS+dKzuPVlqOOwGpvEbylti1xdIXVl+p9q1sJJllIVMttDdPOcmgGe3XJjH5W82Yv6P98Ijt13M4KR/UM1omRQJ6VTaH9/TLoZOOaDi/av3zegc7VBfL63HB3Fft9tF4fZSTnJ5uaXis1jk50ousVfGMtZv7aFfXq6s37HGgZvKI9Vyfzc3/AM6Z4bcqRMUkSGN8DHzF5z+2kz3cRrAPJR/Tn769LdUqysXQGa5X3r19dBf+M7O58dnOJBm/ECNp/mBu+Xv0+c9fvrNvb63c+Va6sxkPamPpffgwZ7aHxM9t+BLbMkIfEZMnzilW35SJFx9NDBispSqPU/xSHs8Urf8AdaDNuNAKS4SPmp7Nj3Ac4+us2NqWI09M6r5q5yY9UrjOj8PuA9Mi6KW43878rXvyv8tDHeGMo5VbuVZw8vLVUB3vQDOfMUDi8UlcV6Zc5t1bu7MhqMjHSiXjAhfAtX026j2g7IVXoqlYPLd9saq6fhYqKVU7neW+clJnyXec6DN2JIZr5htIkYnAISMEa4op9dehFjcozqzCUeXFtdXlpMHPF6XCDJZWdRSo1Gn34i36Yzod7fMRjGLZTdyp4GKvPPtegbtbDSWkQeJISsu7pZYsoP60lnmoNnK5ivt1NN59rrReD3aC4Evy3KI1Tjpb57Hb99ZDfZSr4ks8uBG2ukHjPB6+2gXDc8qcCFRiXlRLO72/rya6v4nssd6fwtuUYY2umZSUdMySl/NGV9PHF8am/DAd2EdybCNrYWRjHzWDbiRizUs/Et9ci9zMpK+aSvUr3u1l9udA34JGM6CRIW+r5UOq+m3yl11S799dLY8F0MVUYwlIY3VuSqOG+lpPSytccgMsTTleeBx72UuTGqd3xEoQYjJGJS3iTzxi1JF84550BOydTKUWVGI/KYe9XQZAKcY1F4ycZRj7BaDJeeVqjgD2vVW9ISTHqKfVTEfL0vPHv+vOoGfmar6uT3+Y9c8aC3ZidCdoo0Yc5uvQa/fGmO1m0UpR4vFW94/X6a94RM8BnJxKrxx5fW60zZmeVHKdlDOCmivSsaBEoso5Rs9g4q04KfzHf6aVPc8xVpSWgp2RuiXp650+W5kCR01TH0L/AJX9tKhTaBVJhHzcWHa67XoM2xiy5ertj6vlvtg0e3KTYeUwtL3kJlyf8adubijmSF22S6e4W+Y4PXj21NPebQse2bzdGeTgo40DWo11B65Q6jtK6c9rrSoeH5s4i5cd3JXB9TREbCMuq+LqiqU75dP2vESa5Sqp5HgTNn1t740CN6JHv1GIlxz2cJhK99K6np6i81bjpOxh5/61XPeIi/MR8vP6XIp57P8AxqYkVG8Repqqu2sLhxXpoN2oPTK2PAPVz2wPDj31kNnPktpvFOPV5r6e2s6xV6VpwjxmVY/Tl17dj1RuTL8vrmJfGXgt0G7Ozcm9vrrHlk2c1k70ftrdjwzb+ZvJSmPVqu/7af4TejGTJzWBsxVB69n10vcolLGOEslkpuuvN8/9aDOmphIImX5V6s8Zj696xpM4QEx1L/Av7FFP88apdyipRGfF2dQ59JfTt66XOgOpwl2I36PztcP6/TQKjsxqTLGAzGXPF4OcPLzoN3bSPPMmwD0P9Vme1H37UbW4y6DpCsXK3v7Re940UbOplVhEqSNhfNy57cdu16CTa2ky1VcWHJhqz2ftrHbitlJhTNhxl4P106UY9NxRxmreb4KjxdPJnReJ2ehinJTeImacH35+mgmjAcK0cFl5Lfs9vtp84DESzgeoKM4zjt2D76Zuk7sEL+V6ku+LALv0o0nd3raenPIGO7zl71jmtAjxG3XpWOMdvRz9+PTXtyJQ1V8FnbGXR7wws74G0vHGB4x/LXZ/C/wH43h5b8N3aelYz2i/ii30pFPNBLVjxTjGgmd2LsbY7eYSmO4RElfRKMZTQzHzYHh14I9Ddhd+UCK3xb5vzv74xr3g5nwZRnuKdUJ9Fcqbkb6nhLP/ANv9Op4xZvVLrso4k3VVnnQKNmpBbTQ2Uo54efUx2NemGCBJT9US/wBD0DNvGjnsF9UpOV8y32Owyzn10qU415bvm6pc980FV99A2MqDCxKcoVdY6j1DTttiRJLU8kY1nJhAoDhuXPvnS5xxfC2gxM3KsHb6vOfu/dgWRisVI2VfmGs2+U/SsmgVDbYeaUIsosvKlnEuS6qytD8KBGmdZtDLjsR6fVXLVa9MB6ZSjY5Mov8AIL+v9NZuSPKdDaVJx5s5rsGMewcZ0GZ6npUaVyU8nrT2783r3g9x2783Tz3pSmuzi/bj6638J8PGe6RlOEB4dxYxuWDqQUj6vbvi9V/i34NueG3HY3SHxDNwnGUayXYvuZzoA/B4MZSnFiO3CTSdS9dbSRrHUE+ov0vtqedflk2Jk/a67e/09cdHZ6Y7DNCndCE2Qv8AlnVOMT8t/F21e/Rqfx21ubcdnqhPbJZgsZxJVwlxCVdQ4vnlvQIjc5Sh5U6mSy7YouXNZy+16b0g2nT8vKo5uwoEuzkM/fQbEHEjqHpmjVN9yOP93PbWbu2VxInxbZxkst4rPAc+mgq6iPm6stnV5bFxz2G+Yn/5enL8ZhfW88l+4Jf6+uujth14Ln8syAdjNPbhMH3vXO8Yc2+bqSvQK5bpVX17+2g6Gx4ZOJcvTzVd3HfFHGs2M1kbeU4x+6c8evfQbW/2eTKMuV9Du8du+s23KFnOXFPHp7XX0b0GSgF3XDUc88ClX9j21lBYU1Xmj02WLzi8+mid/qcC3wi5f4n0z+uvfGiLKnhEMW2ZP9PH20GR2+uMfNEuuwyx/q5960Xhoza8x1Ycctdr4fXOdZstjj8rgsrGefYUu+Oe2i8DvFMbHpEj75vB7nf20FEEXn5Xio/T60W6Tsw6mljVcUlPF3yHFNa9GT0x4q3+WOpLoKOPfjRsUR6j0yPPpYe1ue+gVubMDb4I9Vc+ZM1did/XQ/ACS3J5UQtP/rTF5OG+dM3M9z2jf1b+vHOM50/ejbIasz8lVbHnP7xv1xoIdmITT5eDCXn5vm5XjGnw2yJkOkS/lXsINlv0vt76CO9IzFr7rXF4lTd1/wAaU76dcVtx92jsif8AWg9u7YR9FlYOcPDjj/jQqLy0ndksnuXXfNY1VLdYtJ1t2eaqouqqk9zvotuZ04fLQNbnLa4axWKK9edAHiJReJ1zl3GV4vhj9TS/DzwpNHDh9MLVL6/rnTHxFr1J3p64otckvU/20nxG9JR+I9XynmFqz5ukyaBpsxkN0RtCoyQ5bJWH6/00BOKxkSer1UOM8Av9mn20xINh02FlKvMsvHPtpcixbcTCpzUlj/SX+/fGgV4jcieVuSryOBPW8Uh+X1540zej0ycVjDKwfzOfLn0x349BnYW9UXpTL0FY4Myf6687pi4iEh6iJCx/1Sipm9Akk9NgpTlLeaUenH6unR3Hpj5q/wDzAs+sntV4+2hnTFjQVKrOqSdV49Ox7a2UaSsfxWEDLkz6XyevbQH47w+UiDXqFeZ4tIln+k/bSYxBGKDGqlHqWPcbji7r7/TL3cV8qsu//wDo4EG1TGOLq/bSemXSRlIpOOpxznpO9YzoP1D/AAh+K/g0/ATPxLb2zxXn65fCTc3LzB25RK66oeG8vNv5v4OOwB8Se7GwZdMYyl1djpZxuFZspyajjshayeoDpqxHHOORTuca+0/xH+Hbe1Le3pbcdk3tjw25sQzGcN2fwZbhA7bYfFFceaIZ0Hy8obBGHTPduz4l7e3Hy8XHz288So99aeE2akm5u3fTD/L2yKIX1VuqUsjHVdduANuMWNzZWHljnlVLexxVVpLs9V8W8LbHvdybz+n8tB0NvwmxLpib26baXJ+Dt0SjddMTf83EsqLx7aT4jwsIwr40r63qPhgB6ko7irR8vZ799ARtEidLX8LWU4O7xxf89KuErwt8B6q25wFCZt0Dw2uqcY724RYnR/lB1yLoa3Ej2Oq3lvWT8Ntm4Ql4nyoSlJhuRppxVK/Wq+nf0cHlgsRqQ4ePXu8yv37an3ZyWUaau7Bt6fpjH6FY9wPw3goS+GT3yJJkJ0TejDXB5iTXHF512v8AD/hI+I3tjwu5vkpbu90HULLZVrqJpUhr/wCPI32cnAn5vYDy3VXi7eZeX9/bXpQmVLzRSumWY81KNWFfxXjt7aD9U/xZ/wCLdnwW/wCC6N6U9me5I3IbvT1f5cXeklAdLHbRxjGW9fD7m5Lc8K7qm5Ofifi70UT4TLqhBCrlGbJtjYdG2cppfgv8Tbkndn4rd3t7cj4be2dnr3GbGe7W3Z1OPJKd16GrfHePjudXw/DsNzd2tuM+lGMYQ6UNrbgHQLsxXrk1Sd10Hz+3s0xWUZU8I5OW7GirLq8OqDZJnagOrkbavrlT3xnNdjWbLAlHzUmV+gVa4715coGmTl8OpLVMqZRyYsDtFkr+l5rQJ66Oo46uDu2Vee5i5Xy6h8bMQrurz1PKUtHp2w866MYBGOFiOSI8dTeWxKrOM8XWuX4qnIUX6r/Pt3476DobO3YsQvJbnhKxf0/TRmzT5hsfXm7FvB2ftqSfielkGElL92nRf+9dFK1i29BTLZj1CluUxzWe2poSkXI4/MvL2r+6fbXt/cZRSxjE9OMvF/R0vZ8ROxitHObOM2POgekpKyG2+nHVRRjJmjGneF27GLTHNDd9hxxf8tQS35Sig2cOA59+dFHclGrw5rho+ZouvtWgs3NgQoPSl4KvzBn9a51sMRKld5w5c8dWM4DSXdflL6hOXhp9PppkPFTSQheW0teff+egpjNznMqTi/pa8YyV399B4jc6vNyFoc3fICV9xMOky3O5Eaq77FvHFX7a34yIx278tNyscVVL2/3zoPdS1HFGEjms3xIUcZzrdpJdQG2BlMHeuJYturHGPTQ7A0lMbvI3VhYZxetn+ZTqsxiORb++U5oxoHfhkiPxCR0yb6Rl0dkenCXxhw320Ud9jz5ooqfGjGvUuJiQ9tJ/D92ZKXSTy4CQZrOVw4M6De3Nzq80tx5up8VxSvs8n20Au91o9KZLvc5peMd2WqCxwcF//JJJXQcHBn0450vYmxeo6xDB1e7jEsHGfXT97eZFLMiYoWVRG411blXl/Q0DvhxlF3FEsejpZuRLZykHud/ppfiJQsLaEfLuRMBkYxvpVOc9tSm35W4SZXaqU+nV5nGbxrNncYRkfCjcgKba6abJEzLns6CveI1e12a8pF6RvjdlJlaXkDJrI+HGVf5ccc43ZOTHmlY57HfSzx0rXpoQK+n0lGvv1fu6Dwu+lxmdUOaQMjdoNPbm+DQL3vD5B3MytlZ0n6INfbGq9jwcY1Ij1Xj82aa7wlHOFzxXF6XPfUupcK0QMyrHOS4+nbjvqbY3ZRk9MfY6umXPDdFNVxzWgbvRpkdUhPNGiiPa+kqsFXdca2MC4sRPKcv04Yp699B4mU0si3L5kazj5c4vN9vbBpe18SJ+YxWEbWublXb00HY/APEbe1uTZO5GUoJHc2ok9wzHqrqkBPpuJIbit/RX4tOXiN3c3p1ckQtWJGJHbPWVRIlnp7l8o6goiW8iD2MmaOVxo4T3Ix8xi3ylApkvpTGTvoH7m+xJc9dZFEM56uKynLfatZtQpQTkLrD69IOUX30EpybrLVBjvmuSvLYpobc3FSSX8vJ6Zow+j9dB7w8L7jLrY9PTJ7ZA6eMdvbGn7HhRkjLorqlSRj8uTqyHoF23fvrIrGNRjJaoFidNlKJks9NDtE4sZMGVXzIOV4px9uXn3A9/wo+ZJM1bi9Td8dNjkBak3njGkyidfVZKV4cp+tltvAditPh4l6nrjdt1GqMl0Lkxwv8ATQeH8UxKqVh5Wy4/TsHfGc899AG3sFdUnC0xBPRqS3GK5SrUHjDpIokBUpWzmzqyX6+r6a9ueIlLC1G3BmqwUOB5zd8/fNjbnSNxHmvzWjUvNchrhwaD0fCXjpuxfLUuwiyD5b9PpenniWMY/wCZiP5YwDFUdTjqy8N86nWZisXgsp70l/K1df7ayGxKuJdSmerl7W3/AE+5oKtrYxbjnHUPmLPlLQGm5UaPY2yVMkqu4REHPU03jqb4sKHTXbmi9LnB8tEijB188XJzxRqQ8JulnQ01dyOT7vfP91oB2pGCL1Ry1bUZegLnB65r2zLvMUKeALkZ+mLx6cfTV+3szQJbcmWHDE4yZv8A60je8BOSLHpx6jx9/Ssu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data:image/jpeg;base64,/9j/4AAQSkZJRgABAQAAAQABAAD/2wCEAAkGBxQTEhUUExMWFhQXGBgYGBgYGBwYGxkbGhsYGBsfGhogHighHRslHBgZITEhJSkrLi4uGx8zODMsNygtLisBCgoKBQUFDgUFDisZExkrKysrKysrKysrKysrKysrKysrKysrKysrKysrKysrKysrKysrKysrKysrKysrKysrK//AABEIAJ8BPgMBIgACEQEDEQH/xAAbAAADAQEBAQEAAAAAAAAAAAACAwQBBQAGB//EADsQAQACAQMCBAQEBAYCAgIDAAECESEAAzESQQQiUWETMnGBBUKRoVKxwfAGI2LR4fEHFDNygpIVFkP/xAAUAQEAAAAAAAAAAAAAAAAAAAAA/8QAFBEBAAAAAAAAAAAAAAAAAAAAAP/aAAwDAQACEQMRAD8A/IY7UZX0892+Bc1ddn0e+sNoQJBZz5vanvQ4Mc6ZsbUelt4ZWepm/co5/a9BtTDNyY0DxdZ55vj+egDd2RIpG/8ASFNe/wCjnvotvwhRZyNHVTfbnvn+70ZB6xOs7La1d1X6d6+msd1Dm8Pv3apvC5/TQeNqAIS6lES6qwzxms/r7aDa8KNgpV9pI1foc37d/bR7qXnNxKTyuQXKOO+tjtJHqBShYmKovJ6cdtAg8MU54+YOeT/n9tUx8NDHJR1ZaPXunP8APRbcosU6W77OMYw8pXOght3LzNRRMi00tUC23++gRueF6aW3unSnLVNZv/c0e/4YjQW98Fqc5i5KcX/PRb21GMnpWivmezTn+L6H76dtyL83St3bjHrjHAFP89BNu+FrFuTCn5r4c8c5/loTwsKPMj7nPfBl9uKuvXVJuRjmAMberntXtjn9tBPxDJklyBuNMqzb7YvjGaPuE8PDiKjFoQXKYOOnPfhHnWG1E6bsl9QM/L2oKG8uqfC7saVTqzal36PP14+us3ZvHU1yVmL3perPe31+mgB8NYdIpNCJlWTijpK6scc+Y0M/CMbEpoupRrvyW/011PwDxBsb+3ORNj1jUfmlGR0tGPMXZ3s99O/xF+EHhodP/s7e5KL0f5crDEurpqatVUiUI0oC6DifC6ung6nhTF0fKF19B07f2fN5tvngvp/ah7LxpU6qpSOEst9A9s0OPTRbZQdMgaK+z1Liy8/p+mgWeGSSVTjlqWWvKEs+nfXt3w9BbGuenqzfD2/351m6rJkp5l7+rm64/TSWOem/pz/tzegPc2InMuTFZrjnP11kSOWqMYf6ao3N6PSgegnU5rGS6wf940nYROKooSsvOb9vc0CIZfQ0yO3eAt/KA285S8OgnPN5z9r/ALrTdkXmTnjFrd8caD2ztjhW6z2O3e+xbx20fiNnjn3tvOatoLrONa7LCpHDi8XeboFrDz9dbut9NyeKsHgv96T9dAieyDlr7J7ftrd3ZTF2XgElzxacX6c+2mQ2kG2hrm+49LYZ57euhNy7JHb1B9gW8Z/bQAbHfJdJff71jRG2Vm04szx3FrFV+uvbU30WqvK+g8eqHGt3N0eMf3XTiitAMLTK1mqqXKHH5fvpu3txOpBTg6hsUpurquTH3s1u5LzI1LpoMdr7H6erRpm/sy+cv0fLKruilOcVn0c6BU9kkoZepGXB7Wdrz30O1s5rKXkjni+HhUutay+0aWrGr9CsXjg7aZtxtplEZXmXlrHSX+Xi/pegza2qrp6W2jvatGLv17enONL3fCokfVcBTih5p5HkK0coBE4JWd88Xw1jjn7a2L5g6jnpXoxxI4DqWn0vOgzoq+kaq81j0yOW6z78aDd2Ty22966btt9fXFv9KKGeIxxao8mLccWBUWuT9NJ3J25nZHFrbwhQViqvv/LQCeGxfNYUyD9bp9/rovCeN3NiTLa3JwknSsJsWuUWLxYY06c0jl5tc/m5Fr/6/T+RH4pLs/2fv20F+34fAxTKiYFz/I+2gNps6o3f6U8/d9bv6as8HtuY9OH83m4avI1fH98KNiIkrlEc2Eq6T9MN9nv+oTEinqwNOEOM/rn0/wBzBih2Fz68Y5xnOdabNi0zzVheCgfa3Hvpm1E6sCcuBSxxisFX+vvoOn+F/hWzOO58Sc4ShGW4JU4RhHoMxPNKcvNQsQovDhHivw4h0O2z3dvdh8SMmJGQRlOCSiMgRg8LZWkeA8VOMZEa/wAzaltt5Kc+WnD5eHGXX1v4D/hk8fufh3h3c6IT8PvjJG+rb3t6UiJ3n0yMPA3nhD4yUXpqotcX+W/4rcXZ+mj3rzWaOY8nmfau3rr7P/yH/guf4dukNubv7W5tsrYeaNSI+esU3hrvxjXzz+B+IjKMJ7O6bk+rpOiWatkxfSvTs8aDmSgEiVrwUSL4KwtmarPZ0U9uPQX2te3RZwUVd0++q9v8P3pk34U34ckkESNc02/KmO39dKj+G7v/AK/xIQkwb8+Kow/mcVjjtoIfDRzdSEcxOc2Vl9Hv6++j3vL1sZo8dxLeL/676t8X+Fb+3DaHbn0yQgYGUmkMW5A/TWH4Tv7spbcNhlPbzOOBj1K/xd7G/bQQ+J2fLdBnNZKKyfs376GW2E6Y3LHl+Sr+mb71XGuifgm6bEt34T8IVakBhqRdLim7+16+i8Dt+K8RHw/4fvDGEp/C25m7ZDrWUYygSqcAHDkxSVSHz34RuR2fE7W6xlOG3uQlhG6mK04LposyZ1J+JfhcoSLqcZCwnCumdNOeYyszGVI/v9l/5D/wBL8KjsdPiPjQ3eqKMWCSKl8vUjFPon318X+J+KjM24xGO3CKRj8yrK5SlL1k28FBEzygkjMv1EqXam8eh9PtrSNdPS2D6lduc4++vbUyMUHIeuLzdV7Wff00l2r+WPtV9TfOK+v7aBpu4n04r0iZtD0wfT10qW3VoYO+aM+r37Vo/DbUuolbycl4fZ9s6DfpYl+y16tl+r/toAnB5xzfPOf3+2giPNY9Pb0/vOijHBSXmyv540e9HpKw8/8AOOR+ocaDejqXFXmu9HYv2f20/Z2bSpdGcK0Rq7us+jRoNoiZU47nVmv4f2NHtb6SGhVjYW3xRjA4utBu/CJGpFSt9TvK7v7duP2TfsD+/mvjKUWa2W4ZUZPveK57V2+16Gx8pFXsW2d6Ptf66Bm9uodKFZrFD6P1qsq6V1ZQ81lFd/659udZ8w2lrfu/tx/daZswOTNF1Tx63d3i+NAr4DgaH3+tW440UoGSge1OMGefcv799PlEdzl5KurPzY7Vauf66VIigHV6RUOcftoB+JTb5qj3x2orP302G0lNIObZF0lXX69vT669CcekUceWsUmO9c3nN9jTtrx0emm1sRcXWK4x5SvvoFO5F2yGe7VtkgD0quce/wCo+Wle9ItNl5oS7x68eumbqufKy79Ee3vRV2c+/L3CLEDpL6ue/rdWdsevHJoKfE+G6YuK+UFw1d8Fma5vS47LEqVIlR78yzSYv2zXUdtL2t8GNRxXd6un5uoCRVI8Z+unG6sZZJe6fN1I5teErGgmIV8wtXjjv0081/x9w4QUfKgxvGa59vKWXXNJzrJLKTcLtLo7/Zw8/pxp09zoDHI0e15HGD5sZGyzGgn3dpj+Xy5idQGY859R1PvN579+AzngMatlu0yM1kqsFC0rlrjj9L1J4mUVekovBd6Ds+A2VI9wlkswF9qtvNVde16zYm5HEW35rF4AOec/bQfErbLHj3M32T/f6Gj2xi+bNtg5uvpnqxfvoA2yXTHLTaVigD6fSvX66nJpdUGBt+lV9cfy1buyjKgLkNF3m2y1fvmn+sLKLTIrnqvJffuUtWfX76Bm1sx5PKmDK+/F2Yszpn4f42ezuRltTnDehJYop0Lh6e2bR9aOdD8SNCl/mO1GDNcfbvX10MpHLJq1tsAxVcjz20H0UvEHjuufjfESfE7cX4ctyNk3plI21MB1GOoic5bK+b3fClF1HFfw29hcnGeNO3Wox87Hqs5rJ6mcdrc8aGEXpLVysUtQKLr0bc339tAvf2I5BFrDTXpQ57vr6aUbcIvnc5EC2KHrxzjT9zeBMNGavtd8p3v6n7aXGMkVPKJceDA85vtoKZbIrIGRKwek9jm8nPC/XUvwcZgJkE6nNl9+e1Grpbk6L6arjjNjj6kfX11NCRGNdPWMltELPpfDoF/A8rcI2oGHFWObq++fbStiLGZKNdUXqixkxpi3cJe1c+uthJZAj1FK8LVHNXxfPrrJnU4aK8vp6pf3f00HX8X+P7vill4vclvvT0wZyVgYXoLKVoez/Ln+L8K7czolGUEWEoXUo5u4rcZYbjL9ylCMkBjTY9R5b4L7Wd9F4PxsoM4nSkzolBCUXjPGJDaSMiH3CRcPLeVcYs98jWtZeVjQZ9MhnF8t339DXQ3fCEbntm5OESDNYMXaZNF4SlMPe6w41LG+rPVfV5iwxRfpnQB09L2cWlDjv6N6YbLJ6OqpYAv75z5Xy1+n10rehLzOUc3Q/eVds41Q/h2+7ctw2Nw2YYZkZMY9nOD0v69tBL8KzB7tZ/Xv20vbl057fT3v+mnExK6XpL932/d/fS8yvlOX29V0BI9N0ZU59s5uvTQG3Z9Gn0zxn00fRkyc0969cV7cn/Gt2jq9ensX3/YOdB7b2uLRurzVW9/0/lopqFivI9x4Oe9+uNYPdDquPP349L/pzrd2UVro6ct045e76FZ76Ao7PSd4yeH19haPXv8AroZQairE9MZri+OMLrJQCyu2PXNVf6X9+NbChLTpq49WawNUGc49O+g3c2cjJvqXOc1gsao9NER6uqgquzxdc3jpM+ldRb20JC2rMsc1aUB/X+ehkFSvq6rcnFY/2dAe7syt9DFh5c4uju+gaZtHTJiRa5GNrZ2XJ+2kStxmVWP/ABni320UJAkem7ApHC54X7dudA2U0J3fmtcyFvvR5aOOP+BNyUXysgKp7el3eLtOe+vT3RY/LhFCGTN0Z83fn0PbXt6NZL6bq+7VK1fOdBk40sUMNOR4RrqGqocx0ycSMbuulolDFq/xVb5c5THbWG3Ka4I9I9ee8ryr2tq1XR9HVECVsb6TJi+RTPFAW/voJ9mUlByhcSny22lelZ9M6ZubQV5bvFrjNOGPPc5edbQuVu6+WrRxy5XDm+2il4hY9UxTBG74z6t1ge4dq0GePKBTJZ00URE+ZOW1/bPYilGPK89slc8OcauhuMpSTzLIr5jqyuXqE9eXjUO8i5x7hz+r++g6kNi4k/MR4xkfbHerxz7Os3IDSxqKFN0DavAf36aZB6Y2MqoszRLtjuNftqSXi1kB1F8gjb9f0K7VjQN24TlKfUPJV22uCrtzZnWbpEvOSj5RjZWH0zfeq0rqIztvqjz6pyYT0DtrY7d09N5eqyNOO0uK9v56AtyEmm4kclZAvJee/GvMrrqjh95I1XPfBb/voyUZSjF8xxnAGT2psxxod2YX1dfVnBRk4R9v686AdzaZCvy1frVCe+bG9Ft7a9OX/T6JkfYStLlvIRRT1qryd/Ubf21Q/OMWkslnpigWdqOarQe8Ltsrol01Ti0vs4rP01OXG7jTRT01eWS2/wB9u2nMb3MSlGJYyPvbZExZ3599Knu9XSnTapXVLF457HHGdA/w8pEGVMjgaMq2+9ZP1dN26lgjckGT0ywl337++KPrpHgCR5ZQuig4vlM3fJih40M5okg4j5bRt+6WZePXQEeHzO8N1XTKwq1sOCnH30r4VyorFj5ko5OfU+v2dD5ZNV0yFXB0+xzg970ZuQj813XlzKz0bJVd6DPjcSQY04V9gxd0UfppW7A6RryeY6gz2rn3b+9at2fEdQRjLpOHMuHj83bPB21PJpvqXqzdIGTixsq9BnRLavoUGPSp/qLYvqUZM/TXa8N+Ebe94fr2d2TvsmD4ViZSpRYSdwZXmo0vlkZrXH8V4iEjupWbW/bB7GXSYb3Uj19Ld3nmPy3mu320HT/E/wAF8Ts9D4jwu7ss6pltISY3i1Dg+uurvfh8t3Y8F8M3DeltThLcif5MdkluxSbb0zPMz4KkY9foP8b/APlH/wDkfDQ8LueHdqLIluzim43AX/Li9OOqlzdWe+vgI7W9Ha6oyZeHlKpdM3p6ro+JAfK4Ksz2XQQTm88KBR3736en31kR7PqYvPrR6Vrd2aBH+FW+OaeHtj99EyqMWNDd3w2dua/70AR9jC8WP7euf569GCKDjPfDXrrcUv0ODH9g6zpwX9TAX7XoPdKPTVrWPXGPfjT9iCz6ZeXnDmsev6e2Ptpe1CU5EYxlKSgRBZIdgM8azciRwkiUWkWqxxSXd39NA/pOrprvXlcdsGL7Uup/fN4x6Gcft29dF7l9PvXZrjvz31niIAtffkrJ2x+nbQbBMybZCfbHL61Xtpm5suH+NsLr1p++f39dBvNLm5XdmbwVXtl/bTMBFHEikD0Az+v886DN5xG14sKxnK3f3vvrDev5s2OZBz7X7hnnnVG3AzZIIjGJfTKV3j3pbTOlO5CzOLK5xgtpeF9yr0AeGvMqvv249LbxXbW7O2sUOl9OPe69PXXSIwl12SmR4QqNchVFyVlQ+vOg8Z4GKHTFAG6yqAW+nbGdBPtQIrKAYvD0yoKFi920e3tYaDw8+mR0iZ6i3CWfMl3jq4qn9NZuE8q3xXa3prB3xZ73xfHef8PbbsR34/iPhOmglt7kt2G4SCKht/DZSymY4/fQcmQcc2W8R8pSnPZigt8FaRPw7nlqMV9EImMOarL2SqvGvbe7KmnpeyHuWLgMH8/XL/D7PVYtyoS670ccnmeWsU3oFQKjdQzw3grpwdX3/s1Butt3d/8AX9NdPf2xjmObkXTnPreZFcFBfLqPxaRaM9m6cn0wc+r9dBc7Y9BTjjOE7cx49OdbubXS3HhS84KzxXs/z50Hg34nTAenMTqX+JC319KK+unfifhYw3GN/KvUxzwDeX5sInbPd0APheolx1AucL65OT/TzT7ahJR6QObeexX7ZXtn9dXsen5W1FK4pqsHfHv+16jjFepMP5nPdwPe1rQe3YFZwCDx3XlOeO39NXdEFu/L6qB61Zce3s41zJHHVfdS+P5/00/w3i6K49M1jnOQ7+ugM8K9KHeh4TnKo8n09dO2UCurzPS/Mcj3OR7v3+0Juxe1HIchXb1/R76OG2JzeU8zVWevra4TQVTOqKjSVJKOpzVtBxgq9LnBk+WzJnnGZF0Za+uqvDxprLHFU9Meofbqo+vr66nQJx6g4rPeNubbHH09NBpEkMvPJ/N9BxR0le+ghtV1cIeWlqpVltCi8A8/bWvSTWJGXS1HCdVcDXlqvR7dr17xECWAIp3xTZnlqxv9K0BkFGgbKq4yaOEeyc37Op8xeuhv16hL9va8VfGi3gxFhQ1kkp3u7ac6d4ncWiUoLIiqEcUX6c88evtoFbI9Xlo9Hko9W3Di+eHUe4p3vOKKt71jVHhomTqbOOmjihuTTSe9a9utoKRmARBKvihGouP3dBu1CKkljmjprt3zQCf1NMfDwr51ouXlY1mqq6Y1TZrIzUkM6feVvLebq3u/TTI7sDqSVQRi3XUqvLXmKrQK8RHFcVGqKs4fN7KrjU/hvLUrpKnHF1T6ONN3d2pzOYy583PTx72fvpGzOl6QGqrm1/vN6C/40N3clLeTakxxLa2xiyr88YoAnPTwvHOkT8DubcdubG9vc+WUJDb3GRdTzVOfbSGYy+5Vv8+37ao8D4929z4golnBLCNjGQxTNU450E27tH5UrF8L9TF1jWfFOLsz8x3rFH3/AK67H4Nt+D359HiWeyyjNjPbTo67lIJQTyxcRKcd8ZOf43wztPSxWOWMqxKMsDY0n0fX6aBn4N4iO1ukpxWEozhLp+bp3Iygzj7hKy6uq11f8W/h0tuHhpymbkp7cj4scm7CM6hO+XySIZydFOTUf4cbE/Dbm27kNre+LCZubkZN7ZGUZRJQjKQ2j01n6las8b+ObT4afgyPxNmEY/8ArTl5ZQ3CfVuzTKG4Mzovj4fcvQcKcVGRVX6Ho1jlPd0MHqkZr3k3X6GeNbtg4/L2sWnLiuX64zrdzcKioLy8Zc+2T19x0D/Agyp56sXxTeapfX9TTTwn5qwBXSqna3H8QnH0O4jw8JdL05g3Z1RL9M/247a2cBjHpjeXDlzWLsGqT+mgfCEQh3TnpbTzN+TuXVnPsan+GFVcjqir8ovamuHL2T7aPYg0KQ6TCgvz2dSYusn9HXlCXmLGBjlKUr0OLeO/3CnZQBR9rtIyZFlc9Vk66k++neJI0xCxsvFxeq/y/LZIxIHynvqbe3Y9RW4sQRVvOUD1LLvu+mkbs1j/AAg4Czpqspgzb6uHQM+HuSkbcTqnOcYwAjclk9IcXanI5rjX0uz+HEfA+KZHhd2WxGEo72yxnOC70NuUZiHUMZqTpDow6+S2fEShKM9tSUUkYuuh6hz7067W3/iDxESW5sbe34eLO92W1tyqckTpn1MoMfNL/LxBvJxoON8ROmT3rPvFv0ekpGgqq1RLZlnEbPL0tfwiKXzxl/S9UeK8bCe71fDhsiUw22RHqWmRG1Br5ItHbmtI+ATZeYCLZeIxG+zg9PV/kFHids6SXtXTd2WlWsZNeb5QOc65O+dT7+qhdY/+tfTVXh91iLFuyPVdHUlWIuec3z6Z1B4mS1KTa5fU+1UfbQdCPy9NY8rS5ieVassx6XpsdsuUqjOKYXCY5eWi+T76Rs7t+QfRRLumzp9Pu06a2MmrCKsavpw3ZWO2Ti9Avb8K+VEY29hr759fT9dI3duu/dwJXy3eHOfbRMbe8T0useuPm+2jCNH5ZFo2F8g3d47nroC2Y+VegRRyrWajTmjH3qvbQT8L5hsDjCGQ/TNcaGW5ZV8dThKZDeTGP93WShIit0CJfSW1n7Zf9tB6RWceazqeyeYqRz27aqEv+Kol9SHe7uuHqr619gdyXQxTjEY1ReGTVU2dyko1uzvUxkzWS8jFMcXae9XoDmPyxLeozcHB5qsp/V148OTJYVlfmoa6bz5chfNx++NKiZkCX3sjii1jLgcV+uleIJF0N5FMV9K9UT+zQHCFqXwxDkxfJRTyrZ66YbMDqlmzKDCR24xqeWyFXNL5OXjNvp9dU7+5tzjBS5URanEQKqsuaEyd+NArZna5QAqXzVjlLT9tD4mCFso058q54vH3vj11RKdMosWywix8x1d5yK4dJ3pfl6ouJUiuFyBXPtegHb8RUjMqzTinNr6XjOi+NGY9TS1yFOcdSPNc8cGgd9cR6opmlVcUc96zpP8A7C/M84aPSq/V0FG2RzxmzmOOHLdex9vXWS3FOk6Y9+rGWxw0AlLj6dtInuF9USu7fr7d+TR13wyc4k57JXN/X10C3Zvm+q049C+VD/jRmz3wy7BKPbmw4wa8yTIVgvy/ajnnPPpo2TBl6nyinvfe/wBNAMoIC5w9IxXA559PX66XCZHjmynNd813ax+uvRj1oHVgvpMvvWMYz/XRdd5z3jT2s74DledAhh6d+x76/WP/ABT/AOQtjwfhN7w3iPD7m7me7cIxkSj0x6ifVI4pzkrX5RtUSLcXSjft210PwyO0bkTeX4TiTF80eoS6Oe2HQFHx25Pcj0RCUGXw4kIy6Y0tJ0+ao95Xxqn/AN3ejOUgPiTfPcNqQ9Bmhh0xxfFcN3jXL2twxbSvZwe0rGzistZ17xe0RW26x3q+HsZH2rBzoK/CeNlAnXT5okpXt7c7vFHXGXThXFftodvxT0/CqHQ1H/49p3Llkrc6OsL98aXsRXsFxO9BnEu/ayuf30Oy9yVZDnpvBfy+1Z99BRu+In0Rgx2yMa8xtQi8ManOMOqS3+ZeS9Uv4nW5F3IbVbbXSbG1ElY3cOkit8KY7emkeH3o/DqQflotB5uwOfL9199K+GAAPxVqqXFRbExauT0+ugr2/HHTORDaGT/DTEcxYdNEH/6lusn+IdLt9extHRziVzrk3B3M93sudSRBwLVtiIUU1Rx9rfp3dLaek3HIdQcYjdlN82hQPLoHbnjIkviS2tq5xY9NS6IoY6fN1d88mk+G8TEiPwdq9sqXUblzW/nqdBfFdOfXQQ3iUZd3NyK6nBfL1JXVbrKSH8KtVwnaiFelPUt6A2TuRxswLliQTzcjyMutOiNld8Gdfu3/APdvwp/CI7LKESewbX/r9CyJp0/IFoTt6j0sb1+BzlEwmflerzSC7s4iPPOrvErCG1B2oxa+J1bcvPOMrpnPJEK4K+16Bv47/hrxHhdvYnuwkQnZtyMFkmy6Olfm81NJ6JrlQ7RI3WWRfl7pG2i/VzottQ6XqYjbDLH04Jc3wv76ZKXTnpkErYF3is/l8zffgc6CjajK34flPmKZMsvTlKbC/XFOOdcjfPohRhyUV6+2urHcqN4p5GMktsKMjxm8Hu3rneJ3Z3bi7/m4927zoOgwidC+wVmmu2OPU17cjxN8y9MQukrH8/XQ+FCsER/XHovLw6Gc7ui0C45WVX35eeewe2gX4ihvADXIltK1yPOT20no80o0L5emXbn971RvKdOevHeulMfL63Xc9NSMyrI1G/XF1ePRz6aC3blFj0vVLhvJ2Vwl8hnvXZ1mzto0NA9JZy45M/TnOsgwJVFbKLlee9WKY/przuPXZlXFjb3vLxWceug9LZSVMKrpsfT0vF5zn2zpviCXTaPStvdcmI2P154vU27TKM5KGLr29Mi20/fTf/aixjGJmKA/LZ3ujnN3ZxoKfD70RZWXf2eoynTjg71qbcVcVX8cQwlpaeoC3m3WG6EcRquLttKtjLBx2/npG5beOkZC054Uq8+r9z20BwI11egeYac8+pePbnXtjaOhrhvqUjKjLXNj340mpooyyeanFe/Bz21QeFARliupa6awByf6qsa0DNuoSAIHPz9cVwhSPtf30EwuXEuW1lI4rkeSsL7and+9wb4oiCnejJ/M9NN3C9xxfU+amUubw0DizGgX1gvA5LqSo8V+vf0NB8OhkB9PMPpzgfXVG54fqrot6QJKVVWev7fTWdVERyYvEsmMNUP/ABoE7sMuDJeV+ntm7fvquW2yqS+dKzuPVlqOOwGpvEbylti1xdIXVl+p9q1sJJllIVMttDdPOcmgGe3XJjH5W82Yv6P98Ijt13M4KR/UM1omRQJ6VTaH9/TLoZOOaDi/av3zegc7VBfL63HB3Fft9tF4fZSTnJ5uaXis1jk50ousVfGMtZv7aFfXq6s37HGgZvKI9Vyfzc3/AM6Z4bcqRMUkSGN8DHzF5z+2kz3cRrAPJR/Tn769LdUqysXQGa5X3r19dBf+M7O58dnOJBm/ECNp/mBu+Xv0+c9fvrNvb63c+Va6sxkPamPpffgwZ7aHxM9t+BLbMkIfEZMnzilW35SJFx9NDBispSqPU/xSHs8Urf8AdaDNuNAKS4SPmp7Nj3Ac4+us2NqWI09M6r5q5yY9UrjOj8PuA9Mi6KW43878rXvyv8tDHeGMo5VbuVZw8vLVUB3vQDOfMUDi8UlcV6Zc5t1bu7MhqMjHSiXjAhfAtX026j2g7IVXoqlYPLd9saq6fhYqKVU7neW+clJnyXec6DN2JIZr5htIkYnAISMEa4op9dehFjcozqzCUeXFtdXlpMHPF6XCDJZWdRSo1Gn34i36Yzod7fMRjGLZTdyp4GKvPPtegbtbDSWkQeJISsu7pZYsoP60lnmoNnK5ivt1NN59rrReD3aC4Evy3KI1Tjpb57Hb99ZDfZSr4ks8uBG2ukHjPB6+2gXDc8qcCFRiXlRLO72/rya6v4nssd6fwtuUYY2umZSUdMySl/NGV9PHF8am/DAd2EdybCNrYWRjHzWDbiRizUs/Et9ci9zMpK+aSvUr3u1l9udA34JGM6CRIW+r5UOq+m3yl11S799dLY8F0MVUYwlIY3VuSqOG+lpPSytccgMsTTleeBx72UuTGqd3xEoQYjJGJS3iTzxi1JF84550BOydTKUWVGI/KYe9XQZAKcY1F4ycZRj7BaDJeeVqjgD2vVW9ISTHqKfVTEfL0vPHv+vOoGfmar6uT3+Y9c8aC3ZidCdoo0Yc5uvQa/fGmO1m0UpR4vFW94/X6a94RM8BnJxKrxx5fW60zZmeVHKdlDOCmivSsaBEoso5Rs9g4q04KfzHf6aVPc8xVpSWgp2RuiXp650+W5kCR01TH0L/AJX9tKhTaBVJhHzcWHa67XoM2xiy5ertj6vlvtg0e3KTYeUwtL3kJlyf8adubijmSF22S6e4W+Y4PXj21NPebQse2bzdGeTgo40DWo11B65Q6jtK6c9rrSoeH5s4i5cd3JXB9TREbCMuq+LqiqU75dP2vESa5Sqp5HgTNn1t740CN6JHv1GIlxz2cJhK99K6np6i81bjpOxh5/61XPeIi/MR8vP6XIp57P8AxqYkVG8Repqqu2sLhxXpoN2oPTK2PAPVz2wPDj31kNnPktpvFOPV5r6e2s6xV6VpwjxmVY/Tl17dj1RuTL8vrmJfGXgt0G7Ozcm9vrrHlk2c1k70ftrdjwzb+ZvJSmPVqu/7af4TejGTJzWBsxVB69n10vcolLGOEslkpuuvN8/9aDOmphIImX5V6s8Zj696xpM4QEx1L/Av7FFP88apdyipRGfF2dQ59JfTt66XOgOpwl2I36PztcP6/TQKjsxqTLGAzGXPF4OcPLzoN3bSPPMmwD0P9Vme1H37UbW4y6DpCsXK3v7Re940UbOplVhEqSNhfNy57cdu16CTa2ky1VcWHJhqz2ftrHbitlJhTNhxl4P106UY9NxRxmreb4KjxdPJnReJ2ehinJTeImacH35+mgmjAcK0cFl5Lfs9vtp84DESzgeoKM4zjt2D76Zuk7sEL+V6ku+LALv0o0nd3raenPIGO7zl71jmtAjxG3XpWOMdvRz9+PTXtyJQ1V8FnbGXR7wws74G0vHGB4x/LXZ/C/wH43h5b8N3aelYz2i/ii30pFPNBLVjxTjGgmd2LsbY7eYSmO4RElfRKMZTQzHzYHh14I9Ddhd+UCK3xb5vzv74xr3g5nwZRnuKdUJ9Fcqbkb6nhLP/ANv9Op4xZvVLrso4k3VVnnQKNmpBbTQ2Uo54efUx2NemGCBJT9US/wBD0DNvGjnsF9UpOV8y32Owyzn10qU415bvm6pc980FV99A2MqDCxKcoVdY6j1DTttiRJLU8kY1nJhAoDhuXPvnS5xxfC2gxM3KsHb6vOfu/dgWRisVI2VfmGs2+U/SsmgVDbYeaUIsosvKlnEuS6qytD8KBGmdZtDLjsR6fVXLVa9MB6ZSjY5Mov8AIL+v9NZuSPKdDaVJx5s5rsGMewcZ0GZ6npUaVyU8nrT2783r3g9x2783Tz3pSmuzi/bj6638J8PGe6RlOEB4dxYxuWDqQUj6vbvi9V/i34NueG3HY3SHxDNwnGUayXYvuZzoA/B4MZSnFiO3CTSdS9dbSRrHUE+ov0vtqedflk2Jk/a67e/09cdHZ6Y7DNCndCE2Qv8AlnVOMT8t/F21e/Rqfx21ubcdnqhPbJZgsZxJVwlxCVdQ4vnlvQIjc5Sh5U6mSy7YouXNZy+16b0g2nT8vKo5uwoEuzkM/fQbEHEjqHpmjVN9yOP93PbWbu2VxInxbZxkst4rPAc+mgq6iPm6stnV5bFxz2G+Yn/5enL8ZhfW88l+4Jf6+uujth14Ln8syAdjNPbhMH3vXO8Yc2+bqSvQK5bpVX17+2g6Gx4ZOJcvTzVd3HfFHGs2M1kbeU4x+6c8evfQbW/2eTKMuV9Du8du+s23KFnOXFPHp7XX0b0GSgF3XDUc88ClX9j21lBYU1Xmj02WLzi8+mid/qcC3wi5f4n0z+uvfGiLKnhEMW2ZP9PH20GR2+uMfNEuuwyx/q5960Xhoza8x1Ycctdr4fXOdZstjj8rgsrGefYUu+Oe2i8DvFMbHpEj75vB7nf20FEEXn5Xio/T60W6Tsw6mljVcUlPF3yHFNa9GT0x4q3+WOpLoKOPfjRsUR6j0yPPpYe1ue+gVubMDb4I9Vc+ZM1did/XQ/ACS3J5UQtP/rTF5OG+dM3M9z2jf1b+vHOM50/ejbIasz8lVbHnP7xv1xoIdmITT5eDCXn5vm5XjGnw2yJkOkS/lXsINlv0vt76CO9IzFr7rXF4lTd1/wAaU76dcVtx92jsif8AWg9u7YR9FlYOcPDjj/jQqLy0ndksnuXXfNY1VLdYtJ1t2eaqouqqk9zvotuZ04fLQNbnLa4axWKK9edAHiJReJ1zl3GV4vhj9TS/DzwpNHDh9MLVL6/rnTHxFr1J3p64otckvU/20nxG9JR+I9XynmFqz5ukyaBpsxkN0RtCoyQ5bJWH6/00BOKxkSer1UOM8Av9mn20xINh02FlKvMsvHPtpcixbcTCpzUlj/SX+/fGgV4jcieVuSryOBPW8Uh+X1540zej0ycVjDKwfzOfLn0x349BnYW9UXpTL0FY4Myf6687pi4iEh6iJCx/1Sipm9Akk9NgpTlLeaUenH6unR3Hpj5q/wDzAs+sntV4+2hnTFjQVKrOqSdV49Ox7a2UaSsfxWEDLkz6XyevbQH47w+UiDXqFeZ4tIln+k/bSYxBGKDGqlHqWPcbji7r7/TL3cV8qsu//wDo4EG1TGOLq/bSemXSRlIpOOpxznpO9YzoP1D/AAh+K/g0/ATPxLb2zxXn65fCTc3LzB25RK66oeG8vNv5v4OOwB8Se7GwZdMYyl1djpZxuFZspyajjshayeoDpqxHHOORTuca+0/xH+Hbe1Le3pbcdk3tjw25sQzGcN2fwZbhA7bYfFFceaIZ0Hy8obBGHTPduz4l7e3Hy8XHz288So99aeE2akm5u3fTD/L2yKIX1VuqUsjHVdduANuMWNzZWHljnlVLexxVVpLs9V8W8LbHvdybz+n8tB0NvwmxLpib26baXJ+Dt0SjddMTf83EsqLx7aT4jwsIwr40r63qPhgB6ko7irR8vZ799ARtEidLX8LWU4O7xxf89KuErwt8B6q25wFCZt0Dw2uqcY724RYnR/lB1yLoa3Ej2Oq3lvWT8Ntm4Ql4nyoSlJhuRppxVK/Wq+nf0cHlgsRqQ4ePXu8yv37an3ZyWUaau7Bt6fpjH6FY9wPw3goS+GT3yJJkJ0TejDXB5iTXHF512v8AD/hI+I3tjwu5vkpbu90HULLZVrqJpUhr/wCPI32cnAn5vYDy3VXi7eZeX9/bXpQmVLzRSumWY81KNWFfxXjt7aD9U/xZ/wCLdnwW/wCC6N6U9me5I3IbvT1f5cXeklAdLHbRxjGW9fD7m5Lc8K7qm5Ofifi70UT4TLqhBCrlGbJtjYdG2cppfgv8Tbkndn4rd3t7cj4be2dnr3GbGe7W3Z1OPJKd16GrfHePjudXw/DsNzd2tuM+lGMYQ6UNrbgHQLsxXrk1Sd10Hz+3s0xWUZU8I5OW7GirLq8OqDZJnagOrkbavrlT3xnNdjWbLAlHzUmV+gVa4715coGmTl8OpLVMqZRyYsDtFkr+l5rQJ66Oo46uDu2Vee5i5Xy6h8bMQrurz1PKUtHp2w866MYBGOFiOSI8dTeWxKrOM8XWuX4qnIUX6r/Pt3476DobO3YsQvJbnhKxf0/TRmzT5hsfXm7FvB2ftqSfielkGElL92nRf+9dFK1i29BTLZj1CluUxzWe2poSkXI4/MvL2r+6fbXt/cZRSxjE9OMvF/R0vZ8ROxitHObOM2POgekpKyG2+nHVRRjJmjGneF27GLTHNDd9hxxf8tQS35Sig2cOA59+dFHclGrw5rho+ZouvtWgs3NgQoPSl4KvzBn9a51sMRKld5w5c8dWM4DSXdflL6hOXhp9PppkPFTSQheW0teff+egpjNznMqTi/pa8YyV399B4jc6vNyFoc3fICV9xMOky3O5Eaq77FvHFX7a34yIx278tNyscVVL2/3zoPdS1HFGEjms3xIUcZzrdpJdQG2BlMHeuJYturHGPTQ7A0lMbvI3VhYZxetn+ZTqsxiORb++U5oxoHfhkiPxCR0yb6Rl0dkenCXxhw320Ud9jz5ooqfGjGvUuJiQ9tJ/D92ZKXSTy4CQZrOVw4M6De3Nzq80tx5up8VxSvs8n20Au91o9KZLvc5peMd2WqCxwcF//JJJXQcHBn0450vYmxeo6xDB1e7jEsHGfXT97eZFLMiYoWVRG411blXl/Q0DvhxlF3FEsejpZuRLZykHud/ppfiJQsLaEfLuRMBkYxvpVOc9tSm35W4SZXaqU+nV5nGbxrNncYRkfCjcgKba6abJEzLns6CveI1e12a8pF6RvjdlJlaXkDJrI+HGVf5ccc43ZOTHmlY57HfSzx0rXpoQK+n0lGvv1fu6Dwu+lxmdUOaQMjdoNPbm+DQL3vD5B3MytlZ0n6INfbGq9jwcY1Ij1Xj82aa7wlHOFzxXF6XPfUupcK0QMyrHOS4+nbjvqbY3ZRk9MfY6umXPDdFNVxzWgbvRpkdUhPNGiiPa+kqsFXdca2MC4sRPKcv04Yp699B4mU0si3L5kazj5c4vN9vbBpe18SJ+YxWEbWublXb00HY/APEbe1uTZO5GUoJHc2ok9wzHqrqkBPpuJIbit/RX4tOXiN3c3p1ckQtWJGJHbPWVRIlnp7l8o6goiW8iD2MmaOVxo4T3Ix8xi3ylApkvpTGTvoH7m+xJc9dZFEM56uKynLfatZtQpQTkLrD69IOUX30EpybrLVBjvmuSvLYpobc3FSSX8vJ6Zow+j9dB7w8L7jLrY9PTJ7ZA6eMdvbGn7HhRkjLorqlSRj8uTqyHoF23fvrIrGNRjJaoFidNlKJks9NDtE4sZMGVXzIOV4px9uXn3A9/wo+ZJM1bi9Td8dNjkBak3njGkyidfVZKV4cp+tltvAditPh4l6nrjdt1GqMl0Lkxwv8ATQeH8UxKqVh5Wy4/TsHfGc899AG3sFdUnC0xBPRqS3GK5SrUHjDpIokBUpWzmzqyX6+r6a9ueIlLC1G3BmqwUOB5zd8/fNjbnSNxHmvzWjUvNchrhwaD0fCXjpuxfLUuwiyD5b9PpenniWMY/wCZiP5YwDFUdTjqy8N86nWZisXgsp70l/K1df7ayGxKuJdSmerl7W3/AE+5oKtrYxbjnHUPmLPlLQGm5UaPY2yVMkqu4REHPU03jqb4sKHTXbmi9LnB8tEijB188XJzxRqQ8JulnQ01dyOT7vfP91oB2pGCL1Ry1bUZegLnB65r2zLvMUKeALkZ+mLx6cfTV+3szQJbcmWHDE4yZv8A60je8BOSLHpx6jx9/Ssu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data:image/jpeg;base64,/9j/4AAQSkZJRgABAQAAAQABAAD/2wCEAAkGBxQTEhUUExMWFhQXGBgYGBgYGBwYGxkbGhsYGBsfGhogHighHRslHBgZITEhJSkrLi4uGx8zODMsNygtLisBCgoKBQUFDgUFDisZExkrKysrKysrKysrKysrKysrKysrKysrKysrKysrKysrKysrKysrKysrKysrKysrKysrK//AABEIAJ8BPgMBIgACEQEDEQH/xAAbAAADAQEBAQEAAAAAAAAAAAACAwQBBQAGB//EADsQAQACAQMCBAQEBAYCAgIDAAECESEAAzESQQQiUWETMnGBBUKRoVKxwfAGI2LR4fEHFDNygpIVFkP/xAAUAQEAAAAAAAAAAAAAAAAAAAAA/8QAFBEBAAAAAAAAAAAAAAAAAAAAAP/aAAwDAQACEQMRAD8A/IY7UZX0892+Bc1ddn0e+sNoQJBZz5vanvQ4Mc6ZsbUelt4ZWepm/co5/a9BtTDNyY0DxdZ55vj+egDd2RIpG/8ASFNe/wCjnvotvwhRZyNHVTfbnvn+70ZB6xOs7La1d1X6d6+msd1Dm8Pv3apvC5/TQeNqAIS6lES6qwzxms/r7aDa8KNgpV9pI1foc37d/bR7qXnNxKTyuQXKOO+tjtJHqBShYmKovJ6cdtAg8MU54+YOeT/n9tUx8NDHJR1ZaPXunP8APRbcosU6W77OMYw8pXOght3LzNRRMi00tUC23++gRueF6aW3unSnLVNZv/c0e/4YjQW98Fqc5i5KcX/PRb21GMnpWivmezTn+L6H76dtyL83St3bjHrjHAFP89BNu+FrFuTCn5r4c8c5/loTwsKPMj7nPfBl9uKuvXVJuRjmAMberntXtjn9tBPxDJklyBuNMqzb7YvjGaPuE8PDiKjFoQXKYOOnPfhHnWG1E6bsl9QM/L2oKG8uqfC7saVTqzal36PP14+us3ZvHU1yVmL3perPe31+mgB8NYdIpNCJlWTijpK6scc+Y0M/CMbEpoupRrvyW/011PwDxBsb+3ORNj1jUfmlGR0tGPMXZ3s99O/xF+EHhodP/s7e5KL0f5crDEurpqatVUiUI0oC6DifC6ung6nhTF0fKF19B07f2fN5tvngvp/ah7LxpU6qpSOEst9A9s0OPTRbZQdMgaK+z1Liy8/p+mgWeGSSVTjlqWWvKEs+nfXt3w9BbGuenqzfD2/351m6rJkp5l7+rm64/TSWOem/pz/tzegPc2InMuTFZrjnP11kSOWqMYf6ao3N6PSgegnU5rGS6wf940nYROKooSsvOb9vc0CIZfQ0yO3eAt/KA285S8OgnPN5z9r/ALrTdkXmTnjFrd8caD2ztjhW6z2O3e+xbx20fiNnjn3tvOatoLrONa7LCpHDi8XeboFrDz9dbut9NyeKsHgv96T9dAieyDlr7J7ftrd3ZTF2XgElzxacX6c+2mQ2kG2hrm+49LYZ57euhNy7JHb1B9gW8Z/bQAbHfJdJff71jRG2Vm04szx3FrFV+uvbU30WqvK+g8eqHGt3N0eMf3XTiitAMLTK1mqqXKHH5fvpu3txOpBTg6hsUpurquTH3s1u5LzI1LpoMdr7H6erRpm/sy+cv0fLKruilOcVn0c6BU9kkoZepGXB7Wdrz30O1s5rKXkjni+HhUutay+0aWrGr9CsXjg7aZtxtplEZXmXlrHSX+Xi/pegza2qrp6W2jvatGLv17enONL3fCokfVcBTih5p5HkK0coBE4JWd88Xw1jjn7a2L5g6jnpXoxxI4DqWn0vOgzoq+kaq81j0yOW6z78aDd2Ty22966btt9fXFv9KKGeIxxao8mLccWBUWuT9NJ3J25nZHFrbwhQViqvv/LQCeGxfNYUyD9bp9/rovCeN3NiTLa3JwknSsJsWuUWLxYY06c0jl5tc/m5Fr/6/T+RH4pLs/2fv20F+34fAxTKiYFz/I+2gNps6o3f6U8/d9bv6as8HtuY9OH83m4avI1fH98KNiIkrlEc2Eq6T9MN9nv+oTEinqwNOEOM/rn0/wBzBih2Fz68Y5xnOdabNi0zzVheCgfa3Hvpm1E6sCcuBSxxisFX+vvoOn+F/hWzOO58Sc4ShGW4JU4RhHoMxPNKcvNQsQovDhHivw4h0O2z3dvdh8SMmJGQRlOCSiMgRg8LZWkeA8VOMZEa/wAzaltt5Kc+WnD5eHGXX1v4D/hk8fufh3h3c6IT8PvjJG+rb3t6UiJ3n0yMPA3nhD4yUXpqotcX+W/4rcXZ+mj3rzWaOY8nmfau3rr7P/yH/guf4dukNubv7W5tsrYeaNSI+esU3hrvxjXzz+B+IjKMJ7O6bk+rpOiWatkxfSvTs8aDmSgEiVrwUSL4KwtmarPZ0U9uPQX2te3RZwUVd0++q9v8P3pk34U34ckkESNc02/KmO39dKj+G7v/AK/xIQkwb8+Kow/mcVjjtoIfDRzdSEcxOc2Vl9Hv6++j3vL1sZo8dxLeL/676t8X+Fb+3DaHbn0yQgYGUmkMW5A/TWH4Tv7spbcNhlPbzOOBj1K/xd7G/bQQ+J2fLdBnNZKKyfs376GW2E6Y3LHl+Sr+mb71XGuifgm6bEt34T8IVakBhqRdLim7+16+i8Dt+K8RHw/4fvDGEp/C25m7ZDrWUYygSqcAHDkxSVSHz34RuR2fE7W6xlOG3uQlhG6mK04LposyZ1J+JfhcoSLqcZCwnCumdNOeYyszGVI/v9l/5D/wBL8KjsdPiPjQ3eqKMWCSKl8vUjFPon318X+J+KjM24xGO3CKRj8yrK5SlL1k28FBEzygkjMv1EqXam8eh9PtrSNdPS2D6lduc4++vbUyMUHIeuLzdV7Wff00l2r+WPtV9TfOK+v7aBpu4n04r0iZtD0wfT10qW3VoYO+aM+r37Vo/DbUuolbycl4fZ9s6DfpYl+y16tl+r/toAnB5xzfPOf3+2giPNY9Pb0/vOijHBSXmyv540e9HpKw8/8AOOR+ocaDejqXFXmu9HYv2f20/Z2bSpdGcK0Rq7us+jRoNoiZU47nVmv4f2NHtb6SGhVjYW3xRjA4utBu/CJGpFSt9TvK7v7duP2TfsD+/mvjKUWa2W4ZUZPveK57V2+16Gx8pFXsW2d6Ptf66Bm9uodKFZrFD6P1qsq6V1ZQ81lFd/659udZ8w2lrfu/tx/daZswOTNF1Tx63d3i+NAr4DgaH3+tW440UoGSge1OMGefcv799PlEdzl5KurPzY7Vauf66VIigHV6RUOcftoB+JTb5qj3x2orP302G0lNIObZF0lXX69vT669CcekUceWsUmO9c3nN9jTtrx0emm1sRcXWK4x5SvvoFO5F2yGe7VtkgD0quce/wCo+Wle9ItNl5oS7x68eumbqufKy79Ee3vRV2c+/L3CLEDpL6ue/rdWdsevHJoKfE+G6YuK+UFw1d8Fma5vS47LEqVIlR78yzSYv2zXUdtL2t8GNRxXd6un5uoCRVI8Z+unG6sZZJe6fN1I5teErGgmIV8wtXjjv0081/x9w4QUfKgxvGa59vKWXXNJzrJLKTcLtLo7/Zw8/pxp09zoDHI0e15HGD5sZGyzGgn3dpj+Xy5idQGY859R1PvN579+AzngMatlu0yM1kqsFC0rlrjj9L1J4mUVekovBd6Ds+A2VI9wlkswF9qtvNVde16zYm5HEW35rF4AOec/bQfErbLHj3M32T/f6Gj2xi+bNtg5uvpnqxfvoA2yXTHLTaVigD6fSvX66nJpdUGBt+lV9cfy1buyjKgLkNF3m2y1fvmn+sLKLTIrnqvJffuUtWfX76Bm1sx5PKmDK+/F2Yszpn4f42ezuRltTnDehJYop0Lh6e2bR9aOdD8SNCl/mO1GDNcfbvX10MpHLJq1tsAxVcjz20H0UvEHjuufjfESfE7cX4ctyNk3plI21MB1GOoic5bK+b3fClF1HFfw29hcnGeNO3Wox87Hqs5rJ6mcdrc8aGEXpLVysUtQKLr0bc339tAvf2I5BFrDTXpQ57vr6aUbcIvnc5EC2KHrxzjT9zeBMNGavtd8p3v6n7aXGMkVPKJceDA85vtoKZbIrIGRKwek9jm8nPC/XUvwcZgJkE6nNl9+e1Grpbk6L6arjjNjj6kfX11NCRGNdPWMltELPpfDoF/A8rcI2oGHFWObq++fbStiLGZKNdUXqixkxpi3cJe1c+uthJZAj1FK8LVHNXxfPrrJnU4aK8vp6pf3f00HX8X+P7vill4vclvvT0wZyVgYXoLKVoez/Ln+L8K7czolGUEWEoXUo5u4rcZYbjL9ylCMkBjTY9R5b4L7Wd9F4PxsoM4nSkzolBCUXjPGJDaSMiH3CRcPLeVcYs98jWtZeVjQZ9MhnF8t339DXQ3fCEbntm5OESDNYMXaZNF4SlMPe6w41LG+rPVfV5iwxRfpnQB09L2cWlDjv6N6YbLJ6OqpYAv75z5Xy1+n10rehLzOUc3Q/eVds41Q/h2+7ctw2Nw2YYZkZMY9nOD0v69tBL8KzB7tZ/Xv20vbl057fT3v+mnExK6XpL932/d/fS8yvlOX29V0BI9N0ZU59s5uvTQG3Z9Gn0zxn00fRkyc0969cV7cn/Gt2jq9ensX3/YOdB7b2uLRurzVW9/0/lopqFivI9x4Oe9+uNYPdDquPP349L/pzrd2UVro6ct045e76FZ76Ao7PSd4yeH19haPXv8AroZQairE9MZri+OMLrJQCyu2PXNVf6X9+NbChLTpq49WawNUGc49O+g3c2cjJvqXOc1gsao9NER6uqgquzxdc3jpM+ldRb20JC2rMsc1aUB/X+ehkFSvq6rcnFY/2dAe7syt9DFh5c4uju+gaZtHTJiRa5GNrZ2XJ+2kStxmVWP/ABni320UJAkem7ApHC54X7dudA2U0J3fmtcyFvvR5aOOP+BNyUXysgKp7el3eLtOe+vT3RY/LhFCGTN0Z83fn0PbXt6NZL6bq+7VK1fOdBk40sUMNOR4RrqGqocx0ycSMbuulolDFq/xVb5c5THbWG3Ka4I9I9ee8ryr2tq1XR9HVECVsb6TJi+RTPFAW/voJ9mUlByhcSny22lelZ9M6ZubQV5bvFrjNOGPPc5edbQuVu6+WrRxy5XDm+2il4hY9UxTBG74z6t1ge4dq0GePKBTJZ00URE+ZOW1/bPYilGPK89slc8OcauhuMpSTzLIr5jqyuXqE9eXjUO8i5x7hz+r++g6kNi4k/MR4xkfbHerxz7Os3IDSxqKFN0DavAf36aZB6Y2MqoszRLtjuNftqSXi1kB1F8gjb9f0K7VjQN24TlKfUPJV22uCrtzZnWbpEvOSj5RjZWH0zfeq0rqIztvqjz6pyYT0DtrY7d09N5eqyNOO0uK9v56AtyEmm4kclZAvJee/GvMrrqjh95I1XPfBb/voyUZSjF8xxnAGT2psxxod2YX1dfVnBRk4R9v686AdzaZCvy1frVCe+bG9Ft7a9OX/T6JkfYStLlvIRRT1qryd/Ubf21Q/OMWkslnpigWdqOarQe8Ltsrol01Ti0vs4rP01OXG7jTRT01eWS2/wB9u2nMb3MSlGJYyPvbZExZ3599Knu9XSnTapXVLF457HHGdA/w8pEGVMjgaMq2+9ZP1dN26lgjckGT0ywl337++KPrpHgCR5ZQuig4vlM3fJih40M5okg4j5bRt+6WZePXQEeHzO8N1XTKwq1sOCnH30r4VyorFj5ko5OfU+v2dD5ZNV0yFXB0+xzg970ZuQj813XlzKz0bJVd6DPjcSQY04V9gxd0UfppW7A6RryeY6gz2rn3b+9at2fEdQRjLpOHMuHj83bPB21PJpvqXqzdIGTixsq9BnRLavoUGPSp/qLYvqUZM/TXa8N+Ebe94fr2d2TvsmD4ViZSpRYSdwZXmo0vlkZrXH8V4iEjupWbW/bB7GXSYb3Uj19Ld3nmPy3mu320HT/E/wAF8Ts9D4jwu7ss6pltISY3i1Dg+uurvfh8t3Y8F8M3DeltThLcif5MdkluxSbb0zPMz4KkY9foP8b/APlH/wDkfDQ8LueHdqLIluzim43AX/Li9OOqlzdWe+vgI7W9Ha6oyZeHlKpdM3p6ro+JAfK4Ksz2XQQTm88KBR3736en31kR7PqYvPrR6Vrd2aBH+FW+OaeHtj99EyqMWNDd3w2dua/70AR9jC8WP7euf569GCKDjPfDXrrcUv0ODH9g6zpwX9TAX7XoPdKPTVrWPXGPfjT9iCz6ZeXnDmsev6e2Ptpe1CU5EYxlKSgRBZIdgM8azciRwkiUWkWqxxSXd39NA/pOrprvXlcdsGL7Uup/fN4x6Gcft29dF7l9PvXZrjvz31niIAtffkrJ2x+nbQbBMybZCfbHL61Xtpm5suH+NsLr1p++f39dBvNLm5XdmbwVXtl/bTMBFHEikD0Az+v886DN5xG14sKxnK3f3vvrDev5s2OZBz7X7hnnnVG3AzZIIjGJfTKV3j3pbTOlO5CzOLK5xgtpeF9yr0AeGvMqvv249LbxXbW7O2sUOl9OPe69PXXSIwl12SmR4QqNchVFyVlQ+vOg8Z4GKHTFAG6yqAW+nbGdBPtQIrKAYvD0yoKFi920e3tYaDw8+mR0iZ6i3CWfMl3jq4qn9NZuE8q3xXa3prB3xZ73xfHef8PbbsR34/iPhOmglt7kt2G4SCKht/DZSymY4/fQcmQcc2W8R8pSnPZigt8FaRPw7nlqMV9EImMOarL2SqvGvbe7KmnpeyHuWLgMH8/XL/D7PVYtyoS670ccnmeWsU3oFQKjdQzw3grpwdX3/s1Butt3d/8AX9NdPf2xjmObkXTnPreZFcFBfLqPxaRaM9m6cn0wc+r9dBc7Y9BTjjOE7cx49OdbubXS3HhS84KzxXs/z50Hg34nTAenMTqX+JC319KK+unfifhYw3GN/KvUxzwDeX5sInbPd0APheolx1AucL65OT/TzT7ahJR6QObeexX7ZXtn9dXsen5W1FK4pqsHfHv+16jjFepMP5nPdwPe1rQe3YFZwCDx3XlOeO39NXdEFu/L6qB61Zce3s41zJHHVfdS+P5/00/w3i6K49M1jnOQ7+ugM8K9KHeh4TnKo8n09dO2UCurzPS/Mcj3OR7v3+0Juxe1HIchXb1/R76OG2JzeU8zVWevra4TQVTOqKjSVJKOpzVtBxgq9LnBk+WzJnnGZF0Za+uqvDxprLHFU9Meofbqo+vr66nQJx6g4rPeNubbHH09NBpEkMvPJ/N9BxR0le+ghtV1cIeWlqpVltCi8A8/bWvSTWJGXS1HCdVcDXlqvR7dr17xECWAIp3xTZnlqxv9K0BkFGgbKq4yaOEeyc37Op8xeuhv16hL9va8VfGi3gxFhQ1kkp3u7ac6d4ncWiUoLIiqEcUX6c88evtoFbI9Xlo9Hko9W3Di+eHUe4p3vOKKt71jVHhomTqbOOmjihuTTSe9a9utoKRmARBKvihGouP3dBu1CKkljmjprt3zQCf1NMfDwr51ouXlY1mqq6Y1TZrIzUkM6feVvLebq3u/TTI7sDqSVQRi3XUqvLXmKrQK8RHFcVGqKs4fN7KrjU/hvLUrpKnHF1T6ONN3d2pzOYy583PTx72fvpGzOl6QGqrm1/vN6C/40N3clLeTakxxLa2xiyr88YoAnPTwvHOkT8DubcdubG9vc+WUJDb3GRdTzVOfbSGYy+5Vv8+37ao8D4929z4golnBLCNjGQxTNU450E27tH5UrF8L9TF1jWfFOLsz8x3rFH3/AK67H4Nt+D359HiWeyyjNjPbTo67lIJQTyxcRKcd8ZOf43wztPSxWOWMqxKMsDY0n0fX6aBn4N4iO1ukpxWEozhLp+bp3Iygzj7hKy6uq11f8W/h0tuHhpymbkp7cj4scm7CM6hO+XySIZydFOTUf4cbE/Dbm27kNre+LCZubkZN7ZGUZRJQjKQ2j01n6las8b+ObT4afgyPxNmEY/8ArTl5ZQ3CfVuzTKG4Mzovj4fcvQcKcVGRVX6Ho1jlPd0MHqkZr3k3X6GeNbtg4/L2sWnLiuX64zrdzcKioLy8Zc+2T19x0D/Agyp56sXxTeapfX9TTTwn5qwBXSqna3H8QnH0O4jw8JdL05g3Z1RL9M/247a2cBjHpjeXDlzWLsGqT+mgfCEQh3TnpbTzN+TuXVnPsan+GFVcjqir8ovamuHL2T7aPYg0KQ6TCgvz2dSYusn9HXlCXmLGBjlKUr0OLeO/3CnZQBR9rtIyZFlc9Vk66k++neJI0xCxsvFxeq/y/LZIxIHynvqbe3Y9RW4sQRVvOUD1LLvu+mkbs1j/AAg4Czpqspgzb6uHQM+HuSkbcTqnOcYwAjclk9IcXanI5rjX0uz+HEfA+KZHhd2WxGEo72yxnOC70NuUZiHUMZqTpDow6+S2fEShKM9tSUUkYuuh6hz7067W3/iDxESW5sbe34eLO92W1tyqckTpn1MoMfNL/LxBvJxoON8ROmT3rPvFv0ekpGgqq1RLZlnEbPL0tfwiKXzxl/S9UeK8bCe71fDhsiUw22RHqWmRG1Br5ItHbmtI+ATZeYCLZeIxG+zg9PV/kFHids6SXtXTd2WlWsZNeb5QOc65O+dT7+qhdY/+tfTVXh91iLFuyPVdHUlWIuec3z6Z1B4mS1KTa5fU+1UfbQdCPy9NY8rS5ieVassx6XpsdsuUqjOKYXCY5eWi+T76Rs7t+QfRRLumzp9Pu06a2MmrCKsavpw3ZWO2Ti9Avb8K+VEY29hr759fT9dI3duu/dwJXy3eHOfbRMbe8T0useuPm+2jCNH5ZFo2F8g3d47nroC2Y+VegRRyrWajTmjH3qvbQT8L5hsDjCGQ/TNcaGW5ZV8dThKZDeTGP93WShIit0CJfSW1n7Zf9tB6RWceazqeyeYqRz27aqEv+Kol9SHe7uuHqr619gdyXQxTjEY1ReGTVU2dyko1uzvUxkzWS8jFMcXae9XoDmPyxLeozcHB5qsp/V148OTJYVlfmoa6bz5chfNx++NKiZkCX3sjii1jLgcV+uleIJF0N5FMV9K9UT+zQHCFqXwxDkxfJRTyrZ66YbMDqlmzKDCR24xqeWyFXNL5OXjNvp9dU7+5tzjBS5URanEQKqsuaEyd+NArZna5QAqXzVjlLT9tD4mCFso058q54vH3vj11RKdMosWywix8x1d5yK4dJ3pfl6ouJUiuFyBXPtegHb8RUjMqzTinNr6XjOi+NGY9TS1yFOcdSPNc8cGgd9cR6opmlVcUc96zpP8A7C/M84aPSq/V0FG2RzxmzmOOHLdex9vXWS3FOk6Y9+rGWxw0AlLj6dtInuF9USu7fr7d+TR13wyc4k57JXN/X10C3Zvm+q049C+VD/jRmz3wy7BKPbmw4wa8yTIVgvy/ajnnPPpo2TBl6nyinvfe/wBNAMoIC5w9IxXA559PX66XCZHjmynNd813ax+uvRj1oHVgvpMvvWMYz/XRdd5z3jT2s74DledAhh6d+x76/WP/ABT/AOQtjwfhN7w3iPD7m7me7cIxkSj0x6ifVI4pzkrX5RtUSLcXSjft210PwyO0bkTeX4TiTF80eoS6Oe2HQFHx25Pcj0RCUGXw4kIy6Y0tJ0+ao95Xxqn/AN3ejOUgPiTfPcNqQ9Bmhh0xxfFcN3jXL2twxbSvZwe0rGzistZ17xe0RW26x3q+HsZH2rBzoK/CeNlAnXT5okpXt7c7vFHXGXThXFftodvxT0/CqHQ1H/49p3Llkrc6OsL98aXsRXsFxO9BnEu/ayuf30Oy9yVZDnpvBfy+1Z99BRu+In0Rgx2yMa8xtQi8ManOMOqS3+ZeS9Uv4nW5F3IbVbbXSbG1ElY3cOkit8KY7emkeH3o/DqQflotB5uwOfL9199K+GAAPxVqqXFRbExauT0+ugr2/HHTORDaGT/DTEcxYdNEH/6lusn+IdLt9extHRziVzrk3B3M93sudSRBwLVtiIUU1Rx9rfp3dLaek3HIdQcYjdlN82hQPLoHbnjIkviS2tq5xY9NS6IoY6fN1d88mk+G8TEiPwdq9sqXUblzW/nqdBfFdOfXQQ3iUZd3NyK6nBfL1JXVbrKSH8KtVwnaiFelPUt6A2TuRxswLliQTzcjyMutOiNld8Gdfu3/APdvwp/CI7LKESewbX/r9CyJp0/IFoTt6j0sb1+BzlEwmflerzSC7s4iPPOrvErCG1B2oxa+J1bcvPOMrpnPJEK4K+16Bv47/hrxHhdvYnuwkQnZtyMFkmy6Olfm81NJ6JrlQ7RI3WWRfl7pG2i/VzottQ6XqYjbDLH04Jc3wv76ZKXTnpkErYF3is/l8zffgc6CjajK34flPmKZMsvTlKbC/XFOOdcjfPohRhyUV6+2urHcqN4p5GMktsKMjxm8Hu3rneJ3Z3bi7/m4927zoOgwidC+wVmmu2OPU17cjxN8y9MQukrH8/XQ+FCsER/XHovLw6Gc7ui0C45WVX35eeewe2gX4ihvADXIltK1yPOT20no80o0L5emXbn971RvKdOevHeulMfL63Xc9NSMyrI1G/XF1ePRz6aC3blFj0vVLhvJ2Vwl8hnvXZ1mzto0NA9JZy45M/TnOsgwJVFbKLlee9WKY/przuPXZlXFjb3vLxWceug9LZSVMKrpsfT0vF5zn2zpviCXTaPStvdcmI2P154vU27TKM5KGLr29Mi20/fTf/aixjGJmKA/LZ3ujnN3ZxoKfD70RZWXf2eoynTjg71qbcVcVX8cQwlpaeoC3m3WG6EcRquLttKtjLBx2/npG5beOkZC054Uq8+r9z20BwI11egeYac8+pePbnXtjaOhrhvqUjKjLXNj340mpooyyeanFe/Bz21QeFARliupa6awByf6qsa0DNuoSAIHPz9cVwhSPtf30EwuXEuW1lI4rkeSsL7and+9wb4oiCnejJ/M9NN3C9xxfU+amUubw0DizGgX1gvA5LqSo8V+vf0NB8OhkB9PMPpzgfXVG54fqrot6QJKVVWev7fTWdVERyYvEsmMNUP/ABoE7sMuDJeV+ntm7fvquW2yqS+dKzuPVlqOOwGpvEbylti1xdIXVl+p9q1sJJllIVMttDdPOcmgGe3XJjH5W82Yv6P98Ijt13M4KR/UM1omRQJ6VTaH9/TLoZOOaDi/av3zegc7VBfL63HB3Fft9tF4fZSTnJ5uaXis1jk50ousVfGMtZv7aFfXq6s37HGgZvKI9Vyfzc3/AM6Z4bcqRMUkSGN8DHzF5z+2kz3cRrAPJR/Tn769LdUqysXQGa5X3r19dBf+M7O58dnOJBm/ECNp/mBu+Xv0+c9fvrNvb63c+Va6sxkPamPpffgwZ7aHxM9t+BLbMkIfEZMnzilW35SJFx9NDBispSqPU/xSHs8Urf8AdaDNuNAKS4SPmp7Nj3Ac4+us2NqWI09M6r5q5yY9UrjOj8PuA9Mi6KW43878rXvyv8tDHeGMo5VbuVZw8vLVUB3vQDOfMUDi8UlcV6Zc5t1bu7MhqMjHSiXjAhfAtX026j2g7IVXoqlYPLd9saq6fhYqKVU7neW+clJnyXec6DN2JIZr5htIkYnAISMEa4op9dehFjcozqzCUeXFtdXlpMHPF6XCDJZWdRSo1Gn34i36Yzod7fMRjGLZTdyp4GKvPPtegbtbDSWkQeJISsu7pZYsoP60lnmoNnK5ivt1NN59rrReD3aC4Evy3KI1Tjpb57Hb99ZDfZSr4ks8uBG2ukHjPB6+2gXDc8qcCFRiXlRLO72/rya6v4nssd6fwtuUYY2umZSUdMySl/NGV9PHF8am/DAd2EdybCNrYWRjHzWDbiRizUs/Et9ci9zMpK+aSvUr3u1l9udA34JGM6CRIW+r5UOq+m3yl11S799dLY8F0MVUYwlIY3VuSqOG+lpPSytccgMsTTleeBx72UuTGqd3xEoQYjJGJS3iTzxi1JF84550BOydTKUWVGI/KYe9XQZAKcY1F4ycZRj7BaDJeeVqjgD2vVW9ISTHqKfVTEfL0vPHv+vOoGfmar6uT3+Y9c8aC3ZidCdoo0Yc5uvQa/fGmO1m0UpR4vFW94/X6a94RM8BnJxKrxx5fW60zZmeVHKdlDOCmivSsaBEoso5Rs9g4q04KfzHf6aVPc8xVpSWgp2RuiXp650+W5kCR01TH0L/AJX9tKhTaBVJhHzcWHa67XoM2xiy5ertj6vlvtg0e3KTYeUwtL3kJlyf8adubijmSF22S6e4W+Y4PXj21NPebQse2bzdGeTgo40DWo11B65Q6jtK6c9rrSoeH5s4i5cd3JXB9TREbCMuq+LqiqU75dP2vESa5Sqp5HgTNn1t740CN6JHv1GIlxz2cJhK99K6np6i81bjpOxh5/61XPeIi/MR8vP6XIp57P8AxqYkVG8Repqqu2sLhxXpoN2oPTK2PAPVz2wPDj31kNnPktpvFOPV5r6e2s6xV6VpwjxmVY/Tl17dj1RuTL8vrmJfGXgt0G7Ozcm9vrrHlk2c1k70ftrdjwzb+ZvJSmPVqu/7af4TejGTJzWBsxVB69n10vcolLGOEslkpuuvN8/9aDOmphIImX5V6s8Zj696xpM4QEx1L/Av7FFP88apdyipRGfF2dQ59JfTt66XOgOpwl2I36PztcP6/TQKjsxqTLGAzGXPF4OcPLzoN3bSPPMmwD0P9Vme1H37UbW4y6DpCsXK3v7Re940UbOplVhEqSNhfNy57cdu16CTa2ky1VcWHJhqz2ftrHbitlJhTNhxl4P106UY9NxRxmreb4KjxdPJnReJ2ehinJTeImacH35+mgmjAcK0cFl5Lfs9vtp84DESzgeoKM4zjt2D76Zuk7sEL+V6ku+LALv0o0nd3raenPIGO7zl71jmtAjxG3XpWOMdvRz9+PTXtyJQ1V8FnbGXR7wws74G0vHGB4x/LXZ/C/wH43h5b8N3aelYz2i/ii30pFPNBLVjxTjGgmd2LsbY7eYSmO4RElfRKMZTQzHzYHh14I9Ddhd+UCK3xb5vzv74xr3g5nwZRnuKdUJ9Fcqbkb6nhLP/ANv9Op4xZvVLrso4k3VVnnQKNmpBbTQ2Uo54efUx2NemGCBJT9US/wBD0DNvGjnsF9UpOV8y32Owyzn10qU415bvm6pc980FV99A2MqDCxKcoVdY6j1DTttiRJLU8kY1nJhAoDhuXPvnS5xxfC2gxM3KsHb6vOfu/dgWRisVI2VfmGs2+U/SsmgVDbYeaUIsosvKlnEuS6qytD8KBGmdZtDLjsR6fVXLVa9MB6ZSjY5Mov8AIL+v9NZuSPKdDaVJx5s5rsGMewcZ0GZ6npUaVyU8nrT2783r3g9x2783Tz3pSmuzi/bj6638J8PGe6RlOEB4dxYxuWDqQUj6vbvi9V/i34NueG3HY3SHxDNwnGUayXYvuZzoA/B4MZSnFiO3CTSdS9dbSRrHUE+ov0vtqedflk2Jk/a67e/09cdHZ6Y7DNCndCE2Qv8AlnVOMT8t/F21e/Rqfx21ubcdnqhPbJZgsZxJVwlxCVdQ4vnlvQIjc5Sh5U6mSy7YouXNZy+16b0g2nT8vKo5uwoEuzkM/fQbEHEjqHpmjVN9yOP93PbWbu2VxInxbZxkst4rPAc+mgq6iPm6stnV5bFxz2G+Yn/5enL8ZhfW88l+4Jf6+uujth14Ln8syAdjNPbhMH3vXO8Yc2+bqSvQK5bpVX17+2g6Gx4ZOJcvTzVd3HfFHGs2M1kbeU4x+6c8evfQbW/2eTKMuV9Du8du+s23KFnOXFPHp7XX0b0GSgF3XDUc88ClX9j21lBYU1Xmj02WLzi8+mid/qcC3wi5f4n0z+uvfGiLKnhEMW2ZP9PH20GR2+uMfNEuuwyx/q5960Xhoza8x1Ycctdr4fXOdZstjj8rgsrGefYUu+Oe2i8DvFMbHpEj75vB7nf20FEEXn5Xio/T60W6Tsw6mljVcUlPF3yHFNa9GT0x4q3+WOpLoKOPfjRsUR6j0yPPpYe1ue+gVubMDb4I9Vc+ZM1did/XQ/ACS3J5UQtP/rTF5OG+dM3M9z2jf1b+vHOM50/ejbIasz8lVbHnP7xv1xoIdmITT5eDCXn5vm5XjGnw2yJkOkS/lXsINlv0vt76CO9IzFr7rXF4lTd1/wAaU76dcVtx92jsif8AWg9u7YR9FlYOcPDjj/jQqLy0ndksnuXXfNY1VLdYtJ1t2eaqouqqk9zvotuZ04fLQNbnLa4axWKK9edAHiJReJ1zl3GV4vhj9TS/DzwpNHDh9MLVL6/rnTHxFr1J3p64otckvU/20nxG9JR+I9XynmFqz5ukyaBpsxkN0RtCoyQ5bJWH6/00BOKxkSer1UOM8Av9mn20xINh02FlKvMsvHPtpcixbcTCpzUlj/SX+/fGgV4jcieVuSryOBPW8Uh+X1540zej0ycVjDKwfzOfLn0x349BnYW9UXpTL0FY4Myf6687pi4iEh6iJCx/1Sipm9Akk9NgpTlLeaUenH6unR3Hpj5q/wDzAs+sntV4+2hnTFjQVKrOqSdV49Ox7a2UaSsfxWEDLkz6XyevbQH47w+UiDXqFeZ4tIln+k/bSYxBGKDGqlHqWPcbji7r7/TL3cV8qsu//wDo4EG1TGOLq/bSemXSRlIpOOpxznpO9YzoP1D/AAh+K/g0/ATPxLb2zxXn65fCTc3LzB25RK66oeG8vNv5v4OOwB8Se7GwZdMYyl1djpZxuFZspyajjshayeoDpqxHHOORTuca+0/xH+Hbe1Le3pbcdk3tjw25sQzGcN2fwZbhA7bYfFFceaIZ0Hy8obBGHTPduz4l7e3Hy8XHz288So99aeE2akm5u3fTD/L2yKIX1VuqUsjHVdduANuMWNzZWHljnlVLexxVVpLs9V8W8LbHvdybz+n8tB0NvwmxLpib26baXJ+Dt0SjddMTf83EsqLx7aT4jwsIwr40r63qPhgB6ko7irR8vZ799ARtEidLX8LWU4O7xxf89KuErwt8B6q25wFCZt0Dw2uqcY724RYnR/lB1yLoa3Ej2Oq3lvWT8Ntm4Ql4nyoSlJhuRppxVK/Wq+nf0cHlgsRqQ4ePXu8yv37an3ZyWUaau7Bt6fpjH6FY9wPw3goS+GT3yJJkJ0TejDXB5iTXHF512v8AD/hI+I3tjwu5vkpbu90HULLZVrqJpUhr/wCPI32cnAn5vYDy3VXi7eZeX9/bXpQmVLzRSumWY81KNWFfxXjt7aD9U/xZ/wCLdnwW/wCC6N6U9me5I3IbvT1f5cXeklAdLHbRxjGW9fD7m5Lc8K7qm5Ofifi70UT4TLqhBCrlGbJtjYdG2cppfgv8Tbkndn4rd3t7cj4be2dnr3GbGe7W3Z1OPJKd16GrfHePjudXw/DsNzd2tuM+lGMYQ6UNrbgHQLsxXrk1Sd10Hz+3s0xWUZU8I5OW7GirLq8OqDZJnagOrkbavrlT3xnNdjWbLAlHzUmV+gVa4715coGmTl8OpLVMqZRyYsDtFkr+l5rQJ66Oo46uDu2Vee5i5Xy6h8bMQrurz1PKUtHp2w866MYBGOFiOSI8dTeWxKrOM8XWuX4qnIUX6r/Pt3476DobO3YsQvJbnhKxf0/TRmzT5hsfXm7FvB2ftqSfielkGElL92nRf+9dFK1i29BTLZj1CluUxzWe2poSkXI4/MvL2r+6fbXt/cZRSxjE9OMvF/R0vZ8ROxitHObOM2POgekpKyG2+nHVRRjJmjGneF27GLTHNDd9hxxf8tQS35Sig2cOA59+dFHclGrw5rho+ZouvtWgs3NgQoPSl4KvzBn9a51sMRKld5w5c8dWM4DSXdflL6hOXhp9PppkPFTSQheW0teff+egpjNznMqTi/pa8YyV399B4jc6vNyFoc3fICV9xMOky3O5Eaq77FvHFX7a34yIx278tNyscVVL2/3zoPdS1HFGEjms3xIUcZzrdpJdQG2BlMHeuJYturHGPTQ7A0lMbvI3VhYZxetn+ZTqsxiORb++U5oxoHfhkiPxCR0yb6Rl0dkenCXxhw320Ud9jz5ooqfGjGvUuJiQ9tJ/D92ZKXSTy4CQZrOVw4M6De3Nzq80tx5up8VxSvs8n20Au91o9KZLvc5peMd2WqCxwcF//JJJXQcHBn0450vYmxeo6xDB1e7jEsHGfXT97eZFLMiYoWVRG411blXl/Q0DvhxlF3FEsejpZuRLZykHud/ppfiJQsLaEfLuRMBkYxvpVOc9tSm35W4SZXaqU+nV5nGbxrNncYRkfCjcgKba6abJEzLns6CveI1e12a8pF6RvjdlJlaXkDJrI+HGVf5ccc43ZOTHmlY57HfSzx0rXpoQK+n0lGvv1fu6Dwu+lxmdUOaQMjdoNPbm+DQL3vD5B3MytlZ0n6INfbGq9jwcY1Ij1Xj82aa7wlHOFzxXF6XPfUupcK0QMyrHOS4+nbjvqbY3ZRk9MfY6umXPDdFNVxzWgbvRpkdUhPNGiiPa+kqsFXdca2MC4sRPKcv04Yp699B4mU0si3L5kazj5c4vN9vbBpe18SJ+YxWEbWublXb00HY/APEbe1uTZO5GUoJHc2ok9wzHqrqkBPpuJIbit/RX4tOXiN3c3p1ckQtWJGJHbPWVRIlnp7l8o6goiW8iD2MmaOVxo4T3Ix8xi3ylApkvpTGTvoH7m+xJc9dZFEM56uKynLfatZtQpQTkLrD69IOUX30EpybrLVBjvmuSvLYpobc3FSSX8vJ6Zow+j9dB7w8L7jLrY9PTJ7ZA6eMdvbGn7HhRkjLorqlSRj8uTqyHoF23fvrIrGNRjJaoFidNlKJks9NDtE4sZMGVXzIOV4px9uXn3A9/wo+ZJM1bi9Td8dNjkBak3njGkyidfVZKV4cp+tltvAditPh4l6nrjdt1GqMl0Lkxwv8ATQeH8UxKqVh5Wy4/TsHfGc899AG3sFdUnC0xBPRqS3GK5SrUHjDpIokBUpWzmzqyX6+r6a9ueIlLC1G3BmqwUOB5zd8/fNjbnSNxHmvzWjUvNchrhwaD0fCXjpuxfLUuwiyD5b9PpenniWMY/wCZiP5YwDFUdTjqy8N86nWZisXgsp70l/K1df7ayGxKuJdSmerl7W3/AE+5oKtrYxbjnHUPmLPlLQGm5UaPY2yVMkqu4REHPU03jqb4sKHTXbmi9LnB8tEijB188XJzxRqQ8JulnQ01dyOT7vfP91oB2pGCL1Ry1bUZegLnB65r2zLvMUKeALkZ+mLx6cfTV+3szQJbcmWHDE4yZv8A60je8BOSLHpx6jx9/Ssu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06" name="Picture 14" descr="http://upload.wikimedia.org/wikipedia/commons/thumb/3/37/Sidney_Hall,_Perseus_and_Caput_Medus%C3%A6,_1825.jpg/250px-Sidney_Hall,_Perseus_and_Caput_Medus%C3%A6,_18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32656"/>
            <a:ext cx="3173338" cy="2195950"/>
          </a:xfrm>
          <a:prstGeom prst="rect">
            <a:avLst/>
          </a:prstGeom>
          <a:noFill/>
        </p:spPr>
      </p:pic>
      <p:pic>
        <p:nvPicPr>
          <p:cNvPr id="33808" name="Picture 16" descr="http://astrogalactica.ru/wp-content/uploads/2011/05/cassiopea-cepheus.jpg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636912"/>
            <a:ext cx="3311936" cy="2511272"/>
          </a:xfrm>
          <a:prstGeom prst="rect">
            <a:avLst/>
          </a:prstGeom>
          <a:noFill/>
        </p:spPr>
      </p:pic>
      <p:pic>
        <p:nvPicPr>
          <p:cNvPr id="33810" name="Picture 18" descr="http://upload.wikimedia.org/wikipedia/uk/thumb/c/cd/Pegasusurania.jpg/300px-Pegasusuran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77894" y="4641725"/>
            <a:ext cx="3166106" cy="2216275"/>
          </a:xfrm>
          <a:prstGeom prst="rect">
            <a:avLst/>
          </a:prstGeom>
          <a:noFill/>
        </p:spPr>
      </p:pic>
      <p:pic>
        <p:nvPicPr>
          <p:cNvPr id="33812" name="Picture 20" descr="http://upload.wikimedia.org/wikipedia/commons/6/6c/Andromeda_cph.3g10054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08920"/>
            <a:ext cx="2986010" cy="4312864"/>
          </a:xfrm>
          <a:prstGeom prst="rect">
            <a:avLst/>
          </a:prstGeom>
          <a:noFill/>
        </p:spPr>
      </p:pic>
      <p:sp>
        <p:nvSpPr>
          <p:cNvPr id="33814" name="AutoShape 22" descr="data:image/jpeg;base64,/9j/4AAQSkZJRgABAQAAAQABAAD/2wCEAAkGBhMSEBUUExQVFRQWGBgaGRcXGRwdHBgbGhwdGB0YHhwYGyYeGhsjHBoZHy8iJCcpLCwsGh8xNTAqNSYrLCkBCQoKDgwOGg8PGiklHyQsLCwsLC8sLCwsKSwsLCksLCwsLCwsLCwsLCwsLCwpLCwsLCwsLCwsLCwsLCwsLCksLP/AABEIALwBDQMBIgACEQEDEQH/xAAbAAACAwEBAQAAAAAAAAAAAAADBQIEBgEHAP/EAEgQAAIBAgMFBQMHCQYGAwEAAAECEQMhABIxBAUiQVEGE2FxgTKRoSNCUrHB0fAHFDNTYnKC0+EVJEOSs/FUc6KywtI0Y4Oj/8QAGQEAAwEBAQAAAAAAAAAAAAAAAQIDAAQF/8QALhEAAgICAQIFAgUFAQAAAAAAAAECEQMSITFBBBMiMlFhcZGxweHwQoGh0fEF/9oADAMBAAIRAxEAPwDV7v3OrLOYqoLLawQKxUaRCwuGq9mRpnb8euPuzp4G/ff/AL2wy2dYsCbEwAeU2GOSuS7dIX1OzeVSc7GOWFpoUwuZ+9RQhcs1gAoLEGWBFhzHwxqmQMINx0PvH34C+7qUCUWAABIFgNBpYD7MNqJsIDsKQYNUgKG1ixBOmfUQZHgccFBASrCsCqqTxfS0EipBPUDSR1x9vCvRoAE0UBY+zw5ssy7wB0Ejq0DmJv06FFj+iRgyAghQwIPIkCIOusG+G0F3KT0aI0Fc2Q2flUBI1qC4Ckn+uJbNs9F6gpj84DSZl7CzG/EZ9k6TqOtmZ3fTymKKAHXNA0kg2BmCT7zilvTbNn2b5SqURiTBVBnLReNTOUm50BOBog7lTaaFNSb1jFrMJPEqzBItLC+C1KFJIvWjlxG4DBJs/wBJgNJPIYz239s0YHLQW5ktVAJJHUKInlqcLF7Y12dgaVErYfojqs62FtACTqGGDqiXno2RRM0B63KOPrlAsakkS4E6WwVtkii1UPWhc/DmMnKSpiGg3BgYy+z9ro/S7NSZf2FiwEAAMYOnMjD/AGDtDsFZSmVRNmpssaz7QIgiZE3B642qGWVPuWm2dQOI1gbcPeGbxoO8FhmEmOYxAoCQI2gWpk8egqEKsnvDqZFvonlGGDbAjlnWnTYFTyU52MESRMCRy687Qd9mzKBUUNCy1jdhoApubE/g22iH3ErhAHkVuASZqcpdZ/SxE02nE9soKlVk+VOSnnJFQ6cUAS+vCdT43gw3opSOXMio7y5RguaeZMSMwmJxOvuuixLNTRidSVBJ5cx0wNEbYTfm9OJisRFP55H6QlV/xOoOIRQysVNVyIsHebrnAjvNYBt94l2u6qP6qnfXhH3euCru+kDORZuZgTe8zHXBUaNsZ3uqRIXLWkgkRUblknSrOlRcWTummAhXvGNT2R3tT6ObU1I0+zrh1/Z9OZyLJAGg0Gg00HTEKu70YEFQRMwQIJiJjrAAxtQ7sQLsyEsAlbhKg/Kc2AgD5W+uumvTHfzOnxcNbh5Z2vyMRV8G92Hw3dT5ovuH3eOCDd9O/AOIybC5vc2vqfecDRG3Ymr7nQKhU1Dn0h3jTNMl9I+sYpNQpwSFrMopipIdoysCRHylzY6Y07bIhBBUENBII1IESfQAemBtuymc0opze1IF/A2vqffgaG3YjTdqExlqgzEGo30c5/xY0IwKpsiZlEVuJstnJjiyEk57CfPGi/s6mTdFNwbgajQ+dzfxOIndVITCJcX4RpMxp1APmMHRG3ENPYKT0lqI1RwTAAYyfH29I4rXjEPzSkRmHeFbX7xtSFYATUEjjF9MP13ZTAKhFCm8ZREgRMR0AHoMcfYUJMqJIg2Fx0NrjA0NuZ9dmpZWaKoyotSO8NwcxAA7zXgPvGJnYacwUqi3N356W7yRN/cdMOm3XSOqKbRdQbaRp0tiT7IhMlQSRBMCSLWJi4sLeAwdDeYxDT2SkWVB3l80cbi65pF6nVWH++LGybqp1GCjvFlQ0lmi+UxapqMy+8dcNl3bSkSi6ATA0GguNMVdl2GoqeymchPYVRxDUe0JCmCPL1wNDeYz5+zdMCSz/wCZ7/8AXrjM763PTFXLUAaFBAfigkmYLTyyzfUY2mwrUzfKi8SIMi4E89ZzDyjqcZbtcf7x/COcfXja0MnYTcm3VARTCNlcv8pBsczkTw5R7DAgmbrE3jS7MvW5k30k9Y5DC3swJpH95v8AvbDKlafM/XgrqLLoFZoxVbax3mS85c2lokjXrY+44JVcysCxMEi8W+rx/wBx00rzaYifsxVIgyqNnu0TdlY6WIgjLA6gNebnnpizThRyA1/qTiFLV/3vsH+/rih2iQdxDkhMyZ4NyuYEr4g2BHMEjngvhGirdFtd40alNytRHQKS2RgeG9+E6WN8eSb4rmtV72qxz/NBaMizKqJ06E+c43WzbZTKxVbOSzQCohVOaOWkAeXCDeSTjY6T5TTVBEyuXLmVjAa4meGQed/PEHkOiXhXLpIxm791TDObeFifL6K+H164JteyUgw4SSIOp11BmfO3jyw2r7H3NVl0UmV6D6Q99x54X7LsBqd45uF5ExrPwFvTAvuyMPDPbWuRftVZQDwwdRBJmOUAT4c8K3HeKveKAQbHKTBiQwJEAG3UcueLVaoHcqoAymxXMFcEAZoZyYDBo0synoTZSnKCdb5T9hw745BkwV0Cbo7StRmky5XIOWpSQmf2gFIMjmoN56G3onZpg9FDLsvdhZqU3RpUmCM4mALalrCSTc+Wbbs7FeEgOCCpb5t4JHSxP3HGs7C9o9oKim3dniIIMhgwEkCJF4BHWeU4ZO0Sg6dM3yGVU6sBBPMxY/ETiYOI0xCgG8QPPxx8FwaLhMcBx0HH2NQCNWrlUm1gTJMC3UxYeOF26t+CsHzArkJMMCDkJlDDAHTXoVI5GL20UiwhbGQdSLSJ0IOk469EFSugOaYJB4pJIIuDc6XwaNZUTeoqrNF0EOykvNsjNTNv2itjNwQROGQws2DclOkGCgwxkjM0WPDYsYKrlWRqFHQYYTgGsnOOZsBoqwnM2Ykk6QANAB/vqTiZPU41GsJmxwtjgGPsajWcLY5GOVMJd3doHqPVU0mGUgpw1FJWy/4iKC2cO1vmNTOrYFGseZMQKY5TqFgCQR4H8euJzjGPkHhgqiMVdsqMtNmVSzAEhREkj5ozMov4kDxGKG49sqspFYZWzGJy8QkmRlcyBOS4B4CY4hjBG0y/8P24wvbSqRXED5vP/fG5T2vT7TjC9uTG0i2qjCdyi6Gg7KNNH+J/+98NFvPmcLuyifIH9+oPdUfF1CwcyVymbcwQTfTimfTKOpwF1NJ8BdnzZRmADc40+P1cup1x9tLqozMQosJJgXMD1JMeuPqm1hQSZygEkm0AXJvBsMB3jVDUzAzmxCmBJUgj2iogEAz4YsiTRJE4m8YPvAX/AMcZTtCHWoaneGKJEoBIbOwYKSXEAkIoygwy5iCGIxe2PtEKbU6e0Eio5CL7PGJAD8LmJLReDmBABEE6CtRzAi9+mDdgpx5PL+0G/NtNU9yzLTtEFATN75jbUeECSb2WbLvDaKDLUrKWpmzQ5aefKowGWTAI5kCBbG439u3u6rPojXEcj86fW+M/VRTmRhdhDLycenpfl8TBunR60cm0FKcePldvujRI1GtRUiGpkCDMR0giCrC3TCnbEqbKSyP8mxA4o1JCxyBuR46+Jwg2bdlei2bZqpjnTeP9mnqMs9cWn3ytTIm10zSeeFo4TzItpIDCxi5uTGJpclJ47jsl9mT2nbS1mRUPgpX4c9MfbNRUoR4+6fHD9NipVKcQHAHBHK1oyxE2JFvLGeobVfJJi0dOfrJ+zDRlfCOea0ktu5A05H7Q1wtZ2pV8ysVzibTdk0iNDp7sNBTKnnB5/gRitvakkKcwUqQwANyBrHU5SYtc4delnm5cVSN1uPfrPs61SalUkZSAB7QFyCFEgEEC1wy4cHecOVKPa2YKSD15Wi+vTyxlOyr06Lg5i8iAQ9hPVRAIjwMW8xtlqFhKgEHQ5re9QcUs0XYPYdtz/MddfaUjnHP34uRiChugHqfuGJ5G6j3H78YY7j7A+5PNmI931AH44+Gzr0B8Tf68awUfd8s6g+Av8BiFSsP2v8rfdg4xBm5TjBBpVkW8v9xyxGps4eM3IzHL+v8Av1OJusGRrz8R9+JAzpgis62BUauabEAEiTzgkefL4jBsfHGAcjEFpCTykyfOAPqA92I7ZRZkKq2WeY19DyPjqMGVcYxwrjjDHDX4wsEyCSeQiPrn4HBothRkin+cHvckWyZp8ZiMG7sSDzAIHrr9WOlOL0xJVwBqOoOL0H1nGE7fUia66ezzIHTrjeoIb+H7cec/lMqRXSYuDrP7PTC9x0anss5/NmIEnPWgeVR7XP1nGcqb12pXZjcme7HN2Gi2b5xt7IEKdJxouyU9wf8Am1v9V8Ltuo94zFTlu2UiNSdYIgE8rHUeWOPxM9a5L442Nd7NQfheWzDLAIixDxcwCeov8DihU3x3VIUqCABRAnnPjkuxNzCmb4VbBusoMil6jCROrAHiuTw85ExYHW4Bs6U6dZtalIcI5ZrZWMCCc7ARJAIBF4KlZMmR8Ol8mWOKaXcy28Khfb9mzSWO00s3kjiw1tqfwI9H3u1aafcuqiZctcZQQSeVokxInSceY7gcNvXY1J9kub6CKdSPiFHrj2AUQQYPC3Iwyn/fzjHVh4jyU/8AQUY5Ixj0SX6/sLE3itWsdnaixUpmznLlIsesj2lERM8ognI9p9ynZ3tJpn2DOhkEKSOgzDynxx6GmzlSSApJAB1FhoBc2Em3nivvXYVr02ptYkHlcW1Hv1HXFZRs5cGZ439O557SIbkQymCOYPhittOw55FQkj6QtF5E5efjoeYwbbdkqJVM/pEJmNDJAHmDfykc8Q2zaGFIshW8QCpJvr52iBzNueOaqZ384ncX6X2/Qr7Kj7GFyA1FJ4qYAAFpOXoLEAaaXF8C3jRKVCJvMjSb3HunF7dVcVqYJAUrEgH2WicsAzEEQZ5jlBxzfNLvVEZpAiVXS8yToIkjzBxk+eQeMxqeJTh27fHycpVc6z4e488DpqucZhxLZb+vXy1wp3dWNEhHMSBIN4HSZiRpPgPDDtqAcBkM+P8AXwxarOO1mj9UVVFOgYqJmRichMkCf8MgkiZsNJEAXGNn2c7TngovTZEUQKjkLoLDLrOgmwPnAxkw9ijiU6ETPvsb4+q7E7XSq0fRYloHMAzmkwdS0Tz0wNq6nNo0+D1cOOuJBsYjc29U2ZcqbOoJ9pu9ZmMdSafjpp78Nj2vXKSKT5gLCVg/xZre7B3Q+ro0hOIVB0xhNq7R11fOWadAiqe79xt5sT7sF2ftrUQZqppvMQqSIvoCASxw1pk96dNGtrbWqxnZROkmPrxnNr7Rj85AVgyoDI/a7xaceEBifO2otKj2mR5baKQQfN0cqDqGPUwLKDgVKnRqCo9BQ1OpxMQCGBvx5TBZWkmQJm95sr+R4yUuLH6b6olVJaMwmSDA8zEKRpc4s5Yuuh5faPx/XHbHQHFTY2YlkPI5rlQed5aOhPQ4P2Z3mdmNXZ6k5KUOjEzlpsTKz9FYmJsGgaAYZSTC4NdTWqwOnxxKcQzKwkEHlI5euoOPsxBvcden9MEWjpOPgcTK4G1QBgJuZgdY1+se/Gs1EwMDobSGnhYQzC41ymJ8jqPDBQMdKxhRl0BGtxaHTocDq7ZljhdpIHCuk8zMQPHE2PF6Y6WxjBA3F6D6zjzf8qNeK1O8Wb/x8MehI/EfL7TjzL8qrnv6cAGzTP8AD92EXuH6I2/ZKqDRdZ4hVryOcGq8H1GKe+d2NlYU2Chs2UteGzEH2psIBgdeUYL2Npuuy8TZiKlUExrFRgLTY8jczE88NalFaqFSAQSfCCGN+fj78RzY91RWEmjK7pr1aRdarrVzwSotJ9kgcMklQsAC5BFonBO21VEpBVCg1GliABmCyb2vxMOvMaRNzeG68i2GWLgrrI5gggzy1B8RjHdpt4mrVW/sKF19ogyXuJE8M9D5A4hiyPVxfVHb4bEpZk/7kOwuxht6kEnIlJ2MkkE8CFTJjKe8ax+u+PWqbqBABgaQp+6MeW/kx4tq2mpb2UCzGrF2IUnnCA2x6O1RwCSbAdYA95Hxx24+Ioh42nmdF4Meh+H34CdpRucXt1nS3XUC3XClN7Curfm9UFlzCdQGGl72nWxMYS7FumqlcVNpqSlAfMnjJm76cRLFj1yqIXQ0OKhp2h3OXBqIPlFILD6SgzI9xPvxj6KgVAQOUKeoAzQAOYAn0jG+3PvtNoVXQyJykH2h4Eai4AuB6zbK723X3W1hRZGIdY5AuCV8PZPv6DE5I7sEt4+XL+wPZ0A4TpaDNwDwwPBSFP4nDXZNjIUhlSeq8/McvLwxN9g45ABU2IPj08dPj1xIVj7KDMBYsTb38zjmcvg6k+Kf/TNb13OUkwAOvKPsGFuy7ZBiCVkgg84MHzxtN6bvWvSKVNCRyB9IYEEHQyDacKdr3JTpIovqBYT/ABGb+JN9cUjPg83L4WUZbYwFOmrix+r4YEd1lTmW3ngfdX4QeegI056CNNMdTeRQAkPBmNZAHONfDD7M0cvbJEJSVtIBjmuDGk3Rh6fX+PdjlDb1YwC0+IPlqRgtTanUAgBrifLmcIVrGySUnJ0JOC09zlvaRZGhIB93TngO7e061HZYKlbSdCbAf9WZbkTFtbW9x7xrVVBYJdiZDT8mRmUkcjxACCZCGSCYA9SGjixN8Ozjdl1b2r9RJv4QZEeGO7V2bYkFakgfNIyyepdZMeAAnDuTiStOAptDy8NjfYWVdkIpjOuY8wIWL8jIW2ogg9FEAYCmx94byeFkmLssiQQROZSNDBhmtIw/VsUKx7h86qe7bLmABOUiwI8CIHQZR1w18cE5Qa7ijZtsqUamYnTuc40sZRpvcwo/yjwxr/7QpGBnXisAfOIg+NoPO2Mv2h3hSSmajgmLFARLgScoBIuxUKNbnkJxUqbUtZYpuuV3fjB1ACgwBMFmDa6DlOjLI6Vo5njSbNnXdsrKILQckkgMeQJAJBnwM6wdMVNybLWQN3pzcTFTMniYlrZRAJuBJ4SByvmqe3vTe9VipmQweoHn997egGnS2NDuvfeYQ/CZAUn2XnSDJKEmwDEzaCeVFkiyS6WOcfTiFOsDbmNRzxDaFYjhYK3UiR7pHLDmINUGeJExMeE44XxNk5mJjUYAcYxNG4j5D6zjzr8pdPNXpwJhT15+Xlj0Gk3EfIfWceb/AJTT/eUsTwcjHM4nH3FH7Tcdl2/u5v8A4lU6f/Y588d2/bzRpM4VmILQqAlmMmAoXUk9YAuSQATiHZKfzc3/AMSr/qPhpy0m7fWcbuP2M9vDf5fZlin8qwUwQZQzBLWsAZ8CCIN8ec7RtpcVajsM5ni5QBbRuQGsjSeePSu0ez1CiCkitDoTniAAwsCWBzMDlHIakjQ3dm3UjR3tOm0RlzopYQOZ4rz008bYm8Vuy2HMsTujIfkt2AmnUqANBYBTBAMAyVbTLxEW5WmxGN5tKADiY36CTjm8dsIUrSYBhYkiQtpjUX58+WmuM/W29n/RKz9WPCnTVgSfHXDuXwKobu5DHY9i2ek0orKczFpRrzJsQOp92GQ2qi3zi3hBF9biJ9+uMpSYTBbMw1WkJj+Ij7sMtmpvH0R7z7xhXNjrDF9LGqd1TUBFZQoAAEQAsQdZtH19cC210qsxH0VAMEEGSTYwRYj34AzQCCdRz1/rilvLeYoqzlSQVBgAnqOUjmoMwPHCuTlwOsSh6gVbeasGCknIYqZRJFlMeEhgTOl+hwwyACIgDCfs/smzr8rSGVqoDAEQYgGQCBaZNrcR9K+27ZtVSplpUwiowzFyQHALCBwSA2U8WgAGs2Vx5pFo5OLY12Wv3hzgymi+PVvLpi2GxT2SEpLIIJ0EDN4CBziJxIUWPtGOij7TzwhVO19T7bg2XhF+IRbpax1uIiRrrGEe4toYNVp7Q2Z0kmEaAJJ1uIggi05WW50Gnp0wNMQOxpJOVZNjYXB5HroPcMMnxQsoW7ADY0ImLEdPvxz8zQcsHMKAAAOQAsPKMcVtfAj4xhR0o90Um7P0SrALkz+0UJUkQFiRccKgT4WggHC0LT2CgBTRnym6rMKbFotYakAnna2NGhHIiMReggDMwEQS3lAnXyGGi/knOC6x4KdXfaqtMNmVqthC5oOhPDI1IEeI8Yp1tuq0qlRwzVlBCd2NUIBa8L0Bva7KDaDgO376D1KQoqWktFr5gJmDpBGraEydJwy3bu6oq/KP84tAvB5XbWBAgCLYekupBSc3S/EPu7er1Mwai6Q2Xi6RM/10uIJvB9ucsMqHi5n6PPpE6WwTufEn1j6sdFIAQBA6DC2UUX3Fm07saojI5plGAUwpBK3BB4vEx0Ol74Xb2osjBkKA5oUn2VGsQbDUe+1rY0FYwCTyxmtg3Wu1JVq1Lmo5FMnRFpkhSoNgc2YzFxHTBT+eguTHF8LqRfb6rHuxtFEVCCcoy36R6XvjpWvTMPlZG1ZJEfGCZ62wbYN27O8s6ZHpArXAdwscJBQBpGeJEaEMB41toyCugoO2RgQQ5JKMrZSpzXI0NyeuhGGljSWyObzF7ZL/AD+jNtu3aGalTZyC5kMQIuJke8fDF1jhNukFZkzNSfL5ILHj7M+pw2YTi0XtFM5pKm0CpK18zAibW08PTxn7MdZemI1aLErlaINxaDfmSpPujXXBGGGFA0/bP7o+tseZflSc/nSR+r+049Op+2f3Rb1OPNfynEDaU/c+04nH3FX7TbdljFDQkZnuP+Y3rivvpNoarSFBgBnYHMQLw1gMhJGXNJJjNksZJxb7LfoP4n/1Hw0okX/eb6zhkuTSdIHR2RgJcmLROX3kiBMz4YKoXkM3lf45o9NcGWkouFA8QMSf34Imxka7JTzd9VLwCTSAmTMk5FUuRIiLzeZxU3ptARQ21VMswF2enqSbKpIuSTAgc9JxrNq2UEZFsS2Y5YB85Onnr00wup7r2em/eimpdQflGZnZZ1ipVJKg6cI5a9EcUupaM5NUhXsW6NrriARsdEaLkmow8swKebX14cM17D0AgzvWYj2napBMfuhV+GObR2gZwe6kqNX9lB5HVvScLFru92YlQZLt9Sgm1uc6YVuug6hKfVhK24qaiKFWsukkNKelsze8CDrgi7qIEGoaghhxgEcWo6i0jU2nEv7QXKSQQvVrA+pt78Lto25QCc4AiZZ3AtzABj4kdMT2bZ06RjHhjKp3qBmFJSYPs875oiQZJPTUzhdR3htD0wHpZSZDyCRBn2WBCzy5wV0MiGOw7QxHC1MjnEz8cX105e7Ab+TRTfRsoUqjDidCCdYvA6DLoMWaTKbqcFSlHO3Ly9+JNRGo164Uqm1wRB5YqbVvRKebOcoUKSSQAAxKg3PgfODGLNUwPd8TH24q7ay5CG5jTr4eWk+GMh5Piyrsm9Ur/KKSUUfEiSI6jTzwDba1QUnyKGeBIIBEvYmCwHDMxPzT1wOjTp0gKSnhXjfxPIepEny8cFo7WDlBPtEu3lyHwGDXNohfZsPs+1vlTOAHy53A5eAPgcowh3t2mDVGoiT3IzVRHM8Q9ykHoc3gYZnawxJ5uf8ApXQe/CN/laqSjBmccVrqzZisg6ZZienLk8FzyRzNtJJ9TR7rp09nU1HEVKvEf2VtC+HInxnkLME3xSJC5hJNvhf4geflgFTZiWLd5UE8hEco+aenxOA7YkBR3lUkuTbxESbWVRe9pieWFtM6FjlBUugx/P1LZQZN/hHPTnjlfblQSxxmqXaJAHC1Gd1mFYrDmy2McQzHLw2kYsUdx97xbS3ez/h6UxrYr8/pxSPAaAONdQ7N8RXIHaN5vtjGnQNphqnzKY5nNEM8aD7L4c7Ft9FHTZqYPCgygKcoUCFgxBEDXS0TJAxcooBAAAA5CwA6R0wQ0gBwgSBaBpAgR6WwbT4F0cOb5Fu89mArI8wtX5GoefGfk2Ai5FQqL2AZsVKW5K9PhXZ9nBn9IrkJr7Rp5ZB8JMdcA2naqzbNtIrjIypUqIZW0FiDZzdOEaRpBM2024t4GvSJeCVaJFgbBwY5WYYooqS1ZwZnUk13DbJsmUBZzEAljpJY6xNvnWxaU4jQOvnA9LfWDgjDFiBCsjFTkYK3IkSB5iRNpGox1ZgAkExcgQJ6xJjyk+eOkYDsqOF+UIY9R08YAvr/AExghqS8R8h9Zx5n+U5f7yn7n2nHplMcR8h9Zx5r+Uyoy7QmWPZOo6H+uEXuKP2m07K/oP4qn+o+GVEQCT1afDiOFXZa9Cxj5SrJ5/pHsPx94YKRyAJloJ1EE3k6YN8matFnvWPs2HIkXPktveSMcaoB7TtPQAfWBb3jHxoQCzn8evPCjej11pM9JA7FTlED2jAUyzABRJYnopABJGGFqi9tDsUK08qk6yYgHWTrMc9cJm2MZc+0HOPm01By9Bw/PJub9RaQThzunbHeiDUp5HMyhggfxKxDA6+twDICjeDUKFekFop31ViA4SL5SZLhWYnKCvMkso5iVaspCSiV9ppGO82lhRpj2aQI9JixPgLDAqp4c9Y9zQHs0zZm8xr6a9cdr7m2pKhrGm201SeBZRaVGdLOwZoHzrmSYCC2C7B2Pdya235a9QxFKJp0gLwARxtPOIEWGpI0vqN5tcr+fz4FmyVqu31glIMuzqeOryA5qp0LmIgezIJi0tN8dmNgqkUQqUzlchUIAbLlUhhBDGalOZEmeky7p7ds7UyA6d2jBSFMKCGCgcPVoAA19+I7R2YoCqteGDUxCwzALzsAcsmWBkcWYAyAMNSXQnKTk7ZkanYitswzbM5rgWIaFqFfaswhXux+jaNcA2LtY6nKwuNVcMjr4FWAYeox6DSoWnQn1t0jp00jwvgG37tp1hFailQDQkBo8RPEPTBcU1yLGcovhiHZ+0tJtTlPj9+Lw3qhFiD6jFat2A2E5sve0mPNa1Th8QlVmQeWWPDFJ+wFZP0e0Iw5CopU+rISD5wMSeJdiy8TLuG3nvykkXLEk8Ii+WxBOgE687ecZrbe0JZifGw6eAwh7Q7FtGyV/lQMs5FNNsyzBqMMzQQxADEZfmjrdZ/bFM/4on1kDyI9cUjiQmTxEpcM0J3kTN/Pzx1tuM3Nzr+PxzxnKO8lf9GS8ckUuZ/hBvi6mx1yM3cbQBa7o1NYPjVyggYbUipFna99FDAmSLQL30jx/rhnunaiXoNn4Sy8ByyJlRGUTEkc8UBuitIDd0skZS1TnyFltradcXzTZKUZlbmGMgBgZjQgHNJ1vywslwUjkimnZuc3PHVv44R7t34HALaRrzHmPr92L7ITxU2B8Pxp644nGup7Mc0ZK48/mTG7KYzcPt+1c3sBOutpnWZPM4Js2zBBAnlqZJgBfqUD0xTfbKi6j1I+3Hy7xZvZWT+PHB5YFOF9OfsWdr3oqZpBJVc0CJI0gSQJ8PEdRie7N5mqisAVkAmeXUDr54r9yze2Y8B9+C/nSIItbkMC+Au+r4QLtYqDYdoLGDVTuwT/APYcgFvFo8bTpY/Y2mVSoA2ZMwyzqDA1PMQR009cZbfe+TWqhAM1OnxOBe5BAWOdpJi/s40nYlFCOUYmmSIGoHOx1GsRyjHXBNLk8XPNSyUuhpKJOUH19+Dg4r0LKvkPqwfliiJnVOBrTaTJUr80BSCPM5iD7hiXPEDnzi4y8xFx4zPXw+2QFBE9r0H2483/ACmMPzhP3Tj0bNxHyH2482/KUw/OUtPD9uEi/UWftNXuLaRS2Oq7AlUqbQTlicq1XmMxA0xe3PXd6QqEBOJpUkfNkNxAwQH0NrLpjnZtPkSOXfV/9V8MqkhGj9szHieV5xjUZntT2mNBqbAIy5yrycuWCFYnoqzmYiYCkwRJDNHdypNWkFzQV1kW4BeSY6fSAxT3Z2XpIrKyllcByKmU8bZpNlENBixi5gCJw52pUUDhVmHsyPnExM8pJHxw9iE0CkybDQdW/wAtzitvHddGoylqILAgglVJhTI1PDBhgeTAHXE+/AEiTPORmI1m9lXwF72vi6IAt6/18cGhWyrtm2LTpl6xRFkAy5AuQBJi5JgXxjKvaInbIFTLQFSxWAoEfSA8T64aflLqxu6odIal/qKPtx5jQ2k90TB9rUk9eh9fDDpIVNnp2zbRsqUazr3bU1h6hDFwpHEGZZjNInNBM9Yw43dtKVBTcZmzrmUkHSBOvmPDpGmMP+SorVO0q8OAtDW8R3mk8xIvj0bZ9jSmIRVUXsoA1udPG/qcagWSrvCsQJIBIHUjQeumA7t2tnSWAmSJGhjmJv4emCVquVSYJi8DXCvd23MEyik75SeJCmUyc0cbqZExpy1xJupUFPgd5sCait7RPSx+GuKmybZUY8VMoL6kGD6Ehp8Onjgxq5rA2uCfsH3/AG6OayvWoK3ttqwKzlBOUgg6X4hPjbFLblp0QGZB3YBLPwjJAJ9lVlr3Maa4XdsdoqgZaLFGCqFKiSM5IYrHEMqraLSbggQTLUZ9nfv8rFaeR5AjM3tkjQrlKjymYvg0a0Xtk3lSeitWnmyuVAuQQWtEG2pjpPPDTuT9I+oEfAA/HGU3XUVWWmpGUuhgaAq4qN5D2j4SegjYjAaoydlcUYF0U+QA+BsPfiFQUyCrBYNiGEA+F7HFsnAWPEOgBn3iPtwAmB7Qdj6tJjV2fNUpzLJPGLe0v046anxM5k2zb5YaHSQeRBGtuRx6maI5W8vu094wr3t2Xo7Qczpx/rKZyP0E/Nex0a3hgapm57GLTtO4F5+vHG7UN0/HphpX/J7yTaCNf0tMf9ylQfQYCn5NarH/AOVTjnlpEn0JqADlyOF8uLLLPkS4kxRW7R1CMUTvWrVkUtFEs3IDoPpNY6dPfpNp/JvlDy5qa5c75eWuVQAQTJhiRcYb7N2YHeZmcEFVWKYmMpYxobQx5chpgqCRGeXIzIbNsoT2DxDiUk+2pvc9fHl8MbjsonyJYqVLNNxHIXn5w1M85wejuHZ6QzGmCFuDUM5ekAA8z0m8YakLlzM4ywPAe/X44LRKEHdshR0j6NvTl8I9QcGDYg1GPZjy6/j7TiSODbQjUH8X88YtRw4G5bMIjLznX0/HL3EIxHPfGYDtMyx8h9Zx53+UYf3hbxw49DpPxH90fWcefdv1DbUJ+gPrOJx9xaXtNx2fU90QOdWvf/8AV/jhgwGWCbFjP+Y4pdnD8gf+bW/1XxaF2HTMT8TjILO16tvEm3kP6ycVNkrh3dNGQ8Ob50ZXLjqoYgHS4PKCbtRBm8jlHuP2YTbbuuia5ra1lUIDy0taLwzFh44cQM1WUSOaz8ScXdmaZJ6L/wCV8VaiAxlsozAW5AkDFVN5haRD8FRgwVDqYZgGtyOv9ZAoTkzM/lI2iu+yNCD83YpLSJBWpwn2puQpsOfLHnTVWFEZREkyDPXwGraevKMeq/lIo5d2Mqj2Woiw5Cog0H4548uQxSMsAfEnnhkBGm/JfVrmrVFHLdUzZo0DETr48sep1nqqs8B945+f3Y86/JDszLXrlgwIp09QQDmZtOvs49L2ylmUcRWDNiBNog2Nr+/GYKFX9vgSSM0QCqCWByu2kyZyQALkkDni7uv9Gf33/wC44T7r3Js9Gu0VGWq4JyyoaJBJHCDEsLH78M9zbPAcgk8RWOXDaYHM4lJ+pfz4ClwWa4JgeB9SNASLx+PDC+tvKquZVpZnABgFYAMwxGaQpKsATGh6EhnXHs+f1yPtwq2PcwXa6tbLExBMcRIAJAAkRl56lm64zD0Fu6VNai9WotSnUm+crOWzRB9nhIuYMzELlxL8w7yk7Znya8TSSABLSxLC4iCdARa2HG1bMqUag5Q7a87t7radABilu+StRRcEtqdJkXOsWHXU2vY27NVqxVsmzJSYNMLk4WltTqWK3A1jlc89NPuvbsy5Ws6gW6g6MDzEWnqMJ9s2FadFFGoIMgm5A6nX1+6LVOgTSplP0iKCp62upPQ/ceWFlJ3wFRSVjpmxR2raghLMYACiwJ1JHLxIxLZdvFRAw8iDqpFiD4g2xxwCSDcQNR4n7sb7GE219raWbu1Ld4dJX4cRF/uPTF0dpE1yuf8AJ/74qbRuqmdpsoVigysALQX9Y+/rfDPYNqJlHs6/Edfv9/PCptlnGKV1/krrv+dKVQ+QP/iDiC7+l8nc8fQz0nnT6Xw3zYy++1y7SYJBIU+UAAe6MCbcVZTDGGSWtfmN22uv83ZwD5r9pGPu/wBqOiIP3j9oc4lu/e6MoLMoYWIJj19cWTvKn9MegJ+oYZP6kmmnWv5/7MmUc7Q1Op+kqZlbJpB5TIMEOPL0nAtwd+ancM+aic2ac2fO3yhmWMXBIItxsCpAEX9prf3lqiHTQxpwoTYj68G3LRU1jc5imdTpN8pMaEDh1GjdCJlGTTpHblxp41KS7cfc0imBiFUg/j8RgH5zEhg1uYUmR5LP46YFW2mplzKq3AIDNczrygQsnnp64rsefqwrVI1/zff+I8sRG0cWUiDqJI4upABmBpcDCZd+l9oFMQEUkOT86ZCi4lfwOsMmBKTzUn6XzTEkKQTpMdcZsBYQ8R8h9bYw/binm2ofuL9bY3FASSeqr16t1vjG9siv5yMxj5NfHm2Fj7ir9ptNxgCiR1qVv9Ryfhi4BBJ5ST7ibfAe7CLszthqgOjqac1pW05mqsQRw8hIN+Y+iZeirCm0+1brxG32Y3QFWdpHSRckn7MBrKSrQdSw8Ji3xgYW1+0lFaq0lJ71qZenKtlOaIBIFoJnyVtIxa2Ta1YFWBHFlMAmGBs0gWzCG85wbNQGtsCsJSxmbk36hryPTSMJ9/0BSCbQ6qWpuMq5nKg3OYyRJ6WsYOHy1QWNiCL+yxDRqCANYI+IvGF3ail32z92iszcLQARbXmL6xhnLjg2OC8xKXSzJbz7Us9VC8GmCCKWUhS4kg24jaTBMWGA0N/KNoD9zRUrmyqlOA0hZYidQT6T44A+5q4qIe4qH9GSLxByq/Llfxvgh7P1ldiaTNldRJDGVJEiwNsR2ke4sPg6r0/j+5c2/tjUaotRFVKiCDY8SFgcjSTax8r40m5d9ttneJUTKqhfZzLqTImZ5ffjDN2f2k52FF7EiCGmMiuD43kepxr+zOzvRaurq4GVMhKG93zRr+zaBr7njKTfJzeJxeGjielX9y4eyiCuHPeNA4mao4IhSqqMrDqzTrf0ww3RQC5zJJzMvoptYACcJt4b/rJXd8yCizKihlYnPmcHRbhmgSDMD2eeGe7adRa7AZe6LEFeOb3VhmWJ6mb874Mn6lweOug2qpK26j4EHEW0xCvVOVbxFVBJ6Z1MeUTiQrhpEAEEj0gEfWfdh7NQu33tGWi9iSwKgC+oP2TYYVbu25lzHLIJtJg+03LLpcYa71oGpQGUcSlT4yLMDBBNiY9MKxsFUKbAnOhzSDIJhrZtIAj1wjdloa1TOby293KwsLzhp1IBtlv5YebvWaSHXhE+gg+4zhV+Z1GIzKoipFtcpC/tagsYPgL4Y7n2NqVM5mzE3joRrAkxJi0m4JvJOCmadVSLK0gCSNTr+PU+/H1ESC3U/Dl7wJ9TiG01gaZCk5omQLheZ+BAxarMBnPKxgcwM1x6RgkhTt6kV6RFpDrPQmI+s4oVtkqGuB3ktYFhmEank/0fr8cH7SbwUUkam6F6dVWIF5UAkg5b8UZZ5E89MQ2TfFJKgqubVAb5DCtYwbQAYImY4VxOTV0dUIy1UkvnsWhuIn2qrn0/9pwp3huvu6gVZOZQbx+1OgGgGHJ7TUhVAtBA+icpMX9r2fiMKt47Q1ZgVRoEro151IIU8jHqcLPWuB8LyKdy6Fvc+61Kl2BMm1zEC0xMX+7DVd2Uv1VOeuVfrInCvYt71WRcuzkTTHCREOMoK3K6cXux8m2bY6U5p0kLKsk2hiskGC3ORphk0lROUZzk22vxK2+lyVeEa8gPBenliOyuAKViWXKGIJEEBUGuoMG1rNr0jt1Or36d6Uk0gSFnLm0MSqmxDcueJ7FX70grSJQ0wxa6gGIMSJmZOW+txiNvd0dsox8iO3ZDldsYOAwswJVhf2YkEag/Cec657fe01agISlWABabcLD2ZAbncco19dRQ2Rfa9p5Nz0bigDznx06CO06kAAwZNQT0u7D6h78XVI8xyMVufZnLIuRlGYM7XvAmGkAC4BgE8vHGtpAZfOT7zP24rVd5JlUFls7K86gZ2EHnfhAP7UjE03tThSWp3NRZkC65yI8eDl44zdi0S3ZVkG2WABEkxduZv7/64xXbdn/OuEj2Fn3tGNnu0Xa4OhsSeZkXJ0MjpEYwnbraiu2c/wBGunm3340fcP8A0mv7OKlOk2RRmNSqPE5ajLJJkwBAJvoOerhWgXY8+nO/MHn+DjxTdHbfajTzBlWRmgLzYljrJiWMXw1bthtUfpP+keHhhnBlIR2XBut77iettFOqjoCkXZZbmDDArk4CyCAfbnlGHGzBgLkrewBU/Z1nHl57UbVP6Zv8qdY+ji5/ae0xP5xU91P/ANML9BvKZ6Yg/aP/AE/diNfQnNcKbmIHO9tLDnjz3Zt5bQwH94qX8E8f2PDBzvCuAfl6h11FP/0wrkkrA8bNJS3o2UMzIAcxBkAcNssibzPoLgERjr74yvlJUDLmkkAjhdoIjXgAjxN7Qcvs+867EL3zAa2Wn9qYsO1X9fU88tK//wDPxwfNQjxmgXfUIGeJZwqhSDmXJ3mbS0rpyki5FyShvUPWCLUpmmRZgwktGYKBlgypDTJ9lrdM8Xrf8RVsI0pfy8EU1SZ7+p/lpdY/V4LnQfKNDWZTUIYrKmwcAkwpIYWteLxyN9MC/tiUdgy8KgwSLyXEWB0Kj3mYwpWhVJI/OKt/2aOnT9FpguzbA5F9oq/5aPL/APHGsDxlva98EBTmUnKWAkWIDgiw4spWLTJaQbXs1tuILgOtjTAMiwdipY2uALwI0N8UP7Oqf8TWH8ND7aOOLuypB/vNbX6ND+TgNgUC0m+F7wIagghRmlQCzsQgEroYAvqWWCZwbaN4IrIM5IYE5pWAtgD7OhJF+gbphS+wVAT/AHmsfNaHT/k4ku73tG0VR5JQ/k4Fja8Fr+2WhmJAUGmAc6wQ7FSfYtlIM66Hpi/tlfJRVwxXMVADRHHb6INpzHwBt0XUthf9fVP8NL7KWDrsTR+mqe6n/LwNqNoBp73IBOYlmqKoURyorVI0vfMs6A6ixxe/tAFxFZcpgiYJYEMcwjRbKZjQ+UgO73n9PV/y0f5WJ/mLR+mqe6l/LwfMB5bKFCojIahKCyMwYyBmzybsQAMsx4GY5WHqrTZzlpimgqGQEBlCOHSxMgz8BaSVd2t+vq+6l9tLERu9v11TTpS/l424dW+pd2eoHpls5BWzaQCPqBF4m04obLtjFAWqpJYZgIGUNGhkz873iQIOCjd7frqnup/y8dO7WP8Aj1fdS/lY2wNCGzbylqkMGVEzLBXjsDz0ABEyALjxAO22NllalNuIJmuAWJUWkXAk6E3tqDgJ3cw0r1OXzaX8rExu9v19X3Uv5WBuHRkfzhajsH7s5bZpEGMpywRBs7W+uTHU3ndZdVUpTblfNmLBYHzQs6RDC4g4l/ZrHWvV5cqX8rEju1v11T3U/wCXjbG0fcPu3bhUpyXg8Mg5bZvZ5c5jzBF4xdOz/tN/0/8ArhUu62k/L1fdS/l4kd1N+vq+6l/Kxtja/JcbYRJMm/7vu9nT78BqbEsEHn4L/wCuKlTdTf8AEVvdS/lYq1N0t/xFb3Uv5WFbGUfoX24DMkjQiBp1EDxNv9j5X+U7bCNsBDEAoLiINz+PXG5/styP/kVvdS/lY80/K4hoNs5DFy4qAlgvzSptkVRq7H1w+JpyFyKo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6" name="AutoShape 24" descr="data:image/jpeg;base64,/9j/4AAQSkZJRgABAQAAAQABAAD/2wCEAAkGBhMSEBUUExQVFRQWGBgaGRcXGRwdHBgbGhwdGB0YHhwYGyYeGhsjHBoZHy8iJCcpLCwsGh8xNTAqNSYrLCkBCQoKDgwOGg8PGiklHyQsLCwsLC8sLCwsKSwsLCksLCwsLCwsLCwsLCwsLCwpLCwsLCwsLCwsLCwsLCwsLCksLP/AABEIALwBDQMBIgACEQEDEQH/xAAbAAACAwEBAQAAAAAAAAAAAAADBQIEBgEHAP/EAEgQAAIBAgMFBQMHCQYGAwEAAAECEQMhABIxBAUiQVEGE2FxgTKRoSNCUrHB0fAHFDNTYnKC0+EVJEOSs/FUc6KywtI0Y4Oj/8QAGQEAAwEBAQAAAAAAAAAAAAAAAQIDAAQF/8QALhEAAgICAQIFAgUFAQAAAAAAAAECEQMSITFBBBMiMlFhcZGxweHwQoGh0fEF/9oADAMBAAIRAxEAPwDV7v3OrLOYqoLLawQKxUaRCwuGq9mRpnb8euPuzp4G/ff/AL2wy2dYsCbEwAeU2GOSuS7dIX1OzeVSc7GOWFpoUwuZ+9RQhcs1gAoLEGWBFhzHwxqmQMINx0PvH34C+7qUCUWAABIFgNBpYD7MNqJsIDsKQYNUgKG1ixBOmfUQZHgccFBASrCsCqqTxfS0EipBPUDSR1x9vCvRoAE0UBY+zw5ssy7wB0Ejq0DmJv06FFj+iRgyAghQwIPIkCIOusG+G0F3KT0aI0Fc2Q2flUBI1qC4Ckn+uJbNs9F6gpj84DSZl7CzG/EZ9k6TqOtmZ3fTymKKAHXNA0kg2BmCT7zilvTbNn2b5SqURiTBVBnLReNTOUm50BOBog7lTaaFNSb1jFrMJPEqzBItLC+C1KFJIvWjlxG4DBJs/wBJgNJPIYz239s0YHLQW5ktVAJJHUKInlqcLF7Y12dgaVErYfojqs62FtACTqGGDqiXno2RRM0B63KOPrlAsakkS4E6WwVtkii1UPWhc/DmMnKSpiGg3BgYy+z9ro/S7NSZf2FiwEAAMYOnMjD/AGDtDsFZSmVRNmpssaz7QIgiZE3B642qGWVPuWm2dQOI1gbcPeGbxoO8FhmEmOYxAoCQI2gWpk8egqEKsnvDqZFvonlGGDbAjlnWnTYFTyU52MESRMCRy687Qd9mzKBUUNCy1jdhoApubE/g22iH3ErhAHkVuASZqcpdZ/SxE02nE9soKlVk+VOSnnJFQ6cUAS+vCdT43gw3opSOXMio7y5RguaeZMSMwmJxOvuuixLNTRidSVBJ5cx0wNEbYTfm9OJisRFP55H6QlV/xOoOIRQysVNVyIsHebrnAjvNYBt94l2u6qP6qnfXhH3euCru+kDORZuZgTe8zHXBUaNsZ3uqRIXLWkgkRUblknSrOlRcWTummAhXvGNT2R3tT6ObU1I0+zrh1/Z9OZyLJAGg0Gg00HTEKu70YEFQRMwQIJiJjrAAxtQ7sQLsyEsAlbhKg/Kc2AgD5W+uumvTHfzOnxcNbh5Z2vyMRV8G92Hw3dT5ovuH3eOCDd9O/AOIybC5vc2vqfecDRG3Ymr7nQKhU1Dn0h3jTNMl9I+sYpNQpwSFrMopipIdoysCRHylzY6Y07bIhBBUENBII1IESfQAemBtuymc0opze1IF/A2vqffgaG3YjTdqExlqgzEGo30c5/xY0IwKpsiZlEVuJstnJjiyEk57CfPGi/s6mTdFNwbgajQ+dzfxOIndVITCJcX4RpMxp1APmMHRG3ENPYKT0lqI1RwTAAYyfH29I4rXjEPzSkRmHeFbX7xtSFYATUEjjF9MP13ZTAKhFCm8ZREgRMR0AHoMcfYUJMqJIg2Fx0NrjA0NuZ9dmpZWaKoyotSO8NwcxAA7zXgPvGJnYacwUqi3N356W7yRN/cdMOm3XSOqKbRdQbaRp0tiT7IhMlQSRBMCSLWJi4sLeAwdDeYxDT2SkWVB3l80cbi65pF6nVWH++LGybqp1GCjvFlQ0lmi+UxapqMy+8dcNl3bSkSi6ATA0GguNMVdl2GoqeymchPYVRxDUe0JCmCPL1wNDeYz5+zdMCSz/wCZ7/8AXrjM763PTFXLUAaFBAfigkmYLTyyzfUY2mwrUzfKi8SIMi4E89ZzDyjqcZbtcf7x/COcfXja0MnYTcm3VARTCNlcv8pBsczkTw5R7DAgmbrE3jS7MvW5k30k9Y5DC3swJpH95v8AvbDKlafM/XgrqLLoFZoxVbax3mS85c2lokjXrY+44JVcysCxMEi8W+rx/wBx00rzaYifsxVIgyqNnu0TdlY6WIgjLA6gNebnnpizThRyA1/qTiFLV/3vsH+/rih2iQdxDkhMyZ4NyuYEr4g2BHMEjngvhGirdFtd40alNytRHQKS2RgeG9+E6WN8eSb4rmtV72qxz/NBaMizKqJ06E+c43WzbZTKxVbOSzQCohVOaOWkAeXCDeSTjY6T5TTVBEyuXLmVjAa4meGQed/PEHkOiXhXLpIxm791TDObeFifL6K+H164JteyUgw4SSIOp11BmfO3jyw2r7H3NVl0UmV6D6Q99x54X7LsBqd45uF5ExrPwFvTAvuyMPDPbWuRftVZQDwwdRBJmOUAT4c8K3HeKveKAQbHKTBiQwJEAG3UcueLVaoHcqoAymxXMFcEAZoZyYDBo0synoTZSnKCdb5T9hw745BkwV0Cbo7StRmky5XIOWpSQmf2gFIMjmoN56G3onZpg9FDLsvdhZqU3RpUmCM4mALalrCSTc+Wbbs7FeEgOCCpb5t4JHSxP3HGs7C9o9oKim3dniIIMhgwEkCJF4BHWeU4ZO0Sg6dM3yGVU6sBBPMxY/ETiYOI0xCgG8QPPxx8FwaLhMcBx0HH2NQCNWrlUm1gTJMC3UxYeOF26t+CsHzArkJMMCDkJlDDAHTXoVI5GL20UiwhbGQdSLSJ0IOk469EFSugOaYJB4pJIIuDc6XwaNZUTeoqrNF0EOykvNsjNTNv2itjNwQROGQws2DclOkGCgwxkjM0WPDYsYKrlWRqFHQYYTgGsnOOZsBoqwnM2Ykk6QANAB/vqTiZPU41GsJmxwtjgGPsajWcLY5GOVMJd3doHqPVU0mGUgpw1FJWy/4iKC2cO1vmNTOrYFGseZMQKY5TqFgCQR4H8euJzjGPkHhgqiMVdsqMtNmVSzAEhREkj5ozMov4kDxGKG49sqspFYZWzGJy8QkmRlcyBOS4B4CY4hjBG0y/8P24wvbSqRXED5vP/fG5T2vT7TjC9uTG0i2qjCdyi6Gg7KNNH+J/+98NFvPmcLuyifIH9+oPdUfF1CwcyVymbcwQTfTimfTKOpwF1NJ8BdnzZRmADc40+P1cup1x9tLqozMQosJJgXMD1JMeuPqm1hQSZygEkm0AXJvBsMB3jVDUzAzmxCmBJUgj2iogEAz4YsiTRJE4m8YPvAX/AMcZTtCHWoaneGKJEoBIbOwYKSXEAkIoygwy5iCGIxe2PtEKbU6e0Eio5CL7PGJAD8LmJLReDmBABEE6CtRzAi9+mDdgpx5PL+0G/NtNU9yzLTtEFATN75jbUeECSb2WbLvDaKDLUrKWpmzQ5aefKowGWTAI5kCBbG439u3u6rPojXEcj86fW+M/VRTmRhdhDLycenpfl8TBunR60cm0FKcePldvujRI1GtRUiGpkCDMR0giCrC3TCnbEqbKSyP8mxA4o1JCxyBuR46+Jwg2bdlei2bZqpjnTeP9mnqMs9cWn3ytTIm10zSeeFo4TzItpIDCxi5uTGJpclJ47jsl9mT2nbS1mRUPgpX4c9MfbNRUoR4+6fHD9NipVKcQHAHBHK1oyxE2JFvLGeobVfJJi0dOfrJ+zDRlfCOea0ktu5A05H7Q1wtZ2pV8ysVzibTdk0iNDp7sNBTKnnB5/gRitvakkKcwUqQwANyBrHU5SYtc4delnm5cVSN1uPfrPs61SalUkZSAB7QFyCFEgEEC1wy4cHecOVKPa2YKSD15Wi+vTyxlOyr06Lg5i8iAQ9hPVRAIjwMW8xtlqFhKgEHQ5re9QcUs0XYPYdtz/MddfaUjnHP34uRiChugHqfuGJ5G6j3H78YY7j7A+5PNmI931AH44+Gzr0B8Tf68awUfd8s6g+Av8BiFSsP2v8rfdg4xBm5TjBBpVkW8v9xyxGps4eM3IzHL+v8Av1OJusGRrz8R9+JAzpgis62BUauabEAEiTzgkefL4jBsfHGAcjEFpCTykyfOAPqA92I7ZRZkKq2WeY19DyPjqMGVcYxwrjjDHDX4wsEyCSeQiPrn4HBothRkin+cHvckWyZp8ZiMG7sSDzAIHrr9WOlOL0xJVwBqOoOL0H1nGE7fUia66ezzIHTrjeoIb+H7cec/lMqRXSYuDrP7PTC9x0anss5/NmIEnPWgeVR7XP1nGcqb12pXZjcme7HN2Gi2b5xt7IEKdJxouyU9wf8Am1v9V8Ltuo94zFTlu2UiNSdYIgE8rHUeWOPxM9a5L442Nd7NQfheWzDLAIixDxcwCeov8DihU3x3VIUqCABRAnnPjkuxNzCmb4VbBusoMil6jCROrAHiuTw85ExYHW4Bs6U6dZtalIcI5ZrZWMCCc7ARJAIBF4KlZMmR8Ol8mWOKaXcy28Khfb9mzSWO00s3kjiw1tqfwI9H3u1aafcuqiZctcZQQSeVokxInSceY7gcNvXY1J9kub6CKdSPiFHrj2AUQQYPC3Iwyn/fzjHVh4jyU/8AQUY5Ixj0SX6/sLE3itWsdnaixUpmznLlIsesj2lERM8ognI9p9ynZ3tJpn2DOhkEKSOgzDynxx6GmzlSSApJAB1FhoBc2Em3nivvXYVr02ptYkHlcW1Hv1HXFZRs5cGZ439O557SIbkQymCOYPhittOw55FQkj6QtF5E5efjoeYwbbdkqJVM/pEJmNDJAHmDfykc8Q2zaGFIshW8QCpJvr52iBzNueOaqZ384ncX6X2/Qr7Kj7GFyA1FJ4qYAAFpOXoLEAaaXF8C3jRKVCJvMjSb3HunF7dVcVqYJAUrEgH2WicsAzEEQZ5jlBxzfNLvVEZpAiVXS8yToIkjzBxk+eQeMxqeJTh27fHycpVc6z4e488DpqucZhxLZb+vXy1wp3dWNEhHMSBIN4HSZiRpPgPDDtqAcBkM+P8AXwxarOO1mj9UVVFOgYqJmRichMkCf8MgkiZsNJEAXGNn2c7TngovTZEUQKjkLoLDLrOgmwPnAxkw9ijiU6ETPvsb4+q7E7XSq0fRYloHMAzmkwdS0Tz0wNq6nNo0+D1cOOuJBsYjc29U2ZcqbOoJ9pu9ZmMdSafjpp78Nj2vXKSKT5gLCVg/xZre7B3Q+ro0hOIVB0xhNq7R11fOWadAiqe79xt5sT7sF2ftrUQZqppvMQqSIvoCASxw1pk96dNGtrbWqxnZROkmPrxnNr7Rj85AVgyoDI/a7xaceEBifO2otKj2mR5baKQQfN0cqDqGPUwLKDgVKnRqCo9BQ1OpxMQCGBvx5TBZWkmQJm95sr+R4yUuLH6b6olVJaMwmSDA8zEKRpc4s5Yuuh5faPx/XHbHQHFTY2YlkPI5rlQed5aOhPQ4P2Z3mdmNXZ6k5KUOjEzlpsTKz9FYmJsGgaAYZSTC4NdTWqwOnxxKcQzKwkEHlI5euoOPsxBvcden9MEWjpOPgcTK4G1QBgJuZgdY1+se/Gs1EwMDobSGnhYQzC41ymJ8jqPDBQMdKxhRl0BGtxaHTocDq7ZljhdpIHCuk8zMQPHE2PF6Y6WxjBA3F6D6zjzf8qNeK1O8Wb/x8MehI/EfL7TjzL8qrnv6cAGzTP8AD92EXuH6I2/ZKqDRdZ4hVryOcGq8H1GKe+d2NlYU2Chs2UteGzEH2psIBgdeUYL2Npuuy8TZiKlUExrFRgLTY8jczE88NalFaqFSAQSfCCGN+fj78RzY91RWEmjK7pr1aRdarrVzwSotJ9kgcMklQsAC5BFonBO21VEpBVCg1GliABmCyb2vxMOvMaRNzeG68i2GWLgrrI5gggzy1B8RjHdpt4mrVW/sKF19ogyXuJE8M9D5A4hiyPVxfVHb4bEpZk/7kOwuxht6kEnIlJ2MkkE8CFTJjKe8ax+u+PWqbqBABgaQp+6MeW/kx4tq2mpb2UCzGrF2IUnnCA2x6O1RwCSbAdYA95Hxx24+Ioh42nmdF4Meh+H34CdpRucXt1nS3XUC3XClN7Curfm9UFlzCdQGGl72nWxMYS7FumqlcVNpqSlAfMnjJm76cRLFj1yqIXQ0OKhp2h3OXBqIPlFILD6SgzI9xPvxj6KgVAQOUKeoAzQAOYAn0jG+3PvtNoVXQyJykH2h4Eai4AuB6zbK723X3W1hRZGIdY5AuCV8PZPv6DE5I7sEt4+XL+wPZ0A4TpaDNwDwwPBSFP4nDXZNjIUhlSeq8/McvLwxN9g45ABU2IPj08dPj1xIVj7KDMBYsTb38zjmcvg6k+Kf/TNb13OUkwAOvKPsGFuy7ZBiCVkgg84MHzxtN6bvWvSKVNCRyB9IYEEHQyDacKdr3JTpIovqBYT/ABGb+JN9cUjPg83L4WUZbYwFOmrix+r4YEd1lTmW3ngfdX4QeegI056CNNMdTeRQAkPBmNZAHONfDD7M0cvbJEJSVtIBjmuDGk3Rh6fX+PdjlDb1YwC0+IPlqRgtTanUAgBrifLmcIVrGySUnJ0JOC09zlvaRZGhIB93TngO7e061HZYKlbSdCbAf9WZbkTFtbW9x7xrVVBYJdiZDT8mRmUkcjxACCZCGSCYA9SGjixN8Ozjdl1b2r9RJv4QZEeGO7V2bYkFakgfNIyyepdZMeAAnDuTiStOAptDy8NjfYWVdkIpjOuY8wIWL8jIW2ogg9FEAYCmx94byeFkmLssiQQROZSNDBhmtIw/VsUKx7h86qe7bLmABOUiwI8CIHQZR1w18cE5Qa7ijZtsqUamYnTuc40sZRpvcwo/yjwxr/7QpGBnXisAfOIg+NoPO2Mv2h3hSSmajgmLFARLgScoBIuxUKNbnkJxUqbUtZYpuuV3fjB1ACgwBMFmDa6DlOjLI6Vo5njSbNnXdsrKILQckkgMeQJAJBnwM6wdMVNybLWQN3pzcTFTMniYlrZRAJuBJ4SByvmqe3vTe9VipmQweoHn997egGnS2NDuvfeYQ/CZAUn2XnSDJKEmwDEzaCeVFkiyS6WOcfTiFOsDbmNRzxDaFYjhYK3UiR7pHLDmINUGeJExMeE44XxNk5mJjUYAcYxNG4j5D6zjzr8pdPNXpwJhT15+Xlj0Gk3EfIfWceb/AJTT/eUsTwcjHM4nH3FH7Tcdl2/u5v8A4lU6f/Y588d2/bzRpM4VmILQqAlmMmAoXUk9YAuSQATiHZKfzc3/AMSr/qPhpy0m7fWcbuP2M9vDf5fZlin8qwUwQZQzBLWsAZ8CCIN8ec7RtpcVajsM5ni5QBbRuQGsjSeePSu0ez1CiCkitDoTniAAwsCWBzMDlHIakjQ3dm3UjR3tOm0RlzopYQOZ4rz008bYm8Vuy2HMsTujIfkt2AmnUqANBYBTBAMAyVbTLxEW5WmxGN5tKADiY36CTjm8dsIUrSYBhYkiQtpjUX58+WmuM/W29n/RKz9WPCnTVgSfHXDuXwKobu5DHY9i2ek0orKczFpRrzJsQOp92GQ2qi3zi3hBF9biJ9+uMpSYTBbMw1WkJj+Ij7sMtmpvH0R7z7xhXNjrDF9LGqd1TUBFZQoAAEQAsQdZtH19cC210qsxH0VAMEEGSTYwRYj34AzQCCdRz1/rilvLeYoqzlSQVBgAnqOUjmoMwPHCuTlwOsSh6gVbeasGCknIYqZRJFlMeEhgTOl+hwwyACIgDCfs/smzr8rSGVqoDAEQYgGQCBaZNrcR9K+27ZtVSplpUwiowzFyQHALCBwSA2U8WgAGs2Vx5pFo5OLY12Wv3hzgymi+PVvLpi2GxT2SEpLIIJ0EDN4CBziJxIUWPtGOij7TzwhVO19T7bg2XhF+IRbpax1uIiRrrGEe4toYNVp7Q2Z0kmEaAJJ1uIggi05WW50Gnp0wNMQOxpJOVZNjYXB5HroPcMMnxQsoW7ADY0ImLEdPvxz8zQcsHMKAAAOQAsPKMcVtfAj4xhR0o90Um7P0SrALkz+0UJUkQFiRccKgT4WggHC0LT2CgBTRnym6rMKbFotYakAnna2NGhHIiMReggDMwEQS3lAnXyGGi/knOC6x4KdXfaqtMNmVqthC5oOhPDI1IEeI8Yp1tuq0qlRwzVlBCd2NUIBa8L0Bva7KDaDgO376D1KQoqWktFr5gJmDpBGraEydJwy3bu6oq/KP84tAvB5XbWBAgCLYekupBSc3S/EPu7er1Mwai6Q2Xi6RM/10uIJvB9ucsMqHi5n6PPpE6WwTufEn1j6sdFIAQBA6DC2UUX3Fm07saojI5plGAUwpBK3BB4vEx0Ol74Xb2osjBkKA5oUn2VGsQbDUe+1rY0FYwCTyxmtg3Wu1JVq1Lmo5FMnRFpkhSoNgc2YzFxHTBT+eguTHF8LqRfb6rHuxtFEVCCcoy36R6XvjpWvTMPlZG1ZJEfGCZ62wbYN27O8s6ZHpArXAdwscJBQBpGeJEaEMB41toyCugoO2RgQQ5JKMrZSpzXI0NyeuhGGljSWyObzF7ZL/AD+jNtu3aGalTZyC5kMQIuJke8fDF1jhNukFZkzNSfL5ILHj7M+pw2YTi0XtFM5pKm0CpK18zAibW08PTxn7MdZemI1aLErlaINxaDfmSpPujXXBGGGFA0/bP7o+tseZflSc/nSR+r+049Op+2f3Rb1OPNfynEDaU/c+04nH3FX7TbdljFDQkZnuP+Y3rivvpNoarSFBgBnYHMQLw1gMhJGXNJJjNksZJxb7LfoP4n/1Hw0okX/eb6zhkuTSdIHR2RgJcmLROX3kiBMz4YKoXkM3lf45o9NcGWkouFA8QMSf34Imxka7JTzd9VLwCTSAmTMk5FUuRIiLzeZxU3ptARQ21VMswF2enqSbKpIuSTAgc9JxrNq2UEZFsS2Y5YB85Onnr00wup7r2em/eimpdQflGZnZZ1ipVJKg6cI5a9EcUupaM5NUhXsW6NrriARsdEaLkmow8swKebX14cM17D0AgzvWYj2napBMfuhV+GObR2gZwe6kqNX9lB5HVvScLFru92YlQZLt9Sgm1uc6YVuug6hKfVhK24qaiKFWsukkNKelsze8CDrgi7qIEGoaghhxgEcWo6i0jU2nEv7QXKSQQvVrA+pt78Lto25QCc4AiZZ3AtzABj4kdMT2bZ06RjHhjKp3qBmFJSYPs875oiQZJPTUzhdR3htD0wHpZSZDyCRBn2WBCzy5wV0MiGOw7QxHC1MjnEz8cX105e7Ab+TRTfRsoUqjDidCCdYvA6DLoMWaTKbqcFSlHO3Ly9+JNRGo164Uqm1wRB5YqbVvRKebOcoUKSSQAAxKg3PgfODGLNUwPd8TH24q7ay5CG5jTr4eWk+GMh5Piyrsm9Ur/KKSUUfEiSI6jTzwDba1QUnyKGeBIIBEvYmCwHDMxPzT1wOjTp0gKSnhXjfxPIepEny8cFo7WDlBPtEu3lyHwGDXNohfZsPs+1vlTOAHy53A5eAPgcowh3t2mDVGoiT3IzVRHM8Q9ykHoc3gYZnawxJ5uf8ApXQe/CN/laqSjBmccVrqzZisg6ZZienLk8FzyRzNtJJ9TR7rp09nU1HEVKvEf2VtC+HInxnkLME3xSJC5hJNvhf4geflgFTZiWLd5UE8hEco+aenxOA7YkBR3lUkuTbxESbWVRe9pieWFtM6FjlBUugx/P1LZQZN/hHPTnjlfblQSxxmqXaJAHC1Gd1mFYrDmy2McQzHLw2kYsUdx97xbS3ez/h6UxrYr8/pxSPAaAONdQ7N8RXIHaN5vtjGnQNphqnzKY5nNEM8aD7L4c7Ft9FHTZqYPCgygKcoUCFgxBEDXS0TJAxcooBAAAA5CwA6R0wQ0gBwgSBaBpAgR6WwbT4F0cOb5Fu89mArI8wtX5GoefGfk2Ai5FQqL2AZsVKW5K9PhXZ9nBn9IrkJr7Rp5ZB8JMdcA2naqzbNtIrjIypUqIZW0FiDZzdOEaRpBM2024t4GvSJeCVaJFgbBwY5WYYooqS1ZwZnUk13DbJsmUBZzEAljpJY6xNvnWxaU4jQOvnA9LfWDgjDFiBCsjFTkYK3IkSB5iRNpGox1ZgAkExcgQJ6xJjyk+eOkYDsqOF+UIY9R08YAvr/AExghqS8R8h9Zx5n+U5f7yn7n2nHplMcR8h9Zx5r+Uyoy7QmWPZOo6H+uEXuKP2m07K/oP4qn+o+GVEQCT1afDiOFXZa9Cxj5SrJ5/pHsPx94YKRyAJloJ1EE3k6YN8matFnvWPs2HIkXPktveSMcaoB7TtPQAfWBb3jHxoQCzn8evPCjej11pM9JA7FTlED2jAUyzABRJYnopABJGGFqi9tDsUK08qk6yYgHWTrMc9cJm2MZc+0HOPm01By9Bw/PJub9RaQThzunbHeiDUp5HMyhggfxKxDA6+twDICjeDUKFekFop31ViA4SL5SZLhWYnKCvMkso5iVaspCSiV9ppGO82lhRpj2aQI9JixPgLDAqp4c9Y9zQHs0zZm8xr6a9cdr7m2pKhrGm201SeBZRaVGdLOwZoHzrmSYCC2C7B2Pdya235a9QxFKJp0gLwARxtPOIEWGpI0vqN5tcr+fz4FmyVqu31glIMuzqeOryA5qp0LmIgezIJi0tN8dmNgqkUQqUzlchUIAbLlUhhBDGalOZEmeky7p7ds7UyA6d2jBSFMKCGCgcPVoAA19+I7R2YoCqteGDUxCwzALzsAcsmWBkcWYAyAMNSXQnKTk7ZkanYitswzbM5rgWIaFqFfaswhXux+jaNcA2LtY6nKwuNVcMjr4FWAYeox6DSoWnQn1t0jp00jwvgG37tp1hFailQDQkBo8RPEPTBcU1yLGcovhiHZ+0tJtTlPj9+Lw3qhFiD6jFat2A2E5sve0mPNa1Th8QlVmQeWWPDFJ+wFZP0e0Iw5CopU+rISD5wMSeJdiy8TLuG3nvykkXLEk8Ii+WxBOgE687ecZrbe0JZifGw6eAwh7Q7FtGyV/lQMs5FNNsyzBqMMzQQxADEZfmjrdZ/bFM/4on1kDyI9cUjiQmTxEpcM0J3kTN/Pzx1tuM3Nzr+PxzxnKO8lf9GS8ckUuZ/hBvi6mx1yM3cbQBa7o1NYPjVyggYbUipFna99FDAmSLQL30jx/rhnunaiXoNn4Sy8ByyJlRGUTEkc8UBuitIDd0skZS1TnyFltradcXzTZKUZlbmGMgBgZjQgHNJ1vywslwUjkimnZuc3PHVv44R7t34HALaRrzHmPr92L7ITxU2B8Pxp644nGup7Mc0ZK48/mTG7KYzcPt+1c3sBOutpnWZPM4Js2zBBAnlqZJgBfqUD0xTfbKi6j1I+3Hy7xZvZWT+PHB5YFOF9OfsWdr3oqZpBJVc0CJI0gSQJ8PEdRie7N5mqisAVkAmeXUDr54r9yze2Y8B9+C/nSIItbkMC+Au+r4QLtYqDYdoLGDVTuwT/APYcgFvFo8bTpY/Y2mVSoA2ZMwyzqDA1PMQR009cZbfe+TWqhAM1OnxOBe5BAWOdpJi/s40nYlFCOUYmmSIGoHOx1GsRyjHXBNLk8XPNSyUuhpKJOUH19+Dg4r0LKvkPqwfliiJnVOBrTaTJUr80BSCPM5iD7hiXPEDnzi4y8xFx4zPXw+2QFBE9r0H2483/ACmMPzhP3Tj0bNxHyH2482/KUw/OUtPD9uEi/UWftNXuLaRS2Oq7AlUqbQTlicq1XmMxA0xe3PXd6QqEBOJpUkfNkNxAwQH0NrLpjnZtPkSOXfV/9V8MqkhGj9szHieV5xjUZntT2mNBqbAIy5yrycuWCFYnoqzmYiYCkwRJDNHdypNWkFzQV1kW4BeSY6fSAxT3Z2XpIrKyllcByKmU8bZpNlENBixi5gCJw52pUUDhVmHsyPnExM8pJHxw9iE0CkybDQdW/wAtzitvHddGoylqILAgglVJhTI1PDBhgeTAHXE+/AEiTPORmI1m9lXwF72vi6IAt6/18cGhWyrtm2LTpl6xRFkAy5AuQBJi5JgXxjKvaInbIFTLQFSxWAoEfSA8T64aflLqxu6odIal/qKPtx5jQ2k90TB9rUk9eh9fDDpIVNnp2zbRsqUazr3bU1h6hDFwpHEGZZjNInNBM9Yw43dtKVBTcZmzrmUkHSBOvmPDpGmMP+SorVO0q8OAtDW8R3mk8xIvj0bZ9jSmIRVUXsoA1udPG/qcagWSrvCsQJIBIHUjQeumA7t2tnSWAmSJGhjmJv4emCVquVSYJi8DXCvd23MEyik75SeJCmUyc0cbqZExpy1xJupUFPgd5sCait7RPSx+GuKmybZUY8VMoL6kGD6Ehp8Onjgxq5rA2uCfsH3/AG6OayvWoK3ttqwKzlBOUgg6X4hPjbFLblp0QGZB3YBLPwjJAJ9lVlr3Maa4XdsdoqgZaLFGCqFKiSM5IYrHEMqraLSbggQTLUZ9nfv8rFaeR5AjM3tkjQrlKjymYvg0a0Xtk3lSeitWnmyuVAuQQWtEG2pjpPPDTuT9I+oEfAA/HGU3XUVWWmpGUuhgaAq4qN5D2j4SegjYjAaoydlcUYF0U+QA+BsPfiFQUyCrBYNiGEA+F7HFsnAWPEOgBn3iPtwAmB7Qdj6tJjV2fNUpzLJPGLe0v046anxM5k2zb5YaHSQeRBGtuRx6maI5W8vu094wr3t2Xo7Qczpx/rKZyP0E/Nex0a3hgapm57GLTtO4F5+vHG7UN0/HphpX/J7yTaCNf0tMf9ylQfQYCn5NarH/AOVTjnlpEn0JqADlyOF8uLLLPkS4kxRW7R1CMUTvWrVkUtFEs3IDoPpNY6dPfpNp/JvlDy5qa5c75eWuVQAQTJhiRcYb7N2YHeZmcEFVWKYmMpYxobQx5chpgqCRGeXIzIbNsoT2DxDiUk+2pvc9fHl8MbjsonyJYqVLNNxHIXn5w1M85wejuHZ6QzGmCFuDUM5ekAA8z0m8YakLlzM4ywPAe/X44LRKEHdshR0j6NvTl8I9QcGDYg1GPZjy6/j7TiSODbQjUH8X88YtRw4G5bMIjLznX0/HL3EIxHPfGYDtMyx8h9Zx53+UYf3hbxw49DpPxH90fWcefdv1DbUJ+gPrOJx9xaXtNx2fU90QOdWvf/8AV/jhgwGWCbFjP+Y4pdnD8gf+bW/1XxaF2HTMT8TjILO16tvEm3kP6ycVNkrh3dNGQ8Ob50ZXLjqoYgHS4PKCbtRBm8jlHuP2YTbbuuia5ra1lUIDy0taLwzFh44cQM1WUSOaz8ScXdmaZJ6L/wCV8VaiAxlsozAW5AkDFVN5haRD8FRgwVDqYZgGtyOv9ZAoTkzM/lI2iu+yNCD83YpLSJBWpwn2puQpsOfLHnTVWFEZREkyDPXwGraevKMeq/lIo5d2Mqj2Woiw5Cog0H4548uQxSMsAfEnnhkBGm/JfVrmrVFHLdUzZo0DETr48sep1nqqs8B945+f3Y86/JDszLXrlgwIp09QQDmZtOvs49L2ylmUcRWDNiBNog2Nr+/GYKFX9vgSSM0QCqCWByu2kyZyQALkkDni7uv9Gf33/wC44T7r3Js9Gu0VGWq4JyyoaJBJHCDEsLH78M9zbPAcgk8RWOXDaYHM4lJ+pfz4ClwWa4JgeB9SNASLx+PDC+tvKquZVpZnABgFYAMwxGaQpKsATGh6EhnXHs+f1yPtwq2PcwXa6tbLExBMcRIAJAAkRl56lm64zD0Fu6VNai9WotSnUm+crOWzRB9nhIuYMzELlxL8w7yk7Znya8TSSABLSxLC4iCdARa2HG1bMqUag5Q7a87t7radABilu+StRRcEtqdJkXOsWHXU2vY27NVqxVsmzJSYNMLk4WltTqWK3A1jlc89NPuvbsy5Ws6gW6g6MDzEWnqMJ9s2FadFFGoIMgm5A6nX1+6LVOgTSplP0iKCp62upPQ/ceWFlJ3wFRSVjpmxR2raghLMYACiwJ1JHLxIxLZdvFRAw8iDqpFiD4g2xxwCSDcQNR4n7sb7GE219raWbu1Ld4dJX4cRF/uPTF0dpE1yuf8AJ/74qbRuqmdpsoVigysALQX9Y+/rfDPYNqJlHs6/Edfv9/PCptlnGKV1/krrv+dKVQ+QP/iDiC7+l8nc8fQz0nnT6Xw3zYy++1y7SYJBIU+UAAe6MCbcVZTDGGSWtfmN22uv83ZwD5r9pGPu/wBqOiIP3j9oc4lu/e6MoLMoYWIJj19cWTvKn9MegJ+oYZP6kmmnWv5/7MmUc7Q1Op+kqZlbJpB5TIMEOPL0nAtwd+ancM+aic2ac2fO3yhmWMXBIItxsCpAEX9prf3lqiHTQxpwoTYj68G3LRU1jc5imdTpN8pMaEDh1GjdCJlGTTpHblxp41KS7cfc0imBiFUg/j8RgH5zEhg1uYUmR5LP46YFW2mplzKq3AIDNczrygQsnnp64rsefqwrVI1/zff+I8sRG0cWUiDqJI4upABmBpcDCZd+l9oFMQEUkOT86ZCi4lfwOsMmBKTzUn6XzTEkKQTpMdcZsBYQ8R8h9bYw/binm2ofuL9bY3FASSeqr16t1vjG9siv5yMxj5NfHm2Fj7ir9ptNxgCiR1qVv9Ryfhi4BBJ5ST7ibfAe7CLszthqgOjqac1pW05mqsQRw8hIN+Y+iZeirCm0+1brxG32Y3QFWdpHSRckn7MBrKSrQdSw8Ji3xgYW1+0lFaq0lJ71qZenKtlOaIBIFoJnyVtIxa2Ta1YFWBHFlMAmGBs0gWzCG85wbNQGtsCsJSxmbk36hryPTSMJ9/0BSCbQ6qWpuMq5nKg3OYyRJ6WsYOHy1QWNiCL+yxDRqCANYI+IvGF3ail32z92iszcLQARbXmL6xhnLjg2OC8xKXSzJbz7Us9VC8GmCCKWUhS4kg24jaTBMWGA0N/KNoD9zRUrmyqlOA0hZYidQT6T44A+5q4qIe4qH9GSLxByq/Llfxvgh7P1ldiaTNldRJDGVJEiwNsR2ke4sPg6r0/j+5c2/tjUaotRFVKiCDY8SFgcjSTax8r40m5d9ttneJUTKqhfZzLqTImZ5ffjDN2f2k52FF7EiCGmMiuD43kepxr+zOzvRaurq4GVMhKG93zRr+zaBr7njKTfJzeJxeGjielX9y4eyiCuHPeNA4mao4IhSqqMrDqzTrf0ww3RQC5zJJzMvoptYACcJt4b/rJXd8yCizKihlYnPmcHRbhmgSDMD2eeGe7adRa7AZe6LEFeOb3VhmWJ6mb874Mn6lweOug2qpK26j4EHEW0xCvVOVbxFVBJ6Z1MeUTiQrhpEAEEj0gEfWfdh7NQu33tGWi9iSwKgC+oP2TYYVbu25lzHLIJtJg+03LLpcYa71oGpQGUcSlT4yLMDBBNiY9MKxsFUKbAnOhzSDIJhrZtIAj1wjdloa1TOby293KwsLzhp1IBtlv5YebvWaSHXhE+gg+4zhV+Z1GIzKoipFtcpC/tagsYPgL4Y7n2NqVM5mzE3joRrAkxJi0m4JvJOCmadVSLK0gCSNTr+PU+/H1ESC3U/Dl7wJ9TiG01gaZCk5omQLheZ+BAxarMBnPKxgcwM1x6RgkhTt6kV6RFpDrPQmI+s4oVtkqGuB3ktYFhmEank/0fr8cH7SbwUUkam6F6dVWIF5UAkg5b8UZZ5E89MQ2TfFJKgqubVAb5DCtYwbQAYImY4VxOTV0dUIy1UkvnsWhuIn2qrn0/9pwp3huvu6gVZOZQbx+1OgGgGHJ7TUhVAtBA+icpMX9r2fiMKt47Q1ZgVRoEro151IIU8jHqcLPWuB8LyKdy6Fvc+61Kl2BMm1zEC0xMX+7DVd2Uv1VOeuVfrInCvYt71WRcuzkTTHCREOMoK3K6cXux8m2bY6U5p0kLKsk2hiskGC3ORphk0lROUZzk22vxK2+lyVeEa8gPBenliOyuAKViWXKGIJEEBUGuoMG1rNr0jt1Or36d6Uk0gSFnLm0MSqmxDcueJ7FX70grSJQ0wxa6gGIMSJmZOW+txiNvd0dsox8iO3ZDldsYOAwswJVhf2YkEag/Cec657fe01agISlWABabcLD2ZAbncco19dRQ2Rfa9p5Nz0bigDznx06CO06kAAwZNQT0u7D6h78XVI8xyMVufZnLIuRlGYM7XvAmGkAC4BgE8vHGtpAZfOT7zP24rVd5JlUFls7K86gZ2EHnfhAP7UjE03tThSWp3NRZkC65yI8eDl44zdi0S3ZVkG2WABEkxduZv7/64xXbdn/OuEj2Fn3tGNnu0Xa4OhsSeZkXJ0MjpEYwnbraiu2c/wBGunm3340fcP8A0mv7OKlOk2RRmNSqPE5ajLJJkwBAJvoOerhWgXY8+nO/MHn+DjxTdHbfajTzBlWRmgLzYljrJiWMXw1bthtUfpP+keHhhnBlIR2XBut77iettFOqjoCkXZZbmDDArk4CyCAfbnlGHGzBgLkrewBU/Z1nHl57UbVP6Zv8qdY+ji5/ae0xP5xU91P/ANML9BvKZ6Yg/aP/AE/diNfQnNcKbmIHO9tLDnjz3Zt5bQwH94qX8E8f2PDBzvCuAfl6h11FP/0wrkkrA8bNJS3o2UMzIAcxBkAcNssibzPoLgERjr74yvlJUDLmkkAjhdoIjXgAjxN7Qcvs+867EL3zAa2Wn9qYsO1X9fU88tK//wDPxwfNQjxmgXfUIGeJZwqhSDmXJ3mbS0rpyki5FyShvUPWCLUpmmRZgwktGYKBlgypDTJ9lrdM8Xrf8RVsI0pfy8EU1SZ7+p/lpdY/V4LnQfKNDWZTUIYrKmwcAkwpIYWteLxyN9MC/tiUdgy8KgwSLyXEWB0Kj3mYwpWhVJI/OKt/2aOnT9FpguzbA5F9oq/5aPL/APHGsDxlva98EBTmUnKWAkWIDgiw4spWLTJaQbXs1tuILgOtjTAMiwdipY2uALwI0N8UP7Oqf8TWH8ND7aOOLuypB/vNbX6ND+TgNgUC0m+F7wIagghRmlQCzsQgEroYAvqWWCZwbaN4IrIM5IYE5pWAtgD7OhJF+gbphS+wVAT/AHmsfNaHT/k4ku73tG0VR5JQ/k4Fja8Fr+2WhmJAUGmAc6wQ7FSfYtlIM66Hpi/tlfJRVwxXMVADRHHb6INpzHwBt0XUthf9fVP8NL7KWDrsTR+mqe6n/LwNqNoBp73IBOYlmqKoURyorVI0vfMs6A6ixxe/tAFxFZcpgiYJYEMcwjRbKZjQ+UgO73n9PV/y0f5WJ/mLR+mqe6l/LwfMB5bKFCojIahKCyMwYyBmzybsQAMsx4GY5WHqrTZzlpimgqGQEBlCOHSxMgz8BaSVd2t+vq+6l9tLERu9v11TTpS/l424dW+pd2eoHpls5BWzaQCPqBF4m04obLtjFAWqpJYZgIGUNGhkz873iQIOCjd7frqnup/y8dO7WP8Aj1fdS/lY2wNCGzbylqkMGVEzLBXjsDz0ABEyALjxAO22NllalNuIJmuAWJUWkXAk6E3tqDgJ3cw0r1OXzaX8rExu9v19X3Uv5WBuHRkfzhajsH7s5bZpEGMpywRBs7W+uTHU3ndZdVUpTblfNmLBYHzQs6RDC4g4l/ZrHWvV5cqX8rEju1v11T3U/wCXjbG0fcPu3bhUpyXg8Mg5bZvZ5c5jzBF4xdOz/tN/0/8ArhUu62k/L1fdS/l4kd1N+vq+6l/Kxtja/JcbYRJMm/7vu9nT78BqbEsEHn4L/wCuKlTdTf8AEVvdS/lYq1N0t/xFb3Uv5WFbGUfoX24DMkjQiBp1EDxNv9j5X+U7bCNsBDEAoLiINz+PXG5/styP/kVvdS/lY80/K4hoNs5DFy4qAlgvzSptkVRq7H1w+JpyFyKo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818" name="Picture 26" descr="http://www.gallery.oldbookart.com/main.php?g2_view=core.DownloadItem&amp;g2_itemId=5336&amp;g2_serialNumber=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0"/>
            <a:ext cx="3825980" cy="26475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116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/>
              <a:t>Розглядаючи</a:t>
            </a:r>
            <a:r>
              <a:rPr lang="ru-RU" sz="1600" dirty="0" smtClean="0"/>
              <a:t> </a:t>
            </a:r>
            <a:r>
              <a:rPr lang="ru-RU" sz="1600" dirty="0" err="1" smtClean="0"/>
              <a:t>сузір'я</a:t>
            </a:r>
            <a:r>
              <a:rPr lang="ru-RU" sz="1600" dirty="0" smtClean="0"/>
              <a:t> </a:t>
            </a:r>
            <a:r>
              <a:rPr lang="ru-RU" sz="1600" dirty="0" err="1" smtClean="0"/>
              <a:t>Тельця</a:t>
            </a:r>
            <a:r>
              <a:rPr lang="ru-RU" sz="1600" dirty="0" smtClean="0"/>
              <a:t>, </a:t>
            </a:r>
            <a:r>
              <a:rPr lang="ru-RU" sz="1600" dirty="0" err="1" smtClean="0"/>
              <a:t>потрібно</a:t>
            </a:r>
            <a:r>
              <a:rPr lang="ru-RU" sz="1600" dirty="0" smtClean="0"/>
              <a:t> </a:t>
            </a:r>
            <a:r>
              <a:rPr lang="ru-RU" sz="1600" dirty="0" err="1" smtClean="0"/>
              <a:t>сказати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в </a:t>
            </a:r>
            <a:r>
              <a:rPr lang="ru-RU" sz="1600" dirty="0" err="1" smtClean="0"/>
              <a:t>давніх</a:t>
            </a:r>
            <a:r>
              <a:rPr lang="ru-RU" sz="1600" dirty="0" smtClean="0"/>
              <a:t> </a:t>
            </a:r>
            <a:r>
              <a:rPr lang="ru-RU" sz="1600" dirty="0" err="1" smtClean="0"/>
              <a:t>народів</a:t>
            </a:r>
            <a:r>
              <a:rPr lang="ru-RU" sz="1600" dirty="0" smtClean="0"/>
              <a:t> </a:t>
            </a:r>
            <a:r>
              <a:rPr lang="ru-RU" sz="1600" dirty="0" err="1" smtClean="0"/>
              <a:t>воно</a:t>
            </a:r>
            <a:r>
              <a:rPr lang="ru-RU" sz="1600" dirty="0" smtClean="0"/>
              <a:t> </a:t>
            </a:r>
            <a:r>
              <a:rPr lang="ru-RU" sz="1600" dirty="0" err="1" smtClean="0"/>
              <a:t>символізувало</a:t>
            </a:r>
            <a:r>
              <a:rPr lang="ru-RU" sz="1600" dirty="0" smtClean="0"/>
              <a:t> </a:t>
            </a:r>
            <a:r>
              <a:rPr lang="ru-RU" sz="1600" dirty="0" smtClean="0"/>
              <a:t>початок року, </a:t>
            </a:r>
            <a:r>
              <a:rPr lang="ru-RU" sz="1600" dirty="0" err="1" smtClean="0"/>
              <a:t>весняне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відродження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природних</a:t>
            </a:r>
            <a:r>
              <a:rPr lang="ru-RU" sz="1600" dirty="0" smtClean="0"/>
              <a:t> сил. </a:t>
            </a:r>
            <a:r>
              <a:rPr lang="ru-RU" sz="1600" dirty="0" err="1" smtClean="0"/>
              <a:t>Оскільки</a:t>
            </a:r>
            <a:r>
              <a:rPr lang="ru-RU" sz="1600" dirty="0" smtClean="0"/>
              <a:t> в </a:t>
            </a:r>
            <a:r>
              <a:rPr lang="ru-RU" sz="1600" dirty="0" err="1" smtClean="0"/>
              <a:t>житті</a:t>
            </a:r>
            <a:r>
              <a:rPr lang="ru-RU" sz="1600" dirty="0" smtClean="0"/>
              <a:t> людей </a:t>
            </a:r>
            <a:r>
              <a:rPr lang="ru-RU" sz="1600" dirty="0" err="1" smtClean="0"/>
              <a:t>величезну</a:t>
            </a:r>
            <a:r>
              <a:rPr lang="ru-RU" sz="1600" dirty="0" smtClean="0"/>
              <a:t> роль </a:t>
            </a:r>
            <a:r>
              <a:rPr lang="ru-RU" sz="1600" dirty="0" err="1" smtClean="0"/>
              <a:t>відігравало</a:t>
            </a:r>
            <a:r>
              <a:rPr lang="ru-RU" sz="1600" dirty="0" smtClean="0"/>
              <a:t> </a:t>
            </a:r>
            <a:r>
              <a:rPr lang="ru-RU" sz="1600" dirty="0" err="1" smtClean="0"/>
              <a:t>скотарство</a:t>
            </a:r>
            <a:r>
              <a:rPr lang="ru-RU" sz="1600" dirty="0" smtClean="0"/>
              <a:t>, то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биком</a:t>
            </a:r>
            <a:r>
              <a:rPr lang="ru-RU" sz="1600" dirty="0" smtClean="0"/>
              <a:t> (тельцем</a:t>
            </a:r>
            <a:r>
              <a:rPr lang="ru-RU" sz="1600" dirty="0" smtClean="0"/>
              <a:t>) </a:t>
            </a:r>
            <a:r>
              <a:rPr lang="ru-RU" sz="1600" dirty="0" err="1" smtClean="0"/>
              <a:t>пов'язували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саме</a:t>
            </a:r>
            <a:r>
              <a:rPr lang="ru-RU" sz="1600" dirty="0" smtClean="0"/>
              <a:t> те </a:t>
            </a:r>
            <a:r>
              <a:rPr lang="ru-RU" sz="1600" dirty="0" err="1" smtClean="0"/>
              <a:t>сузір'я</a:t>
            </a:r>
            <a:r>
              <a:rPr lang="ru-RU" sz="1600" dirty="0" smtClean="0"/>
              <a:t>, яке </a:t>
            </a:r>
            <a:r>
              <a:rPr lang="ru-RU" sz="1600" dirty="0" err="1" smtClean="0"/>
              <a:t>після</a:t>
            </a:r>
            <a:r>
              <a:rPr lang="ru-RU" sz="1600" dirty="0" smtClean="0"/>
              <a:t> </a:t>
            </a:r>
            <a:r>
              <a:rPr lang="ru-RU" sz="1600" dirty="0" err="1" smtClean="0"/>
              <a:t>завзятої</a:t>
            </a:r>
            <a:r>
              <a:rPr lang="ru-RU" sz="1600" dirty="0" smtClean="0"/>
              <a:t> </a:t>
            </a:r>
            <a:r>
              <a:rPr lang="ru-RU" sz="1600" dirty="0" err="1" smtClean="0"/>
              <a:t>боротьби</a:t>
            </a:r>
            <a:r>
              <a:rPr lang="ru-RU" sz="1600" dirty="0" smtClean="0"/>
              <a:t> </a:t>
            </a:r>
            <a:r>
              <a:rPr lang="ru-RU" sz="1600" dirty="0" err="1" smtClean="0"/>
              <a:t>із</a:t>
            </a:r>
            <a:r>
              <a:rPr lang="ru-RU" sz="1600" dirty="0" smtClean="0"/>
              <a:t> </a:t>
            </a:r>
            <a:r>
              <a:rPr lang="ru-RU" sz="1600" dirty="0" err="1" smtClean="0"/>
              <a:t>зимовим</a:t>
            </a:r>
            <a:r>
              <a:rPr lang="ru-RU" sz="1600" dirty="0" smtClean="0"/>
              <a:t> </a:t>
            </a:r>
            <a:r>
              <a:rPr lang="ru-RU" sz="1600" dirty="0" smtClean="0"/>
              <a:t>небом </a:t>
            </a:r>
            <a:r>
              <a:rPr lang="ru-RU" sz="1600" dirty="0" err="1" smtClean="0"/>
              <a:t>з'являлося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весняному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небі</a:t>
            </a:r>
            <a:r>
              <a:rPr lang="ru-RU" sz="1600" dirty="0" smtClean="0"/>
              <a:t> як перша </a:t>
            </a:r>
            <a:r>
              <a:rPr lang="ru-RU" sz="1600" dirty="0" err="1" smtClean="0"/>
              <a:t>ознака</a:t>
            </a:r>
            <a:r>
              <a:rPr lang="ru-RU" sz="1600" dirty="0" smtClean="0"/>
              <a:t> </a:t>
            </a:r>
            <a:r>
              <a:rPr lang="ru-RU" sz="1600" dirty="0" smtClean="0"/>
              <a:t>приходу тепла</a:t>
            </a:r>
            <a:r>
              <a:rPr lang="ru-RU" sz="1600" dirty="0" smtClean="0"/>
              <a:t>. У </a:t>
            </a:r>
            <a:r>
              <a:rPr lang="ru-RU" sz="1600" dirty="0" err="1" smtClean="0"/>
              <a:t>багатьох</a:t>
            </a:r>
            <a:r>
              <a:rPr lang="ru-RU" sz="1600" dirty="0" smtClean="0"/>
              <a:t> культурах </a:t>
            </a:r>
            <a:r>
              <a:rPr lang="ru-RU" sz="1600" dirty="0" err="1" smtClean="0"/>
              <a:t>відоме</a:t>
            </a:r>
            <a:r>
              <a:rPr lang="ru-RU" sz="1600" dirty="0" smtClean="0"/>
              <a:t> </a:t>
            </a:r>
            <a:r>
              <a:rPr lang="ru-RU" sz="1600" dirty="0" err="1" smtClean="0"/>
              <a:t>поклоніння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бикові</a:t>
            </a:r>
            <a:r>
              <a:rPr lang="ru-RU" sz="1600" dirty="0" smtClean="0"/>
              <a:t>. Так, у </a:t>
            </a:r>
            <a:r>
              <a:rPr lang="ru-RU" sz="1600" dirty="0" err="1" smtClean="0"/>
              <a:t>Давньому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Єгипті</a:t>
            </a:r>
            <a:r>
              <a:rPr lang="ru-RU" sz="1600" dirty="0" smtClean="0"/>
              <a:t> </a:t>
            </a:r>
            <a:r>
              <a:rPr lang="ru-RU" sz="1600" dirty="0" smtClean="0"/>
              <a:t>народ </a:t>
            </a:r>
            <a:r>
              <a:rPr lang="ru-RU" sz="1600" dirty="0" err="1" smtClean="0"/>
              <a:t>поклонявся</a:t>
            </a:r>
            <a:r>
              <a:rPr lang="ru-RU" sz="1600" dirty="0" smtClean="0"/>
              <a:t> священному </a:t>
            </a:r>
            <a:r>
              <a:rPr lang="ru-RU" sz="1600" dirty="0" err="1" smtClean="0"/>
              <a:t>бику</a:t>
            </a:r>
            <a:r>
              <a:rPr lang="ru-RU" sz="1600" dirty="0" smtClean="0"/>
              <a:t> </a:t>
            </a:r>
            <a:r>
              <a:rPr lang="ru-RU" sz="1600" dirty="0" err="1" smtClean="0"/>
              <a:t>Апісу</a:t>
            </a:r>
            <a:r>
              <a:rPr lang="ru-RU" sz="1600" dirty="0" smtClean="0"/>
              <a:t>, у </a:t>
            </a:r>
            <a:r>
              <a:rPr lang="ru-RU" sz="1600" dirty="0" err="1" smtClean="0"/>
              <a:t>критській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міфології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err="1" smtClean="0"/>
              <a:t>існував</a:t>
            </a:r>
            <a:r>
              <a:rPr lang="ru-RU" sz="1600" dirty="0" smtClean="0"/>
              <a:t> </a:t>
            </a:r>
            <a:r>
              <a:rPr lang="ru-RU" sz="1600" dirty="0" err="1" smtClean="0"/>
              <a:t>Мінотавр</a:t>
            </a:r>
            <a:r>
              <a:rPr lang="ru-RU" sz="1600" dirty="0" smtClean="0"/>
              <a:t>, </a:t>
            </a:r>
            <a:r>
              <a:rPr lang="ru-RU" sz="1600" dirty="0" err="1" smtClean="0"/>
              <a:t>герої</a:t>
            </a:r>
            <a:r>
              <a:rPr lang="ru-RU" sz="1600" dirty="0" smtClean="0"/>
              <a:t> </a:t>
            </a:r>
            <a:r>
              <a:rPr lang="ru-RU" sz="1600" dirty="0" err="1" smtClean="0"/>
              <a:t>Еллади</a:t>
            </a:r>
            <a:r>
              <a:rPr lang="ru-RU" sz="1600" dirty="0" smtClean="0"/>
              <a:t> </a:t>
            </a:r>
            <a:r>
              <a:rPr lang="ru-RU" sz="1600" dirty="0" err="1" smtClean="0"/>
              <a:t>втихомирювали</a:t>
            </a:r>
            <a:r>
              <a:rPr lang="ru-RU" sz="1600" dirty="0" smtClean="0"/>
              <a:t> </a:t>
            </a:r>
            <a:r>
              <a:rPr lang="ru-RU" sz="1600" dirty="0" err="1" smtClean="0"/>
              <a:t>биків</a:t>
            </a:r>
            <a:r>
              <a:rPr lang="ru-RU" sz="1600" dirty="0" smtClean="0"/>
              <a:t>. А </a:t>
            </a:r>
            <a:r>
              <a:rPr lang="ru-RU" sz="1600" dirty="0" err="1" smtClean="0"/>
              <a:t>вже</a:t>
            </a:r>
            <a:r>
              <a:rPr lang="ru-RU" sz="1600" dirty="0" smtClean="0"/>
              <a:t> </a:t>
            </a:r>
            <a:r>
              <a:rPr lang="ru-RU" sz="1600" dirty="0" err="1" smtClean="0"/>
              <a:t>згадавши</a:t>
            </a:r>
            <a:r>
              <a:rPr lang="ru-RU" sz="1600" dirty="0" smtClean="0"/>
              <a:t> </a:t>
            </a:r>
            <a:r>
              <a:rPr lang="ru-RU" sz="1600" dirty="0" err="1" smtClean="0"/>
              <a:t>аргонавтів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добули</a:t>
            </a:r>
            <a:r>
              <a:rPr lang="ru-RU" sz="1600" dirty="0" smtClean="0"/>
              <a:t> золоте руно барана (Овна), не дивно </a:t>
            </a:r>
            <a:r>
              <a:rPr lang="ru-RU" sz="1600" dirty="0" err="1" smtClean="0"/>
              <a:t>знайти</a:t>
            </a:r>
            <a:r>
              <a:rPr lang="ru-RU" sz="1600" dirty="0" smtClean="0"/>
              <a:t> </a:t>
            </a:r>
            <a:r>
              <a:rPr lang="ru-RU" sz="1600" dirty="0" smtClean="0"/>
              <a:t>на </a:t>
            </a:r>
            <a:r>
              <a:rPr lang="ru-RU" sz="1600" dirty="0" err="1" smtClean="0"/>
              <a:t>небі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сузір'я</a:t>
            </a:r>
            <a:r>
              <a:rPr lang="ru-RU" sz="1600" dirty="0" smtClean="0"/>
              <a:t> Овна, а </a:t>
            </a:r>
            <a:r>
              <a:rPr lang="ru-RU" sz="1600" dirty="0" err="1" smtClean="0"/>
              <a:t>також</a:t>
            </a:r>
            <a:r>
              <a:rPr lang="ru-RU" sz="1600" dirty="0" smtClean="0"/>
              <a:t> </a:t>
            </a:r>
            <a:r>
              <a:rPr lang="ru-RU" sz="1600" dirty="0" err="1" smtClean="0"/>
              <a:t>сузір'я</a:t>
            </a:r>
            <a:r>
              <a:rPr lang="ru-RU" sz="1600" dirty="0" smtClean="0"/>
              <a:t> </a:t>
            </a:r>
            <a:r>
              <a:rPr lang="ru-RU" sz="1600" dirty="0" err="1" smtClean="0"/>
              <a:t>Кіль</a:t>
            </a:r>
            <a:r>
              <a:rPr lang="ru-RU" sz="1600" dirty="0" smtClean="0"/>
              <a:t>, Корму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Вітрила</a:t>
            </a:r>
            <a:r>
              <a:rPr lang="ru-RU" sz="1600" dirty="0" smtClean="0"/>
              <a:t>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головну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частину</a:t>
            </a:r>
            <a:r>
              <a:rPr lang="ru-RU" sz="1600" dirty="0" smtClean="0"/>
              <a:t> </a:t>
            </a:r>
            <a:r>
              <a:rPr lang="ru-RU" sz="1600" dirty="0" err="1" smtClean="0"/>
              <a:t>сузір'я</a:t>
            </a:r>
            <a:r>
              <a:rPr lang="ru-RU" sz="1600" dirty="0" smtClean="0"/>
              <a:t> Корабля, на </a:t>
            </a:r>
            <a:r>
              <a:rPr lang="ru-RU" sz="1600" dirty="0" err="1" smtClean="0"/>
              <a:t>якому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аргонавти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помандрували</a:t>
            </a:r>
            <a:r>
              <a:rPr lang="ru-RU" sz="1600" dirty="0" smtClean="0"/>
              <a:t> </a:t>
            </a:r>
            <a:r>
              <a:rPr lang="ru-RU" sz="1600" dirty="0" smtClean="0"/>
              <a:t>до </a:t>
            </a:r>
            <a:r>
              <a:rPr lang="ru-RU" sz="1600" dirty="0" err="1" smtClean="0"/>
              <a:t>Колхіди</a:t>
            </a:r>
            <a:r>
              <a:rPr lang="ru-RU" sz="1600" dirty="0" smtClean="0"/>
              <a:t>.</a:t>
            </a:r>
            <a:endParaRPr lang="ru-RU" sz="16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1986" name="Picture 2" descr="http://upload.wikimedia.org/wikipedia/commons/thumb/a/a2/TaurusConstellation2.jpg/300px-TaurusConstellati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365104"/>
            <a:ext cx="2857500" cy="20002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1988" name="Picture 4" descr="http://upload.wikimedia.org/wikipedia/commons/0/0d/Taurus_constellation_map_ru_lit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717032"/>
            <a:ext cx="3203848" cy="30046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123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 descr="C:\Users\Олег\Desktop\Новая папка (10)\299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424" t="-145" r="16757" b="145"/>
          <a:stretch/>
        </p:blipFill>
        <p:spPr bwMode="auto">
          <a:xfrm>
            <a:off x="-1066800" y="0"/>
            <a:ext cx="10210800" cy="6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8847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Сузір'я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Близнюків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назване</a:t>
            </a:r>
            <a:r>
              <a:rPr lang="ru-RU" dirty="0" smtClean="0">
                <a:solidFill>
                  <a:srgbClr val="00B0F0"/>
                </a:solidFill>
              </a:rPr>
              <a:t> так на честь </a:t>
            </a:r>
            <a:r>
              <a:rPr lang="ru-RU" dirty="0" err="1" smtClean="0">
                <a:solidFill>
                  <a:srgbClr val="00B0F0"/>
                </a:solidFill>
              </a:rPr>
              <a:t>аргонавтів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Діоскурів</a:t>
            </a:r>
            <a:r>
              <a:rPr lang="ru-RU" dirty="0" smtClean="0">
                <a:solidFill>
                  <a:srgbClr val="00B0F0"/>
                </a:solidFill>
              </a:rPr>
              <a:t> — Кастора </a:t>
            </a:r>
            <a:r>
              <a:rPr lang="ru-RU" dirty="0" err="1" smtClean="0">
                <a:solidFill>
                  <a:srgbClr val="00B0F0"/>
                </a:solidFill>
              </a:rPr>
              <a:t>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Поллукса</a:t>
            </a:r>
            <a:r>
              <a:rPr lang="ru-RU" dirty="0" smtClean="0">
                <a:solidFill>
                  <a:srgbClr val="00B0F0"/>
                </a:solidFill>
              </a:rPr>
              <a:t> — </a:t>
            </a:r>
            <a:r>
              <a:rPr lang="ru-RU" dirty="0" err="1" smtClean="0">
                <a:solidFill>
                  <a:srgbClr val="00B0F0"/>
                </a:solidFill>
              </a:rPr>
              <a:t>синів</a:t>
            </a:r>
            <a:r>
              <a:rPr lang="ru-RU" dirty="0" smtClean="0">
                <a:solidFill>
                  <a:srgbClr val="00B0F0"/>
                </a:solidFill>
              </a:rPr>
              <a:t> Зевса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Леди. У </a:t>
            </a:r>
            <a:r>
              <a:rPr lang="ru-RU" dirty="0" err="1" smtClean="0">
                <a:solidFill>
                  <a:srgbClr val="00B0F0"/>
                </a:solidFill>
              </a:rPr>
              <a:t>сузір'ї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є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дві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яскраві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дуже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близько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розташовані</a:t>
            </a:r>
            <a:r>
              <a:rPr lang="ru-RU" dirty="0" smtClean="0">
                <a:solidFill>
                  <a:srgbClr val="00B0F0"/>
                </a:solidFill>
              </a:rPr>
              <a:t> одна до </a:t>
            </a:r>
            <a:r>
              <a:rPr lang="ru-RU" dirty="0" err="1" smtClean="0">
                <a:solidFill>
                  <a:srgbClr val="00B0F0"/>
                </a:solidFill>
              </a:rPr>
              <a:t>одної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зорі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Брати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Діоскури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вважалися</a:t>
            </a:r>
            <a:r>
              <a:rPr lang="ru-RU" dirty="0" smtClean="0">
                <a:solidFill>
                  <a:srgbClr val="00B0F0"/>
                </a:solidFill>
              </a:rPr>
              <a:t> в </a:t>
            </a:r>
            <a:r>
              <a:rPr lang="ru-RU" dirty="0" err="1" smtClean="0">
                <a:solidFill>
                  <a:srgbClr val="00B0F0"/>
                </a:solidFill>
              </a:rPr>
              <a:t>давнину</a:t>
            </a:r>
            <a:r>
              <a:rPr lang="ru-RU" dirty="0" smtClean="0">
                <a:solidFill>
                  <a:srgbClr val="00B0F0"/>
                </a:solidFill>
              </a:rPr>
              <a:t> заступниками </a:t>
            </a:r>
            <a:r>
              <a:rPr lang="ru-RU" dirty="0" err="1" smtClean="0">
                <a:solidFill>
                  <a:srgbClr val="00B0F0"/>
                </a:solidFill>
              </a:rPr>
              <a:t>моряків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що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потрапили</a:t>
            </a:r>
            <a:r>
              <a:rPr lang="ru-RU" dirty="0" smtClean="0">
                <a:solidFill>
                  <a:srgbClr val="00B0F0"/>
                </a:solidFill>
              </a:rPr>
              <a:t> в бурю.</a:t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smtClean="0">
                <a:solidFill>
                  <a:srgbClr val="00B0F0"/>
                </a:solidFill>
              </a:rPr>
              <a:t>Кастор </a:t>
            </a:r>
            <a:r>
              <a:rPr lang="ru-RU" dirty="0" err="1" smtClean="0">
                <a:solidFill>
                  <a:srgbClr val="00B0F0"/>
                </a:solidFill>
              </a:rPr>
              <a:t>славився</a:t>
            </a:r>
            <a:r>
              <a:rPr lang="ru-RU" dirty="0" smtClean="0">
                <a:solidFill>
                  <a:srgbClr val="00B0F0"/>
                </a:solidFill>
              </a:rPr>
              <a:t> як </a:t>
            </a:r>
            <a:r>
              <a:rPr lang="ru-RU" dirty="0" err="1" smtClean="0">
                <a:solidFill>
                  <a:srgbClr val="00B0F0"/>
                </a:solidFill>
              </a:rPr>
              <a:t>вправний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візник</a:t>
            </a:r>
            <a:r>
              <a:rPr lang="ru-RU" dirty="0" smtClean="0">
                <a:solidFill>
                  <a:srgbClr val="00B0F0"/>
                </a:solidFill>
              </a:rPr>
              <a:t>, а </a:t>
            </a:r>
            <a:r>
              <a:rPr lang="ru-RU" dirty="0" err="1" smtClean="0">
                <a:solidFill>
                  <a:srgbClr val="00B0F0"/>
                </a:solidFill>
              </a:rPr>
              <a:t>Поллукс</a:t>
            </a:r>
            <a:r>
              <a:rPr lang="ru-RU" dirty="0" smtClean="0">
                <a:solidFill>
                  <a:srgbClr val="00B0F0"/>
                </a:solidFill>
              </a:rPr>
              <a:t> — як </a:t>
            </a:r>
            <a:r>
              <a:rPr lang="ru-RU" dirty="0" err="1" smtClean="0">
                <a:solidFill>
                  <a:srgbClr val="00B0F0"/>
                </a:solidFill>
              </a:rPr>
              <a:t>неперевершений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кулачний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боєць</a:t>
            </a:r>
            <a:r>
              <a:rPr lang="ru-RU" dirty="0" smtClean="0">
                <a:solidFill>
                  <a:srgbClr val="00B0F0"/>
                </a:solidFill>
              </a:rPr>
              <a:t>. Одного разу </a:t>
            </a:r>
            <a:r>
              <a:rPr lang="ru-RU" dirty="0" err="1" smtClean="0">
                <a:solidFill>
                  <a:srgbClr val="00B0F0"/>
                </a:solidFill>
              </a:rPr>
              <a:t>Діоскури</a:t>
            </a:r>
            <a:r>
              <a:rPr lang="ru-RU" dirty="0" smtClean="0">
                <a:solidFill>
                  <a:srgbClr val="00B0F0"/>
                </a:solidFill>
              </a:rPr>
              <a:t> не </a:t>
            </a:r>
            <a:r>
              <a:rPr lang="ru-RU" dirty="0" err="1" smtClean="0">
                <a:solidFill>
                  <a:srgbClr val="00B0F0"/>
                </a:solidFill>
              </a:rPr>
              <a:t>поділили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здобич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своїми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двоюрідними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братами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велетнями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Ідасом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Лінкеєм</a:t>
            </a:r>
            <a:r>
              <a:rPr lang="ru-RU" dirty="0" smtClean="0">
                <a:solidFill>
                  <a:srgbClr val="00B0F0"/>
                </a:solidFill>
              </a:rPr>
              <a:t>. У </a:t>
            </a:r>
            <a:r>
              <a:rPr lang="ru-RU" dirty="0" err="1" smtClean="0">
                <a:solidFill>
                  <a:srgbClr val="00B0F0"/>
                </a:solidFill>
              </a:rPr>
              <a:t>битві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 ними </a:t>
            </a:r>
            <a:r>
              <a:rPr lang="ru-RU" dirty="0" err="1" smtClean="0">
                <a:solidFill>
                  <a:srgbClr val="00B0F0"/>
                </a:solidFill>
              </a:rPr>
              <a:t>брати</a:t>
            </a:r>
            <a:r>
              <a:rPr lang="ru-RU" dirty="0" smtClean="0">
                <a:solidFill>
                  <a:srgbClr val="00B0F0"/>
                </a:solidFill>
              </a:rPr>
              <a:t> сильно </a:t>
            </a:r>
            <a:r>
              <a:rPr lang="ru-RU" dirty="0" err="1" smtClean="0">
                <a:solidFill>
                  <a:srgbClr val="00B0F0"/>
                </a:solidFill>
              </a:rPr>
              <a:t>постраждали</a:t>
            </a:r>
            <a:r>
              <a:rPr lang="ru-RU" dirty="0" smtClean="0">
                <a:solidFill>
                  <a:srgbClr val="00B0F0"/>
                </a:solidFill>
              </a:rPr>
              <a:t>. Коли Кастор помер </a:t>
            </a:r>
            <a:r>
              <a:rPr lang="ru-RU" dirty="0" err="1" smtClean="0">
                <a:solidFill>
                  <a:srgbClr val="00B0F0"/>
                </a:solidFill>
              </a:rPr>
              <a:t>від</a:t>
            </a:r>
            <a:r>
              <a:rPr lang="ru-RU" dirty="0" smtClean="0">
                <a:solidFill>
                  <a:srgbClr val="00B0F0"/>
                </a:solidFill>
              </a:rPr>
              <a:t> ран, </a:t>
            </a:r>
            <a:r>
              <a:rPr lang="ru-RU" dirty="0" err="1" smtClean="0">
                <a:solidFill>
                  <a:srgbClr val="00B0F0"/>
                </a:solidFill>
              </a:rPr>
              <a:t>Поллукс</a:t>
            </a:r>
            <a:r>
              <a:rPr lang="ru-RU" dirty="0" smtClean="0">
                <a:solidFill>
                  <a:srgbClr val="00B0F0"/>
                </a:solidFill>
              </a:rPr>
              <a:t> не </a:t>
            </a:r>
            <a:r>
              <a:rPr lang="ru-RU" dirty="0" err="1" smtClean="0">
                <a:solidFill>
                  <a:srgbClr val="00B0F0"/>
                </a:solidFill>
              </a:rPr>
              <a:t>захотів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розлучитися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</a:t>
            </a:r>
            <a:r>
              <a:rPr lang="ru-RU" dirty="0" smtClean="0">
                <a:solidFill>
                  <a:srgbClr val="00B0F0"/>
                </a:solidFill>
              </a:rPr>
              <a:t> ним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попрохав</a:t>
            </a:r>
            <a:r>
              <a:rPr lang="ru-RU" dirty="0" smtClean="0">
                <a:solidFill>
                  <a:srgbClr val="00B0F0"/>
                </a:solidFill>
              </a:rPr>
              <a:t> батька не </a:t>
            </a:r>
            <a:r>
              <a:rPr lang="ru-RU" dirty="0" err="1" smtClean="0">
                <a:solidFill>
                  <a:srgbClr val="00B0F0"/>
                </a:solidFill>
              </a:rPr>
              <a:t>розлучати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їх</a:t>
            </a:r>
            <a:r>
              <a:rPr lang="ru-RU" dirty="0" smtClean="0">
                <a:solidFill>
                  <a:srgbClr val="00B0F0"/>
                </a:solidFill>
              </a:rPr>
              <a:t>. З того часу </a:t>
            </a:r>
            <a:r>
              <a:rPr lang="ru-RU" dirty="0" err="1" smtClean="0">
                <a:solidFill>
                  <a:srgbClr val="00B0F0"/>
                </a:solidFill>
              </a:rPr>
              <a:t>завдяки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Зевсові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брати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півроку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проводять</a:t>
            </a:r>
            <a:r>
              <a:rPr lang="ru-RU" dirty="0" smtClean="0">
                <a:solidFill>
                  <a:srgbClr val="00B0F0"/>
                </a:solidFill>
              </a:rPr>
              <a:t> у </a:t>
            </a:r>
            <a:r>
              <a:rPr lang="ru-RU" dirty="0" err="1" smtClean="0">
                <a:solidFill>
                  <a:srgbClr val="00B0F0"/>
                </a:solidFill>
              </a:rPr>
              <a:t>царстві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похмурого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Аїда</a:t>
            </a:r>
            <a:r>
              <a:rPr lang="ru-RU" dirty="0" smtClean="0">
                <a:solidFill>
                  <a:srgbClr val="00B0F0"/>
                </a:solidFill>
              </a:rPr>
              <a:t>, а </a:t>
            </a:r>
            <a:r>
              <a:rPr lang="ru-RU" dirty="0" err="1" smtClean="0">
                <a:solidFill>
                  <a:srgbClr val="00B0F0"/>
                </a:solidFill>
              </a:rPr>
              <a:t>півроку</a:t>
            </a:r>
            <a:r>
              <a:rPr lang="ru-RU" dirty="0" smtClean="0">
                <a:solidFill>
                  <a:srgbClr val="00B0F0"/>
                </a:solidFill>
              </a:rPr>
              <a:t> — у </a:t>
            </a:r>
            <a:r>
              <a:rPr lang="ru-RU" dirty="0" err="1" smtClean="0">
                <a:solidFill>
                  <a:srgbClr val="00B0F0"/>
                </a:solidFill>
              </a:rPr>
              <a:t>променях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Олімпу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Бувають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періоди</a:t>
            </a:r>
            <a:r>
              <a:rPr lang="ru-RU" dirty="0" smtClean="0">
                <a:solidFill>
                  <a:srgbClr val="00B0F0"/>
                </a:solidFill>
              </a:rPr>
              <a:t>, коли в той </a:t>
            </a:r>
            <a:r>
              <a:rPr lang="ru-RU" dirty="0" err="1" smtClean="0">
                <a:solidFill>
                  <a:srgbClr val="00B0F0"/>
                </a:solidFill>
              </a:rPr>
              <a:t>самий</a:t>
            </a:r>
            <a:r>
              <a:rPr lang="ru-RU" dirty="0" smtClean="0">
                <a:solidFill>
                  <a:srgbClr val="00B0F0"/>
                </a:solidFill>
              </a:rPr>
              <a:t> день зорю Кастор видно на </a:t>
            </a:r>
            <a:r>
              <a:rPr lang="ru-RU" dirty="0" err="1" smtClean="0">
                <a:solidFill>
                  <a:srgbClr val="00B0F0"/>
                </a:solidFill>
              </a:rPr>
              <a:t>світанку</a:t>
            </a:r>
            <a:r>
              <a:rPr lang="ru-RU" dirty="0" smtClean="0">
                <a:solidFill>
                  <a:srgbClr val="00B0F0"/>
                </a:solidFill>
              </a:rPr>
              <a:t>, а </a:t>
            </a:r>
            <a:r>
              <a:rPr lang="ru-RU" dirty="0" err="1" smtClean="0">
                <a:solidFill>
                  <a:srgbClr val="00B0F0"/>
                </a:solidFill>
              </a:rPr>
              <a:t>Поллукс</a:t>
            </a:r>
            <a:r>
              <a:rPr lang="ru-RU" dirty="0" smtClean="0">
                <a:solidFill>
                  <a:srgbClr val="00B0F0"/>
                </a:solidFill>
              </a:rPr>
              <a:t> — </a:t>
            </a:r>
            <a:r>
              <a:rPr lang="ru-RU" dirty="0" err="1" smtClean="0">
                <a:solidFill>
                  <a:srgbClr val="00B0F0"/>
                </a:solidFill>
              </a:rPr>
              <a:t>увечері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Можливо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саме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ця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обставина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dirty="0" err="1" smtClean="0">
                <a:solidFill>
                  <a:srgbClr val="00B0F0"/>
                </a:solidFill>
              </a:rPr>
              <a:t>сприяла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народженню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легенди</a:t>
            </a:r>
            <a:r>
              <a:rPr lang="ru-RU" dirty="0" smtClean="0">
                <a:solidFill>
                  <a:srgbClr val="00B0F0"/>
                </a:solidFill>
              </a:rPr>
              <a:t> про </a:t>
            </a:r>
            <a:r>
              <a:rPr lang="ru-RU" dirty="0" err="1" smtClean="0">
                <a:solidFill>
                  <a:srgbClr val="00B0F0"/>
                </a:solidFill>
              </a:rPr>
              <a:t>братів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які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живуть</a:t>
            </a:r>
            <a:r>
              <a:rPr lang="ru-RU" dirty="0" smtClean="0">
                <a:solidFill>
                  <a:srgbClr val="00B0F0"/>
                </a:solidFill>
              </a:rPr>
              <a:t> то в </a:t>
            </a:r>
            <a:r>
              <a:rPr lang="ru-RU" dirty="0" err="1" smtClean="0">
                <a:solidFill>
                  <a:srgbClr val="00B0F0"/>
                </a:solidFill>
              </a:rPr>
              <a:t>царстві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мертвих</a:t>
            </a:r>
            <a:r>
              <a:rPr lang="ru-RU" dirty="0" smtClean="0">
                <a:solidFill>
                  <a:srgbClr val="00B0F0"/>
                </a:solidFill>
              </a:rPr>
              <a:t>, то на </a:t>
            </a:r>
            <a:r>
              <a:rPr lang="ru-RU" dirty="0" err="1" smtClean="0">
                <a:solidFill>
                  <a:srgbClr val="00B0F0"/>
                </a:solidFill>
              </a:rPr>
              <a:t>небі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3010" name="AutoShape 2" descr="data:image/jpeg;base64,/9j/4AAQSkZJRgABAQAAAQABAAD/2wCEAAkGBxQTEhUUExQWFRUXFBYXFxUYGBcXFxwYGhgYGhUXHBcYHCggGB4lGxUXIjIhJSkrLi4uFx8zODMsNygtLisBCgoKDg0OGhAQGywlHyUsLCwtLSwtLCwsLC0sLCwsLCwsLC0sLCwsNCwsLCwsLCwsLCwsLCwsLCwsLywsLCwsLP/AABEIAKUA8AMBIgACEQEDEQH/xAAcAAABBQEBAQAAAAAAAAAAAAAEAAECAwUGBwj/xABQEAACAQIEAgQICAwEBAUFAAABAhEAAwQSITEFQRMiUWEGMlRxgZGx0RQkQlJykqHBBxUjNGJzdLKz0uHwgqLCwxYzY5NEg6PE0yU1Q1O0/8QAGQEAAwEBAQAAAAAAAAAAAAAAAAECAwQF/8QAKxEAAgIABQIFBAMBAAAAAAAAAAECEQMSITFBBFEiYXGBsQUTI/AykqGR/9oADAMBAAIRAxEAPwDq8Q165i76i/eVUWywVGjx+lzQOfir6tKMTAXCJGLxMHnm09lQwQ+PYr9Vhf8Afo5bCksSB459i157uzpVUDjht3yzFfWX+WnHDb3luK9afyVebK9lP0K9n2n30Kw0Bzw695bivXb/AJKX4uveWYn61v8Akovoh3+s++pLZH9k++jUNAX8WXvLcV67f/x0l4Zd54zFHzsn3JRgsD+yffS6Adn2n31WoaA44Zd8rxP1l/lqX4queVYn6w91Xm0g0jXkNST6JqF7BB1KlVCkQQZJg9wOnrophaKm4a2k4rED/wAwCp/il/KMSf8AH7hWTxTBYewEmwrZ2jaAJInbaTEk6bVrpwa0jllVQ2ozZVnfvE6+7spJ22uwAXE8I9pQxv4giTqbmVR1SZJymJiPORQvFg1hEc38R1uT31twcubXMhgADU8uytCz4PIAILkCebns1nP3b0BxrwXz2mSwTaksXZEV3Bb5SgERqNhvVZSbK+POcMQDexT5ldh+WVNE33XvG3f2anXMARdS0cRiJdWaRf1GWJgZZMyIOkwdq53wbx2S8MLikUXoPWJzLcUDS7bLTA6vXtnUEhu2ux+CBT4it3gAN6ufoI81GUVmPw62124y9LiAAHYOL4ZWyuUIHUkdafRB7gVw/AG4uYYjERmYaXg3ikgmcvOKPFq1sVUdxGX271L4Dbj/AJaxy6ooyhZR+JW8oxX1x/LS/Er+U4n66/y1euCT5o9VO2FXsH999PIGYF/Ezz+cYk/4h9y0x4M/lGJ9a/y1cmFttsFYSRprqNxvSOBt/MX1UZAzA54O/lOI9a+6oHg9zynE+tfvWiGwafMX1VX8Ct/MX1VOQeYqbg9zynEetfdVbcJfyjEetf5aIOFX5oqBsDsoyBnQMeEN/wDvxH1v6UHi8LkdENzFHPrmDCFGZV6xjTVx26A1onDr2UzWANhFTkHmRlWrQLMvTYoZZ6xaFMGOqRuedPw4XLeKZelusBZtOAzkwTdZe3TQAGtVbQDLA7fYaBQfHbv7NZ/j3KiigrBn49ih/wBLC/7/ALq0E3b6X3LQGBHx3E/qcL/ve+tBBq/0v9K1pyLgRFPFSikBVCEpqRYAEkwAJJ7ANzTqKrw1/NmEFSrlSDodgQ3mIMiP6BiIXV6a0CjwGysrDXQGZ00YabbGrwxbxdB87f1e/wBtQRQQANE+1v6d/P2rE4xLSF3YIo3J28wA9lAy9EA257nn6TzoG1xm295rCS1xCA41GQEHrajUAgDTmwrmeO+HuRT8Gss7SIZ4URuYQsCdo5VseDHHLGJLNbQJeZQ1wRqwHMOP+YFJI11HYKUZwls0yp4WJFXKLS9DbxWES6uRxIM/bofsrMscHcCEv3FjQjO4HcYkiCOwDWtpaYrPvqZ4MJO3v5Nr4om2c4/gitwnpil2TMXTfvgHuFy4FHoAqdzwPsiCtnDyNiiGyynudToe+RXQSw5T3ggH0g/casFz9Fv8vvrKXSYct7/tK/kam1scLjuHi4pt3xduBWBs3gyribNxSR4zQLkEgg6mCQZ0NanCPCJjFrEIy3lMZ8pVLqAqvTLM69dc1sElZ7IJ0+JcNsmbt0G32sjOHOkScpAMDuOgrHwV63i7OHxFlmS2FzEsYUBQCZHikggkmNx2TRgRxcLwyaa47+/APK9tGdMCCJ0I5zt6Z2qK2F3Gg/ROn2aVwfB+JX8TfNi5aS3fgvauPmW1cskx0q2yc76Koy8pknWtnEG9hwLlwKEB1vWVYKnIi7ZYnqzuwJHbl3oxOoxYN/jbiuU1fqkJRi+dTpujI2afpCfZBH21Fm+eI7919fL0imwOJFxZ0kRIBka7EHmp5GiIrqhKM4qUXaZDVOihLYUAAQBtG3971VaLGcwUamIJJidJ7+fpjlJva1G2ncdj6OXnFVhuR0MTHt15irokgwqDUktvnYs4KmMq5Yj08+/0bbGbClQFJWolauK1WwpAUkVBlomKgy1LQylU1HnPsNAWfz25+zYf7b9ytNfGA8/soDDj49d/Z8N/HvVk1qap6FmBHx7FfqcL/vVoDd/pn2LQGAb47iR/0cL/AL9aC7t9L7lp8hwOKcCnFSAqySh3YMoCyrTLA+KRBEjsInXtFXEZtPkjfv8A0fN2+qnfkBuefYNJb7fWad3VFkkKiiSSdABuabBCZe+O86R3ns/p3V5XxfirYnG5hcPwdUIt29wTPWfbc5V747NQdzwq8J2ezdW2sWyhDkjrlT40awgie01kcJ8FPhd1m6TIVUFcuYLGbSQGBzGdwR4pkbR52NjrF/HB72j0unwXhfkxF6GdxXGLbBzNl3EttyM5T4w12rjbPEG6UXbOZIEwGylSYC5dQdWHqE16jx/wXXD4VrYBuMwOV8lzq6gBdCTlOcmB80kk0HwP8GqCzct3V/KkApcOsN1gIbxXA6p0CntnStOmwI4UXe48brHiOktD0fgWPXEYe1dV1fOiyw0lwOuIOoOYGVo8LXnfAfBL8nat28Ubd21fa+6ZJDM65ZALy1rKWGhB65kggCvQwwUBQSxjQSCxA3J7u+u9PSzzJKpNIsUU1+7lWY7gNpJ0Anz0Pd6bTL0Q7mFxtPOCJqL4cTmOrgGGOp8wGwBjYR6alyoai2AcWZFt9JfOYLLlBBzgAygRt155e4bmg+C9Df6FbdtVthOnuKVG56loMBo0kOQSNejBozFcUuTls2ukux4oYBUnbpLh0tz2AFiBIGlF8G4cbKHO/SXXbPduAQGc8lG4RRoASTG+pJpQV6hN8IbjvB0xSBWJR1bPavLpctXOTqfaNiNDWP4P8axBuvbxSAZciNcURbNxiyq4nXLcywVIlGEbMDXUxVeIwyuCGAhgVIIlSOwjmPt761MjEfhL4Z8+FGa3rmsfNk6m1sIO5tkxMZY2OhhOL2XBIaIMMCGzKeYZYlT3EClgBcU9G7NKjqM3WzpyObmw0B9B56X4jAq5BdUYjZsgzR2SZgVzxwnBv7bq+GrXyi7vcE4Vjmuhy6gZXIEdkmJ7DEGN9aLdJH2g9neKsWyFGVQFA2AEAUorbDjKMUpO33JbTZQp5Hcb947R/elVW7bAnM+aT1VChQBrz1LHbfs2FEXl0kbjUfePTVd0EqcpEkdUkSJjTTs7quhDGoMKlaDZRmiY1jamIpMCuKY1YahpSYFaeOo7m+730Bh/z+7+z4X+PerQVeuvmb7qCw4+PXf2fCfxr9ZS3NI7EOHP8fxY59BhP/ce6tRB1n+n/pWs3AD4/iv1GD/9zWmnjP8ATPsWktyuCYFPTgVG4hKsBvBj1VZI2G1Gb52vo1y/Zr6a4/wz4oxvCwDCKA7DbM2hAJ7Nvt9G/Z4t0l65h7aMrJbRxcKg2yDuAdRoCojfragRrwn4U8CUxFu6WVbV2VJaSA4AjYjQDMZnmJrDqYylh0jp6PL93xfrIYi0WBRQSToBqZJ5BRqdvursuAYUYVEUuou3ssq5h5GiwANtdZG9eUYnG/Br6OWDIr5wuZho0q2ofMAC0z37123gnx+1j74ZpVrJOWMygkFlWR1gerl0LbxHM1ydJ06hHPudfW4zcvt7G14KMguYgB3uNnAKuXk5QMxHSMUcywYssaEA8o0uCcQN/OzBV6MgQM2+pLdaDk5K0DNlYjSKo4ljbZLo4UlFNwKCSRlAnVYKMwcxBnSe2isbhAbi2lvuIaSrsXzgaFJPMHLHPxuzTteqs4E3F0H9AhyyoLDxZ3ERJHdqPsok9VSQuYxsIkxymqrLAkkMGMkHUGMp1WB2E++sTwd41aN25ZDzNwlCTPWKqz252zQVYDn1wPFNRmytLuNl1vjd9DiTirAtWrbotlw+bpAxK7RMyB2E5hAO5bPisQIQfB0O9x1OeP0Lbaz3uANQYO1aXGEzW2QTmKkggGAVgrJ5SYHbqaIwuJDgT48DMvfzI7dQduyt4pNmTbRHh+BSygRBAGsk5mLHdmY6sx5mihT09amYwp4pxSoAaKRNOaRFMCDVCKsNQNAiBqi3sfpH1TtRBqm3z+kfVJH3UxFNy7DBcjGROYDqiN8xO3LSp1PLUTUjK2FQYVNjUTQBXbPXX6LfdQWG/P737PhP41+jbfjjzH7qDww+P3v2fCfxr9Yy3NFsSwQ+P4r9Rg/biY++tBBq30/uWs7A/n+K/Z8J+9iq0VGrc+vt6Fpcj4HcmDlAJgwCYE8pPITUcDdZras6FGjrJ2Eb+ztNRxeKW2AWmCYkAmDBiYGgJ010kgUUN476tCK8P4sdhaPNmMeys3wl4RZxOH6G+SJIyso6wuRoVEGTvpzrUw+3rP2mguPcbtYS2HuSxJhLaiXdomFB00G5OgkdtLTkabWx5I/gQ2KtJewd04i2WyNKtbPVMhhn0ZddQNBI21rtfAHwaTDWWQgG6lxlu66BwdCO6CCJ1GY9tZNr8K3R3Mt3BraskwHW5mKnQBnUJBEQTlkwNJruuDFbiG4lxbguMW6VMpViYErEgABQACTEayZqJRpabGqxJS/kZvhLgcTcW38HNu2/Sr1267ZPGYKIyjxAY2MRU+NcKW50D3bRcWWzL1wrZjGbPoQQ2XYmOtryjYxoyJnAJyEMQJJKic0DmYJMDUxVxxS5VbxlcqAVGYEPAB03EGSeyokm1SdeYNLdnIcHwaDO+Ha7kuOxuPeI0aeuuQgBHBBBUQgjUGIJ9rgGHBYBOvc3LEgv3OZnMCpYMdVOaIE1ncI4pbOLuLbDi1dc2mzKVyYm2JtkSN2QMp77ST4wncv3UsgvedUjTOWCgbQFJ2mB36A8jXPGGdPPu9H7cLy7ez8w0oBt8abDPlxRL2J6mIOjWz82+NjHK72HXbMd18APGQ/KDAbr6CNh7z21TeC4mwXQBzlPVIgOPmweTaweR9NczwS9dtG5hLDg/k+lwLXMxABjpLba6hQysvnIjSjClLDxFhTd3qn6cPzX+g0pRbXuG+EP4QbGBvC1ibN9MwlbgVWRhzKkNJidRoa3+Fcds4m2LmGfpVmJAiDzVpgqe6K8z/CXd+E/B8NcyG7btu2IKjqpccJkQE/K0JMHmNpFT/Bl4NYzDXelVGW06oH6U5A8LqyoRmJnYkDbvr13D8ea6ZyZvFR6mWc/NA9LH7hS/KcnX0p7mFDXMXBClrQYgkKWMkLlmNP015fKFCWfCC24BC3VJIENacEHWVIA3EGuTM+505Imsty5zVT9EkH1N76ut3Q6hlMgiQf7591DYbEBwCJE8mBU+o1Rwe/LYhCI6O+R6Gt23BHccx9INaQk2ZzikaJqDVZUGrQzK3aAT2CfVrVSpAA7tfv+2p4hZVh+ifZUb9pXgnXUMN99YOnnNAFa3AZggwSDBBgjcHvp2/pQnC+DWcP0nQrl6V876ky2vb4o1PVEKOQFX4rCLcjOCQDMSQJ5Egbxy7KBCIrJ49ibqW26G2WOQ6wTqdBlA5qJck6dWOdaXwlS5SeuBmIhtBMSTECTt2wYmKk1JjM3gOKuXER7i5GKkgZYGWAUYamcwhuUTECKfD/n13uw+E/jX6Mt+Ovmb2CgsP8An179nwv8a/76xluaR2HwX/3DF/qMJ+9iq1FOrfS+5azsID8PxPZ0GF/fxVaFs6v9L/StRHcrgmrax3THOPNvTntqs2QWDayARoSAQe1ZgxynaTVprVEkcPtHYSPRM+wivP8A8LlzK2FOviXx/mtaef8ApXfjRvpD7V/ofsrG8MfB8Y3Dm2IFxDntMTADRBBI2BH2weVTJWqBOjwjiGIZiBGYNrAjTeT59tO6u2/A54SOl5sBeaVcu1r9G4NXUdocSe4qe01yPGOCYqxdXpkyEKHUSrZlPygVJDCSQRuNNNaoxFrK1u8kgrrmUkMAdmB5Ee6pTUfCy0r1PpSapssFbINAQWEds9YDs5H091YvghxdsbhbV7MolQtzLq3SLo4MgBdddO0Vt3rErCwCDKztPf59QfPUO06NLTRkeFfDektypyNCgMIlXU5rLjvDT9YUBi8Z8MwjZsOly6iHprDOFQXF2Bkg5CZIY6RI7a2mxy3BlETIW8koWQEGcwMiOqde6RQt7wdtuQxC3OQZiQSOxiulwac9+dck1i4U3PDjmT3XKfdevJXhapmRwzH4m9btHK1iLaEi2VzMRzlwVS2cvOS2saSxzPCPiF7DvavYa2CEtMiZpAVm6rF52yKo6upYvOwmu6HDTqfGJiFkounaVEt7Ijz1wfh3hLhs3lSTcLfk7KtnJ6pzMwQnXxAJM6HtqOl6bqJ9TDGxqpXpe1qv+7ETaUHGNkvwVYHpzdxd09Jlc27R1C5/GvXAp31IAYySQ9ej3LpDRprAG+u8/dXG/gqTosIcMylGtODDKyki4oMww16wceiuvxaiAW2VgfNBmfVNetjt52ZYSWUx+JeDKXMVaxct0luRlzNlynLJIncZW2iZHZrXevsuMgr1CyOGnm6XLfi9zKoJn5a9orpF7OY0NY3H7C/kS4lOk6NwNCVukKdRqsN0bAjbJNZbui9jUY8+w/37aEwNqMVfPz7Vg/Va8vsIpuG3G6LLcYtcTNbdiACzLpmIGgLCG9NK7ikt4hc7qge04BYhQWV0IEnnDHTz04vxBPWJqGomlnGmo121GvmpAg7VujAhVdvQZez2fJP99lUcVvOqr0cZi4GWAxI1LAA9wJoW1irjwcuXKCxY23UGJkAltJ00PZNOxGkRUDz7t/V/X7anzrn+HeDpttcY37jC46vACplZY8XKPFKgKVIOiJroZYjauEwYgmDEmATyk0PbLZevlzc8sx6iSR6aveg7lq50ikXALcdZCqkk9obceuobGiwDrr5m9grPw/5/d/Z8N/Hu1pL4w8zeygbX59d/ZsP/AB7tZS3NFsSwx+P4r9Rhf38VR6eM/wBL/StB4UfH8T+ow37+Ko35Tef7hUrcfAyWT0mfMYIgppl0+VtmJ25xV9UM75lgKUPjGTmB5aRBHpq6a1RJG5tPYZ9HP7CatAqM9v8AfbUbBOXXcaT5ufsPppAZ/E+F2MQhtX0zBOssFldQScrKyHMNo03gzXjnGeH/AAe81oEOmpRxsw7COR3kcjPaK90vJ1g0cip8xIPqBA9ZrE8KvBWzjU1/J3Vk27ygSD81hpnUwJB7NINZTjbNI7Hk/gL4RHh+LAc/Fb5CvOyMNEua7RMHtHmFexWOMq2IbDFWW4FLjqkqUBEHNECQQezrAb6V4Vxvhly21yxfTK6+Mu6mZCujc1OsH1wQRXoP4K/CrPZOGxBJu2FBtsQMz2dAB3svVB7RlPI091ruh3qdMngvbTE3cRLsbqZSmd4iXzbt1pDLo0gQ0ATTcZv2cLbVxkzu4W0AgBzduphQokmRHdsKJwvHiEvPiLTWFtvkXN1jc7MijVp5RoZ7jHnPhRxF7927fZStvD23yD/qkDQfOyjc8ye7RUzs6TAWJLX+K3/fny9grCeEV17qDpXe3duXDDMx6q5QrbjnnMbQdq9I4Fh1W2rgdZxmnnlOqieyI9deFcSwl21Zwwt6XGtMAOe4AG+h68V7V4H4x7uHR7jqzZcj5cwAdCQ/VJgDY8vNEUI7PqUVGMVCNLntzRuXEDCGAYdhAPtrD+D3TiThmulMO1vpECibjAMFvWukMlVXNbMjrRcMERWhY4gLlwqgzKujPrlBiYnYnUaChePXOj6LEjaw7dJpr0LjLejzQj/4O+qi1ep40lpoF22e00O0rsHPNOUn5y7E8wQe2K/CTDG7hryr4xtsUPMOBKf5gK0r9kOpU7HmDr3EHt1mapwdtgoVjJWATETGzAcp3jlVSVMUXwDOQxS/b0F5Fzd+ZZtN5xMd4I7BWJ4SX8ZNsWBbKtc64fQhNjBKwW1n0DTab7luzZdLNvFXELsQllpuICp+SGE2wGIACkDUCi0xjowAyvdYhZG3fAJ6oEExqTymNB05WJPw0DcS4KL6EW7CoxELeYQqk6MwtZgx3O4156U/g2vwdFsO1x3UKhORoLDQMSJUGBB1AOWYE10zVSbnzfSeX9TWiikRJ2ZnFOEWbtyzeug5rJJTWBJIPWWOvtoDtJircNhFVAirltj5JJJPnJMx3c+fZReTWdz2n7uymYVRIxqt6magaYiBFUXVzCJIn5SmD6DTY6yXRlV2tkiA65ZX9IZgRI32rL8GsBcw6C1cbPCq0/JBOhRWaWYCPlljtrypMDUsKQVBOaAdeZ059/8AWgLZIx90xp8Hw2v/AJ92fbRmDt5WALM85iC0SBpoIG1UWz8cf9RY/j3Kwnuax2JYP8/xX6jCfv4uaM+U30v9K0JhD8fxX6jCR9fFz91GLu/0v9K1PI+CNzEqkZjAJgHTfkO0k8gOw0Q1Qy0Pgw+e9m8XOMnmyLm9BJ9YPbWiEFikmjEdokecQG+zKaS07r2akajv7vSNKbAtIGx9NYHG/COzgnRL+cI6ko4GaCpAKsJn5S61vo0iRtXGfhV4X0uD6ULmbDt0kdtsx0q/5VP+Gokjfp1B4iU9n+r/AEPxiYDHrbLm3d0YoSz23AMZoMq0bSPNXG+FfBsPhcQtzDtcwd9Vz2jka9YuRyUSWU8iD1evryrBGKNm2oHWFm6Lin5+Hugg+lWOvnFbvhB4RsMNaXLbug3FC5kS5KkToHBAmRsQeVZ20d2N9PktYa7+oJh/CA4rK7OzXMhLlo/J6wVAACgkg7DULryp+GcKxGPLC3CWRGZnEkg7ZjMyQJyrG+sSK5KxxNbd05FKC6CrKRoGHiQJ6olisd/dXr34M8Sr4OBurkN26gR9g+yho649VXS54JWnT8vOjL434DtkR0cvdtgEI2gaDmKoZJUmNmJmifA7guJZHZ2FnC3mW6EV1e68gyQ6yLYYZZ1J6vI6ntrqSCPt7+RrKwTHDZpVmssQ5yiTaYz0hyblCQD1QSCWJEHSo1ep5eL1WLLDyN6GphnALWwAuQgBRsFIlYA5bj/CaZ0BLKRKusEctoPrFNjMNni5aYBwOqw1V1OuRu1TyO4Oo3MyDTB27QdweYPmomqZzwdg3gy5+Di2+rWi1kyZJFswpPnTKfTR2JsM05XyzuQASI5idPWPXWADiExbW7Nv8jcZbt29KyhKhAADvPRHae+Nz05NarVGWzoyrnBFLK3S3ZUECTbYiYnK7IWSYHikbDsFGWMKiGQNSPGYljA5ZiZH37mr5qrxvo+0+6nQhyc3cvt/p7alPKkarJpiJMaiaYmmJqkITVUajcxChgpIzHYc+fqnK31TTk7n+/NQIiTUGqvDYlbiK6zlYAiRlMHbTlUjSsBJ46+ZvuoK0Pjz/s+HH/r3KMTxh5m9goS0fjz/ALPY/jvWMtzWOxPCn4/iv1GE/fxVGoNW+l/pWs/Bn/6hiv1GE/fxdaC+M30vuFStx8DrfX5y7kHUbiQR6DpUbN0a9YeMeY7qdFA2A7dB6z56a2o10B6ze2tExFyXAZAIJG8EGPP2VMVTatKpJCqC0FiAATAgEkb6VMXhMSNInXt29dAFh01HPcfePvFCcVtXLlpktOilkdSzLnGoAHVIIIjNINFpcB5g8t+fZ7fVTMsnsPaPv7aAPGeO+D97ABBiFF6zoqOpMAEQ9lmIBUkAZSYnL5xQGJwBXDylzpFRxctzOYLzB7Y39B7a9txdlbiNbuqHtsCGESCO8bjzj7K5dPweWAZtXr1sH5Mo6kf4hrzrOUW9j2+l+owUaxbtc736nl3EeEricjZhbYzDt1g69kg6XF1H6Wh3o/h/E7/D8QeizdEUB1BIbuYHfmO6RrXU8X/B3ftAtgr2Ybm04Ct35SND5jHnNAcE8GMVeu5cRcKZIYliqZQZAYL4x2IiAO0xRq9GbrE6TLKcZLXdPn2fyj1XCYlbiK6GVZQy94Ilf789MTlbu7fb6jr6aB4PwZ8MCi3OktySqlQHUnxgGBggnXLA1NHI4caGdd+YPYQdj3Gk1R4ry3Sdoo4a2S5dsnQT0tofoN44XtyvOnIOOUUHjVxYxalGs9C1l9GDZjcEFSY2A0Ej5x0OhBOPsnKrKJuWzmTWJ5Pbn9JZGukx2UarJdUMrbagqesJEagjqmORFWnaMWqYPicMpKs8q40Do5VhmI03gjbQgjurjrmKxWKxLWrq3ba4a4GV1m10oicrGy7bjmqyJ0KSQe2ThVgb2kY/OdQ7E8yWaSTSu8Mt5g3WTLsEYoo21hd9udNJoluy0uzBQRlYiWHYPeffVtC4PD5JMuc0eOxYgCYGu2+tEE1ZJE3ROWRJExzjt+2h8c1wL+SALZgNdgvyjuNat6FQxYDrHc+gD0aKPUKlQIkdzH99lUWbIQQJ8Zm13lmLE+tjVlKmFEGQTPPt589J7NT66ge8VaagaAKnWq6tJqljSbCiVvxh5moGwPj7fs1j/wDoue6jEPWHmP3UNYPx1v2fD/x7tZPc0WwsAvx/FfqMJ+9i6PO7fS+4VnYW6BjsVrtZwv72KitAqTOwkzrPdU3qNK0Ko4W4GWR85uRHyjOhpNbPav2++rQpj5P2++mmFMQNROFQ7oD1w/PxgcwbfcEA+ipdGe1ft99SCN2r6j76qxUyoYG3HigaONCR/wAyA533IA1337TL4jBq6opLKqMrAIxWcuykjUg7Ec6sCN2r6j76llbtX1H30WGUH+DvIIuts2hAILMQQT3KJAA01qVi3cDGSmWFiJlm+UWXZfR9tWhW7V9R99SCP2r6j76LCixX5RB5j+/bWVc4ZhbmIuOUD3jbyvMkFDkHm+Soka6kGeR2IwxdSCQJVhImRIIPt+wVl4HBrg7dqwrEhnKqSGczv1jsB3xHroUgo3VP97+2q7lhGadn2zAwxHYdYYdxmgCLpFyFGYGEzs2Vj2lRELMej1UQLNyVEWQkdfRpnugQKLAzcDjr3S30u2SiI4CXixIeZAIBEASh1G2YaaybOJ3rSw7gowMC6CFdYUsesfGGgBVpB7DRT3riJLgElgMizcjMYgkxIHMnkPRQOLwCXC9ksoUJ+Utw2TI09XNy0BkcpHYKiXkUnpTD+FcRF1QQ4uKVDC4sAEcwRyOooy4Z6u/M+bkPT7K5fwe4M2H6Qi8Gs3Xi1bCuApYBDu3XEATm+bIIzEV0diw6qBKmAATBGwjatLILjUDTFH7V9RqIRvnL6j76MwUTJpCoFG7V/wA1MFbtX1H308wZSbVHNTdbtX1N76qJbkV58m99LOh5S2ag1Qyv2r6m99NlftT/ADUZxZR2FVstV3sMWIJI05AuB26gb1Vb4flBAZtY/wDyPIiTp2b+mpzBQRHWHmb7qCw5+PNHKxhx/wCvcoi1ZKKBMgDUyWbYCdd9qFwx+Ov+qwsHl/zr232UuSq0NG94NMb9y8mIZDcCAjIrAdGbhWJ5/lmnzCp/8P3/ACxv+2lNSro+3F7owzyF/wAPXvLH/wC2lP8A8PX/AC259S3SpUfah2DPLuP/AMP3/LH/AO2lR/4fv+W3P+2lKlUvDj2DPITcAv8Altz6lv7xT/iG/wCW3P8At2/dSpUskSszIngl/T45c1/QSm/E9+Y+Fv8AUt+6npUnBDzOxjwu8P8AxT/UT3Uhwu/P53c+pb7u6lSqUkUI8Lv+Vv8AUSojAXvKW+olKlSnoUh14df8qfzZEpLgL3lTfUSlSrNt0A68Pv8AlT/Ut+6keHX/ACp/qJ7qVKqT0EV3OG3/ACu59S37qiOHX/K7n1Lf8tKlQAvxbf8AK7n1bf8ALTPwq8P/ABdz6lv3U9KnWgLcqPCb+3wy7BB+Tb91JeE3pPxu5pp4lv3UqVTSssQ4Xe8rufUt/wAtRbhV/wAsufUt+6lSqqRKE3Cr/ldz6ie6l+Lb/lb/AFFpUqllSQvxZf8AKm+ovvqPDOGMt8O10uWyJGVVACOzyI5kt9lPSpx1aI4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data:image/jpeg;base64,/9j/4AAQSkZJRgABAQAAAQABAAD/2wCEAAkGBxQTEhUUExQWFRUXFBYXFxUYGBcXFxwYGhgYGhUXHBcYHCggGB4lGxUXIjIhJSkrLi4uFx8zODMsNygtLisBCgoKDg0OGhAQGywlHyUsLCwtLSwtLCwsLC0sLCwsLCwsLC0sLCwsNCwsLCwsLCwsLCwsLCwsLCwsLywsLCwsLP/AABEIAKUA8AMBIgACEQEDEQH/xAAcAAABBQEBAQAAAAAAAAAAAAAEAAECAwUGBwj/xABQEAACAQIEAgQICAwEBAUFAAABAhEAAwQSITEFQRMiUWEGMlRxgZGx0RQkQlJykqHBBxUjNGJzdLKz0uHwgqLCwxYzY5NEg6PE0yU1Q1O0/8QAGQEAAwEBAQAAAAAAAAAAAAAAAAECAwQF/8QAKxEAAgIABQIFBAMBAAAAAAAAAAECEQMSITFBBFEiYXGBsQUTI/AykqGR/9oADAMBAAIRAxEAPwDq8Q165i76i/eVUWywVGjx+lzQOfir6tKMTAXCJGLxMHnm09lQwQ+PYr9Vhf8Afo5bCksSB459i157uzpVUDjht3yzFfWX+WnHDb3luK9afyVebK9lP0K9n2n30Kw0Bzw695bivXb/AJKX4uveWYn61v8Akovoh3+s++pLZH9k++jUNAX8WXvLcV67f/x0l4Zd54zFHzsn3JRgsD+yffS6Adn2n31WoaA44Zd8rxP1l/lqX4queVYn6w91Xm0g0jXkNST6JqF7BB1KlVCkQQZJg9wOnrophaKm4a2k4rED/wAwCp/il/KMSf8AH7hWTxTBYewEmwrZ2jaAJInbaTEk6bVrpwa0jllVQ2ozZVnfvE6+7spJ22uwAXE8I9pQxv4giTqbmVR1SZJymJiPORQvFg1hEc38R1uT31twcubXMhgADU8uytCz4PIAILkCebns1nP3b0BxrwXz2mSwTaksXZEV3Bb5SgERqNhvVZSbK+POcMQDexT5ldh+WVNE33XvG3f2anXMARdS0cRiJdWaRf1GWJgZZMyIOkwdq53wbx2S8MLikUXoPWJzLcUDS7bLTA6vXtnUEhu2ux+CBT4it3gAN6ufoI81GUVmPw62124y9LiAAHYOL4ZWyuUIHUkdafRB7gVw/AG4uYYjERmYaXg3ikgmcvOKPFq1sVUdxGX271L4Dbj/AJaxy6ooyhZR+JW8oxX1x/LS/Er+U4n66/y1euCT5o9VO2FXsH999PIGYF/Ezz+cYk/4h9y0x4M/lGJ9a/y1cmFttsFYSRprqNxvSOBt/MX1UZAzA54O/lOI9a+6oHg9zynE+tfvWiGwafMX1VX8Ct/MX1VOQeYqbg9zynEetfdVbcJfyjEetf5aIOFX5oqBsDsoyBnQMeEN/wDvxH1v6UHi8LkdENzFHPrmDCFGZV6xjTVx26A1onDr2UzWANhFTkHmRlWrQLMvTYoZZ6xaFMGOqRuedPw4XLeKZelusBZtOAzkwTdZe3TQAGtVbQDLA7fYaBQfHbv7NZ/j3KiigrBn49ih/wBLC/7/ALq0E3b6X3LQGBHx3E/qcL/ve+tBBq/0v9K1pyLgRFPFSikBVCEpqRYAEkwAJJ7ANzTqKrw1/NmEFSrlSDodgQ3mIMiP6BiIXV6a0CjwGysrDXQGZ00YabbGrwxbxdB87f1e/wBtQRQQANE+1v6d/P2rE4xLSF3YIo3J28wA9lAy9EA257nn6TzoG1xm295rCS1xCA41GQEHrajUAgDTmwrmeO+HuRT8Gss7SIZ4URuYQsCdo5VseDHHLGJLNbQJeZQ1wRqwHMOP+YFJI11HYKUZwls0yp4WJFXKLS9DbxWES6uRxIM/bofsrMscHcCEv3FjQjO4HcYkiCOwDWtpaYrPvqZ4MJO3v5Nr4om2c4/gitwnpil2TMXTfvgHuFy4FHoAqdzwPsiCtnDyNiiGyynudToe+RXQSw5T3ggH0g/casFz9Fv8vvrKXSYct7/tK/kam1scLjuHi4pt3xduBWBs3gyribNxSR4zQLkEgg6mCQZ0NanCPCJjFrEIy3lMZ8pVLqAqvTLM69dc1sElZ7IJ0+JcNsmbt0G32sjOHOkScpAMDuOgrHwV63i7OHxFlmS2FzEsYUBQCZHikggkmNx2TRgRxcLwyaa47+/APK9tGdMCCJ0I5zt6Z2qK2F3Gg/ROn2aVwfB+JX8TfNi5aS3fgvauPmW1cskx0q2yc76Koy8pknWtnEG9hwLlwKEB1vWVYKnIi7ZYnqzuwJHbl3oxOoxYN/jbiuU1fqkJRi+dTpujI2afpCfZBH21Fm+eI7919fL0imwOJFxZ0kRIBka7EHmp5GiIrqhKM4qUXaZDVOihLYUAAQBtG3971VaLGcwUamIJJidJ7+fpjlJva1G2ncdj6OXnFVhuR0MTHt15irokgwqDUktvnYs4KmMq5Yj08+/0bbGbClQFJWolauK1WwpAUkVBlomKgy1LQylU1HnPsNAWfz25+zYf7b9ytNfGA8/soDDj49d/Z8N/HvVk1qap6FmBHx7FfqcL/vVoDd/pn2LQGAb47iR/0cL/AL9aC7t9L7lp8hwOKcCnFSAqySh3YMoCyrTLA+KRBEjsInXtFXEZtPkjfv8A0fN2+qnfkBuefYNJb7fWad3VFkkKiiSSdABuabBCZe+O86R3ns/p3V5XxfirYnG5hcPwdUIt29wTPWfbc5V747NQdzwq8J2ezdW2sWyhDkjrlT40awgie01kcJ8FPhd1m6TIVUFcuYLGbSQGBzGdwR4pkbR52NjrF/HB72j0unwXhfkxF6GdxXGLbBzNl3EttyM5T4w12rjbPEG6UXbOZIEwGylSYC5dQdWHqE16jx/wXXD4VrYBuMwOV8lzq6gBdCTlOcmB80kk0HwP8GqCzct3V/KkApcOsN1gIbxXA6p0CntnStOmwI4UXe48brHiOktD0fgWPXEYe1dV1fOiyw0lwOuIOoOYGVo8LXnfAfBL8nat28Ubd21fa+6ZJDM65ZALy1rKWGhB65kggCvQwwUBQSxjQSCxA3J7u+u9PSzzJKpNIsUU1+7lWY7gNpJ0Anz0Pd6bTL0Q7mFxtPOCJqL4cTmOrgGGOp8wGwBjYR6alyoai2AcWZFt9JfOYLLlBBzgAygRt155e4bmg+C9Df6FbdtVthOnuKVG56loMBo0kOQSNejBozFcUuTls2ukux4oYBUnbpLh0tz2AFiBIGlF8G4cbKHO/SXXbPduAQGc8lG4RRoASTG+pJpQV6hN8IbjvB0xSBWJR1bPavLpctXOTqfaNiNDWP4P8axBuvbxSAZciNcURbNxiyq4nXLcywVIlGEbMDXUxVeIwyuCGAhgVIIlSOwjmPt761MjEfhL4Z8+FGa3rmsfNk6m1sIO5tkxMZY2OhhOL2XBIaIMMCGzKeYZYlT3EClgBcU9G7NKjqM3WzpyObmw0B9B56X4jAq5BdUYjZsgzR2SZgVzxwnBv7bq+GrXyi7vcE4Vjmuhy6gZXIEdkmJ7DEGN9aLdJH2g9neKsWyFGVQFA2AEAUorbDjKMUpO33JbTZQp5Hcb947R/elVW7bAnM+aT1VChQBrz1LHbfs2FEXl0kbjUfePTVd0EqcpEkdUkSJjTTs7quhDGoMKlaDZRmiY1jamIpMCuKY1YahpSYFaeOo7m+730Bh/z+7+z4X+PerQVeuvmb7qCw4+PXf2fCfxr9ZS3NI7EOHP8fxY59BhP/ce6tRB1n+n/pWs3AD4/iv1GD/9zWmnjP8ATPsWktyuCYFPTgVG4hKsBvBj1VZI2G1Gb52vo1y/Zr6a4/wz4oxvCwDCKA7DbM2hAJ7Nvt9G/Z4t0l65h7aMrJbRxcKg2yDuAdRoCojfragRrwn4U8CUxFu6WVbV2VJaSA4AjYjQDMZnmJrDqYylh0jp6PL93xfrIYi0WBRQSToBqZJ5BRqdvursuAYUYVEUuou3ssq5h5GiwANtdZG9eUYnG/Br6OWDIr5wuZho0q2ofMAC0z37123gnx+1j74ZpVrJOWMygkFlWR1gerl0LbxHM1ydJ06hHPudfW4zcvt7G14KMguYgB3uNnAKuXk5QMxHSMUcywYssaEA8o0uCcQN/OzBV6MgQM2+pLdaDk5K0DNlYjSKo4ljbZLo4UlFNwKCSRlAnVYKMwcxBnSe2isbhAbi2lvuIaSrsXzgaFJPMHLHPxuzTteqs4E3F0H9AhyyoLDxZ3ERJHdqPsok9VSQuYxsIkxymqrLAkkMGMkHUGMp1WB2E++sTwd41aN25ZDzNwlCTPWKqz252zQVYDn1wPFNRmytLuNl1vjd9DiTirAtWrbotlw+bpAxK7RMyB2E5hAO5bPisQIQfB0O9x1OeP0Lbaz3uANQYO1aXGEzW2QTmKkggGAVgrJ5SYHbqaIwuJDgT48DMvfzI7dQduyt4pNmTbRHh+BSygRBAGsk5mLHdmY6sx5mihT09amYwp4pxSoAaKRNOaRFMCDVCKsNQNAiBqi3sfpH1TtRBqm3z+kfVJH3UxFNy7DBcjGROYDqiN8xO3LSp1PLUTUjK2FQYVNjUTQBXbPXX6LfdQWG/P737PhP41+jbfjjzH7qDww+P3v2fCfxr9Yy3NFsSwQ+P4r9Rg/biY++tBBq30/uWs7A/n+K/Z8J+9iq0VGrc+vt6Fpcj4HcmDlAJgwCYE8pPITUcDdZras6FGjrJ2Eb+ztNRxeKW2AWmCYkAmDBiYGgJ010kgUUN476tCK8P4sdhaPNmMeys3wl4RZxOH6G+SJIyso6wuRoVEGTvpzrUw+3rP2mguPcbtYS2HuSxJhLaiXdomFB00G5OgkdtLTkabWx5I/gQ2KtJewd04i2WyNKtbPVMhhn0ZddQNBI21rtfAHwaTDWWQgG6lxlu66BwdCO6CCJ1GY9tZNr8K3R3Mt3BraskwHW5mKnQBnUJBEQTlkwNJruuDFbiG4lxbguMW6VMpViYErEgABQACTEayZqJRpabGqxJS/kZvhLgcTcW38HNu2/Sr1267ZPGYKIyjxAY2MRU+NcKW50D3bRcWWzL1wrZjGbPoQQ2XYmOtryjYxoyJnAJyEMQJJKic0DmYJMDUxVxxS5VbxlcqAVGYEPAB03EGSeyokm1SdeYNLdnIcHwaDO+Ha7kuOxuPeI0aeuuQgBHBBBUQgjUGIJ9rgGHBYBOvc3LEgv3OZnMCpYMdVOaIE1ncI4pbOLuLbDi1dc2mzKVyYm2JtkSN2QMp77ST4wncv3UsgvedUjTOWCgbQFJ2mB36A8jXPGGdPPu9H7cLy7ez8w0oBt8abDPlxRL2J6mIOjWz82+NjHK72HXbMd18APGQ/KDAbr6CNh7z21TeC4mwXQBzlPVIgOPmweTaweR9NczwS9dtG5hLDg/k+lwLXMxABjpLba6hQysvnIjSjClLDxFhTd3qn6cPzX+g0pRbXuG+EP4QbGBvC1ibN9MwlbgVWRhzKkNJidRoa3+Fcds4m2LmGfpVmJAiDzVpgqe6K8z/CXd+E/B8NcyG7btu2IKjqpccJkQE/K0JMHmNpFT/Bl4NYzDXelVGW06oH6U5A8LqyoRmJnYkDbvr13D8ea6ZyZvFR6mWc/NA9LH7hS/KcnX0p7mFDXMXBClrQYgkKWMkLlmNP015fKFCWfCC24BC3VJIENacEHWVIA3EGuTM+505Imsty5zVT9EkH1N76ut3Q6hlMgiQf7591DYbEBwCJE8mBU+o1Rwe/LYhCI6O+R6Gt23BHccx9INaQk2ZzikaJqDVZUGrQzK3aAT2CfVrVSpAA7tfv+2p4hZVh+ifZUb9pXgnXUMN99YOnnNAFa3AZggwSDBBgjcHvp2/pQnC+DWcP0nQrl6V876ky2vb4o1PVEKOQFX4rCLcjOCQDMSQJ5Egbxy7KBCIrJ49ibqW26G2WOQ6wTqdBlA5qJck6dWOdaXwlS5SeuBmIhtBMSTECTt2wYmKk1JjM3gOKuXER7i5GKkgZYGWAUYamcwhuUTECKfD/n13uw+E/jX6Mt+Ovmb2CgsP8An179nwv8a/76xluaR2HwX/3DF/qMJ+9iq1FOrfS+5azsID8PxPZ0GF/fxVaFs6v9L/StRHcrgmrax3THOPNvTntqs2QWDayARoSAQe1ZgxynaTVprVEkcPtHYSPRM+wivP8A8LlzK2FOviXx/mtaef8ApXfjRvpD7V/ofsrG8MfB8Y3Dm2IFxDntMTADRBBI2BH2weVTJWqBOjwjiGIZiBGYNrAjTeT59tO6u2/A54SOl5sBeaVcu1r9G4NXUdocSe4qe01yPGOCYqxdXpkyEKHUSrZlPygVJDCSQRuNNNaoxFrK1u8kgrrmUkMAdmB5Ee6pTUfCy0r1PpSapssFbINAQWEds9YDs5H091YvghxdsbhbV7MolQtzLq3SLo4MgBdddO0Vt3rErCwCDKztPf59QfPUO06NLTRkeFfDektypyNCgMIlXU5rLjvDT9YUBi8Z8MwjZsOly6iHprDOFQXF2Bkg5CZIY6RI7a2mxy3BlETIW8koWQEGcwMiOqde6RQt7wdtuQxC3OQZiQSOxiulwac9+dck1i4U3PDjmT3XKfdevJXhapmRwzH4m9btHK1iLaEi2VzMRzlwVS2cvOS2saSxzPCPiF7DvavYa2CEtMiZpAVm6rF52yKo6upYvOwmu6HDTqfGJiFkounaVEt7Ijz1wfh3hLhs3lSTcLfk7KtnJ6pzMwQnXxAJM6HtqOl6bqJ9TDGxqpXpe1qv+7ETaUHGNkvwVYHpzdxd09Jlc27R1C5/GvXAp31IAYySQ9ej3LpDRprAG+u8/dXG/gqTosIcMylGtODDKyki4oMww16wceiuvxaiAW2VgfNBmfVNetjt52ZYSWUx+JeDKXMVaxct0luRlzNlynLJIncZW2iZHZrXevsuMgr1CyOGnm6XLfi9zKoJn5a9orpF7OY0NY3H7C/kS4lOk6NwNCVukKdRqsN0bAjbJNZbui9jUY8+w/37aEwNqMVfPz7Vg/Va8vsIpuG3G6LLcYtcTNbdiACzLpmIGgLCG9NK7ikt4hc7qge04BYhQWV0IEnnDHTz04vxBPWJqGomlnGmo121GvmpAg7VujAhVdvQZez2fJP99lUcVvOqr0cZi4GWAxI1LAA9wJoW1irjwcuXKCxY23UGJkAltJ00PZNOxGkRUDz7t/V/X7anzrn+HeDpttcY37jC46vACplZY8XKPFKgKVIOiJroZYjauEwYgmDEmATyk0PbLZevlzc8sx6iSR6aveg7lq50ikXALcdZCqkk9obceuobGiwDrr5m9grPw/5/d/Z8N/Hu1pL4w8zeygbX59d/ZsP/AB7tZS3NFsSwx+P4r9Rhf38VR6eM/wBL/StB4UfH8T+ow37+Ko35Tef7hUrcfAyWT0mfMYIgppl0+VtmJ25xV9UM75lgKUPjGTmB5aRBHpq6a1RJG5tPYZ9HP7CatAqM9v8AfbUbBOXXcaT5ufsPppAZ/E+F2MQhtX0zBOssFldQScrKyHMNo03gzXjnGeH/AAe81oEOmpRxsw7COR3kcjPaK90vJ1g0cip8xIPqBA9ZrE8KvBWzjU1/J3Vk27ygSD81hpnUwJB7NINZTjbNI7Hk/gL4RHh+LAc/Fb5CvOyMNEua7RMHtHmFexWOMq2IbDFWW4FLjqkqUBEHNECQQezrAb6V4Vxvhly21yxfTK6+Mu6mZCujc1OsH1wQRXoP4K/CrPZOGxBJu2FBtsQMz2dAB3svVB7RlPI091ruh3qdMngvbTE3cRLsbqZSmd4iXzbt1pDLo0gQ0ATTcZv2cLbVxkzu4W0AgBzduphQokmRHdsKJwvHiEvPiLTWFtvkXN1jc7MijVp5RoZ7jHnPhRxF7927fZStvD23yD/qkDQfOyjc8ye7RUzs6TAWJLX+K3/fny9grCeEV17qDpXe3duXDDMx6q5QrbjnnMbQdq9I4Fh1W2rgdZxmnnlOqieyI9deFcSwl21Zwwt6XGtMAOe4AG+h68V7V4H4x7uHR7jqzZcj5cwAdCQ/VJgDY8vNEUI7PqUVGMVCNLntzRuXEDCGAYdhAPtrD+D3TiThmulMO1vpECibjAMFvWukMlVXNbMjrRcMERWhY4gLlwqgzKujPrlBiYnYnUaChePXOj6LEjaw7dJpr0LjLejzQj/4O+qi1ep40lpoF22e00O0rsHPNOUn5y7E8wQe2K/CTDG7hryr4xtsUPMOBKf5gK0r9kOpU7HmDr3EHt1mapwdtgoVjJWATETGzAcp3jlVSVMUXwDOQxS/b0F5Fzd+ZZtN5xMd4I7BWJ4SX8ZNsWBbKtc64fQhNjBKwW1n0DTab7luzZdLNvFXELsQllpuICp+SGE2wGIACkDUCi0xjowAyvdYhZG3fAJ6oEExqTymNB05WJPw0DcS4KL6EW7CoxELeYQqk6MwtZgx3O4156U/g2vwdFsO1x3UKhORoLDQMSJUGBB1AOWYE10zVSbnzfSeX9TWiikRJ2ZnFOEWbtyzeug5rJJTWBJIPWWOvtoDtJircNhFVAirltj5JJJPnJMx3c+fZReTWdz2n7uymYVRIxqt6magaYiBFUXVzCJIn5SmD6DTY6yXRlV2tkiA65ZX9IZgRI32rL8GsBcw6C1cbPCq0/JBOhRWaWYCPlljtrypMDUsKQVBOaAdeZ059/8AWgLZIx90xp8Hw2v/AJ92fbRmDt5WALM85iC0SBpoIG1UWz8cf9RY/j3Kwnuax2JYP8/xX6jCfv4uaM+U30v9K0JhD8fxX6jCR9fFz91GLu/0v9K1PI+CNzEqkZjAJgHTfkO0k8gOw0Q1Qy0Pgw+e9m8XOMnmyLm9BJ9YPbWiEFikmjEdokecQG+zKaS07r2akajv7vSNKbAtIGx9NYHG/COzgnRL+cI6ko4GaCpAKsJn5S61vo0iRtXGfhV4X0uD6ULmbDt0kdtsx0q/5VP+Gokjfp1B4iU9n+r/AEPxiYDHrbLm3d0YoSz23AMZoMq0bSPNXG+FfBsPhcQtzDtcwd9Vz2jka9YuRyUSWU8iD1evryrBGKNm2oHWFm6Lin5+Hugg+lWOvnFbvhB4RsMNaXLbug3FC5kS5KkToHBAmRsQeVZ20d2N9PktYa7+oJh/CA4rK7OzXMhLlo/J6wVAACgkg7DULryp+GcKxGPLC3CWRGZnEkg7ZjMyQJyrG+sSK5KxxNbd05FKC6CrKRoGHiQJ6olisd/dXr34M8Sr4OBurkN26gR9g+yho649VXS54JWnT8vOjL434DtkR0cvdtgEI2gaDmKoZJUmNmJmifA7guJZHZ2FnC3mW6EV1e68gyQ6yLYYZZ1J6vI6ntrqSCPt7+RrKwTHDZpVmssQ5yiTaYz0hyblCQD1QSCWJEHSo1ep5eL1WLLDyN6GphnALWwAuQgBRsFIlYA5bj/CaZ0BLKRKusEctoPrFNjMNni5aYBwOqw1V1OuRu1TyO4Oo3MyDTB27QdweYPmomqZzwdg3gy5+Di2+rWi1kyZJFswpPnTKfTR2JsM05XyzuQASI5idPWPXWADiExbW7Nv8jcZbt29KyhKhAADvPRHae+Nz05NarVGWzoyrnBFLK3S3ZUECTbYiYnK7IWSYHikbDsFGWMKiGQNSPGYljA5ZiZH37mr5qrxvo+0+6nQhyc3cvt/p7alPKkarJpiJMaiaYmmJqkITVUajcxChgpIzHYc+fqnK31TTk7n+/NQIiTUGqvDYlbiK6zlYAiRlMHbTlUjSsBJ46+ZvuoK0Pjz/s+HH/r3KMTxh5m9goS0fjz/ALPY/jvWMtzWOxPCn4/iv1GE/fxVGoNW+l/pWs/Bn/6hiv1GE/fxdaC+M30vuFStx8DrfX5y7kHUbiQR6DpUbN0a9YeMeY7qdFA2A7dB6z56a2o10B6ze2tExFyXAZAIJG8EGPP2VMVTatKpJCqC0FiAATAgEkb6VMXhMSNInXt29dAFh01HPcfePvFCcVtXLlpktOilkdSzLnGoAHVIIIjNINFpcB5g8t+fZ7fVTMsnsPaPv7aAPGeO+D97ABBiFF6zoqOpMAEQ9lmIBUkAZSYnL5xQGJwBXDylzpFRxctzOYLzB7Y39B7a9txdlbiNbuqHtsCGESCO8bjzj7K5dPweWAZtXr1sH5Mo6kf4hrzrOUW9j2+l+owUaxbtc736nl3EeEricjZhbYzDt1g69kg6XF1H6Wh3o/h/E7/D8QeizdEUB1BIbuYHfmO6RrXU8X/B3ftAtgr2Ybm04Ct35SND5jHnNAcE8GMVeu5cRcKZIYliqZQZAYL4x2IiAO0xRq9GbrE6TLKcZLXdPn2fyj1XCYlbiK6GVZQy94Ilf789MTlbu7fb6jr6aB4PwZ8MCi3OktySqlQHUnxgGBggnXLA1NHI4caGdd+YPYQdj3Gk1R4ry3Sdoo4a2S5dsnQT0tofoN44XtyvOnIOOUUHjVxYxalGs9C1l9GDZjcEFSY2A0Ej5x0OhBOPsnKrKJuWzmTWJ5Pbn9JZGukx2UarJdUMrbagqesJEagjqmORFWnaMWqYPicMpKs8q40Do5VhmI03gjbQgjurjrmKxWKxLWrq3ba4a4GV1m10oicrGy7bjmqyJ0KSQe2ThVgb2kY/OdQ7E8yWaSTSu8Mt5g3WTLsEYoo21hd9udNJoluy0uzBQRlYiWHYPeffVtC4PD5JMuc0eOxYgCYGu2+tEE1ZJE3ROWRJExzjt+2h8c1wL+SALZgNdgvyjuNat6FQxYDrHc+gD0aKPUKlQIkdzH99lUWbIQQJ8Zm13lmLE+tjVlKmFEGQTPPt589J7NT66ge8VaagaAKnWq6tJqljSbCiVvxh5moGwPj7fs1j/wDoue6jEPWHmP3UNYPx1v2fD/x7tZPc0WwsAvx/FfqMJ+9i6PO7fS+4VnYW6BjsVrtZwv72KitAqTOwkzrPdU3qNK0Ko4W4GWR85uRHyjOhpNbPav2++rQpj5P2++mmFMQNROFQ7oD1w/PxgcwbfcEA+ipdGe1ft99SCN2r6j76qxUyoYG3HigaONCR/wAyA533IA1337TL4jBq6opLKqMrAIxWcuykjUg7Ec6sCN2r6j76llbtX1H30WGUH+DvIIuts2hAILMQQT3KJAA01qVi3cDGSmWFiJlm+UWXZfR9tWhW7V9R99SCP2r6j76LCixX5RB5j+/bWVc4ZhbmIuOUD3jbyvMkFDkHm+Soka6kGeR2IwxdSCQJVhImRIIPt+wVl4HBrg7dqwrEhnKqSGczv1jsB3xHroUgo3VP97+2q7lhGadn2zAwxHYdYYdxmgCLpFyFGYGEzs2Vj2lRELMej1UQLNyVEWQkdfRpnugQKLAzcDjr3S30u2SiI4CXixIeZAIBEASh1G2YaaybOJ3rSw7gowMC6CFdYUsesfGGgBVpB7DRT3riJLgElgMizcjMYgkxIHMnkPRQOLwCXC9ksoUJ+Utw2TI09XNy0BkcpHYKiXkUnpTD+FcRF1QQ4uKVDC4sAEcwRyOooy4Z6u/M+bkPT7K5fwe4M2H6Qi8Gs3Xi1bCuApYBDu3XEATm+bIIzEV0diw6qBKmAATBGwjatLILjUDTFH7V9RqIRvnL6j76MwUTJpCoFG7V/wA1MFbtX1H308wZSbVHNTdbtX1N76qJbkV58m99LOh5S2ag1Qyv2r6m99NlftT/ADUZxZR2FVstV3sMWIJI05AuB26gb1Vb4flBAZtY/wDyPIiTp2b+mpzBQRHWHmb7qCw5+PNHKxhx/wCvcoi1ZKKBMgDUyWbYCdd9qFwx+Ov+qwsHl/zr232UuSq0NG94NMb9y8mIZDcCAjIrAdGbhWJ5/lmnzCp/8P3/ACxv+2lNSro+3F7owzyF/wAPXvLH/wC2lP8A8PX/AC259S3SpUfah2DPLuP/AMP3/LH/AO2lR/4fv+W3P+2lKlUvDj2DPITcAv8Altz6lv7xT/iG/wCW3P8At2/dSpUskSszIngl/T45c1/QSm/E9+Y+Fv8AUt+6npUnBDzOxjwu8P8AxT/UT3Uhwu/P53c+pb7u6lSqUkUI8Lv+Vv8AUSojAXvKW+olKlSnoUh14df8qfzZEpLgL3lTfUSlSrNt0A68Pv8AlT/Ut+6keHX/ACp/qJ7qVKqT0EV3OG3/ACu59S37qiOHX/K7n1Lf8tKlQAvxbf8AK7n1bf8ALTPwq8P/ABdz6lv3U9KnWgLcqPCb+3wy7BB+Tb91JeE3pPxu5pp4lv3UqVTSssQ4Xe8rufUt/wAtRbhV/wAsufUt+6lSqqRKE3Cr/ldz6ie6l+Lb/lb/AFFpUqllSQvxZf8AKm+ovvqPDOGMt8O10uWyJGVVACOzyI5kt9lPSpx1aI4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14" name="Picture 6" descr="http://ua.textreferat.com/images/referats/2476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78948"/>
            <a:ext cx="2411760" cy="357905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3018" name="Picture 10" descr="http://upload.wikimedia.org/wikipedia/commons/4/4d/Sidney_Hall,_Gemini,_18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73016"/>
            <a:ext cx="4111395" cy="28377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904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 descr="data:image/jpeg;base64,/9j/4AAQSkZJRgABAQAAAQABAAD/2wCEAAkGBhQSEBUUEhQWFBQVFRQUFBUWFBQUFBUUFBcVFxQUFRcXGyYeFxkjGRQUHzAgJCcpLCwsFR49NTAqNiYrLCkBCQoKDgwOGg8PGiwkHiQqLCwsLSkvLSwpLCksLSwpLCwsKSwpLCkpLCwsKSwqLCkpKSwsLCkpLCwqLCksLCkwKf/AABEIANwA5gMBIgACEQEDEQH/xAAbAAACAwEBAQAAAAAAAAAAAAADBAABAgUGB//EAD4QAAICAQMBBgMGBAQFBQEAAAECABEDBBIhMQUTIkFRYXGBkQYUMkKhsSNSwdEHM2LwJDRDY3JTZIKi4RX/xAAZAQADAQEBAAAAAAAAAAAAAAAAAQIDBAX/xAAxEQACAgAEAwYGAgIDAAAAAAAAAQIRAxIhMUFRcQQTYaHB8CKBkbHR4SMyFEIFcvH/2gAMAwEAAhEDEQA/APsO48iz1nM7UdsTrnBJVRszLZ/y74cD1Qm/gTO2+GKZFvgiweD6EHymk495Glvw6mWJDNGuPDqaGax1seXPrKck+Z+s5fZN4nOnboBuwk+eK+Vv1Q8fAidjZHh4ikr48eoYc88b48eoqzn1P1MEc9nZv5A3bd3NGwDXWrBF+0NlWDTEN26hdVdC6uwL61ZPHvOksrc1dT9TIchrqfqYQiaXFC0IDidr4J+phEBHmfqZvJpWKkIwVuKYruA5F+GxfFjr5xpNLIlNDoS2sT1P6zpaYGuZa4AIQCYznm0GkQmLZXjDxTOeYoIAmHLN58TNt2uUpgxoKdyi7Q7gaB9RzxFVaoZNTBq9hjUkwmS5uZgcrVdhigcTvjyKWZXLM4O9izI4YnclsePIVVVU32d2vubusq93mAsrdq4/nxN+Zf1HnHs+QqjEKWIBIUVbECwoviz05iLaQarBjOXG2JyquBY73C5ANBl4DA8ccGplKDTzQ35cH+/EwlhtPPDfiuD/AA/H6nSuScH7ztrBrQrqWXu8xUd3kZSGQOOiZAVBHkSOJ3pUJqRcMRT234riiSRHtvtP7vp8mbY2QY0ZyqlQSFBJ5YgdAf8A9inZH2kGfM+I43xlcWHOpYoQ2PNuCnwk0QUYEToWDOUHNLRfr8l3wOzJJJMhkkkkgBm5JqSMCou2IXDEzJlLQDm9r9nF0DY+MuM78R/1Dqp/0sLU/GE0OtXNjV14vqD1Vhwyn3BsR2cjKPu+o3f9HUMFf0TP0V/YOBR9wPWYyfdyz8Hv6P0f6Oef8cs/B6P0fo/DoPOkiaeMnHLqdOc3FDjEnnI55kH9JYgqPUPie4pN4stGRKNjHJIrm1ZAFKzWyr4dvAY0XNkeEdT50OAYwrTKhlkRfKkZgcnWOLAUZYJNWm7buG7pV836fGNsJx9VlUuoXqMgvHsIJN/jseXn7y1LcR2sDcxmeZfPkDZFBbxMwQ8+AJy1enhm8+pyWPEVOzEcfL8kgbjtVTv5sEGRJ2xno5J5/U5cneOQWKjLjWwzACyoZAtU1c2feegkgD1GnXIpR1DKwogiwROQGbRq7ZMgOkRGcu58eEKL2k/nX08x7ztznfaDsRNZpcunyWEyoUJHUX0Ye4IB+UhwTalxM5YabUuK910OH2J9tNF2vjz4MGQsCjJlUq2N9mQFSy35c1Y6EidPRdhHHrHzAjuzpsGnVeSw7p8rWfanUfIzyX2J/wAOcXYjPnbK+Y5axF9gRMWMtuBYWTywQE+U+garB3iFQ7Jf50IDDkHgkEfp5zaOO0nBPqvfQq03XFB5JJJBRJJJIASSSSAAjLEhEqWBdQWr0a5cbY3Fqwo/3HoR1+UOplyZaqmJpNUzmdiatiGw5TeXCQrH+dT+DKP/ACHX3BhtZr1TJjxm92XeEpWYeBdzbmApOPWri3bSLjK6ouuIYQ3es3CnB1cN8CAR7/GIdgfbPTa5WbS5RlCEK9BlZSelq4Bo0aPtJwYyXwvh5oywlKKyy4bPmveg6NMwyu5yMysEC4yF2Yyt2ykDdbXzZPTiG31CMwIgmE6uBoYXKSOa9quUjNfNV7XMgUoHoAJgP7zDCwJOEHKTTS114+JbkrdDY3+W2ve4bK7Ctte93+lTj9t9sHT6TPmUAtjxZHUHpuVSVv2uon2V2g41jYsmTJT4EfEmTa3eMhrNmRl4RfEg7vj1oCarsEpQlLM6666VdaeP0Fn20PSjUNt8t3zqZRm/NXyJP7zwnZH+KOLU6/LpMaOrY+8p2A2P3Rp+Oq+dX1rynrcPal8EfT+0zj2ZupRk9PProGYa3PfRfqf7TTZGvgAj3JH9JC4ipc3wZMOzOms78vwNy8B5chrgAn03f1qHxuxBtQPTxXf6cRTEY4rSJYUlJPM+mn12sL8DGPI5PKUPXcD+lSnyuCaSx5HcBfyhgZcy7qeWu8fX4b6f1ryseZXt9/yCy5CKpS3wIFfWB0eEYsdIhUAsdt2bZizGyfViesblExuErbzPbbSl47X9WFrkDFZE5Fqw5B8weoM5OhyHTZBgck4m407ny/7DH1H5T5jjqJ18DgqCBQIBA9Lg9foVzYyjiwfkQR0YHyIPIMlJyhGadut+f6fkYY2G280d17p+/E1ptOEuix3Mz+Ji1bjdC+ijyHQS8OoDbqvwsVNqy8gA8WBuHI5FiczsvXsGODMf4qC1boM2PyyD/UOjD19jOuDNoSUlaKhNTVouSSZyZQoJYhQOpJAA+JMosu5JW3m/aSJWBUlSSzLAzJkegSATQ6CrPtyQJIv2i+QYnOFQ+Xae7UkBS54Xcf5QeT7COKtpAcPXYsXa3Z+bF48a5N+FwQBlxZcTiwwBItWUGrojz5nnP8Pv8N17K71u+ObJl2qTs7tVRSSAF3GySet+U9F2H2Hk0upzAePBmx48rOWG772vgytt6nvFCuT0se8d7QxkqQrFCejAKxHI8mBB8x851zhBYnwardfj5bE61qa+8yjqLH6Txf8AiX2RrNRpAmhYq/eAuofu2dKPhDkjoaNWL+U7H2V0efFocKapt+ZVAdr3WfFQLfmIWhfnUUktVXAR1u8oD4TxeXW58eQk5c1DtTFhQM3hbT5FTctbQGXcWo+VcdI99odbrl1WmXTYkfTsf+JZiLUWOlmx4bIoGzOnqdKmQLvUNtdci35OnKt8QZ0f8fOEMNaWqW/QJ3ZvtnRnUaXNhDAHLjbGGN0CwqyBGezuycWFg5LM4Tuw+R2cqhO5lTcfCpbmuvAF0AJztb2ymHaDuZmvaiIzu22txCr5CxZNDkc8iLaftvvrKXsHFng7wSHRkYBkZaHX+aafE13aegvEPq+zMWN8mbBixJnyfiyBF3PzZDEetc/1laPX7+aog0y+anzE5mh0z4zlL5ny95kLoGAAxKemNa8h/set5gQ29OWHDL/Ovp8R5SZYcsNd4lpxXhzXivNeNGGI5RedarivVeP3+h6zBqyR1+sdxLfM832XrA1EHg/7+U9VpMHEwxsqVx2ZvFqStB8eOpubiuoysGUBbUhtzbgNpFbRt6tdnp0qcV2aDKmauI5Axra5SmUkgK1qCCyeLoCOLHIviNmJoDdzDNM74NzYPwMUl8LBB8CgKAOQAKPtXE00HplpQPQAfpCETPCVQiqrRaDe5y+1dB3qijsyId2Nx1Rv6qehHmJrsftHvVIYbcqHblT+VvIj1U9QY73c53amgbcM2H/OQVXQZU6nE37g+RhiLK88fmuf7XntyOacXB95H5rn+15rTlXXEHn06upV1DKeqsAwPnyDwYLs7Xrmxh06Hgg8MrDhlYeRB4qMyk01aN4yUla2M14vapUsNyfgJJMa4cymCDwlwZHM2JsxFyrkg8hglYGc2TyieoEM7RfI1zeColnkdMzf/wBnUKWYqNJhZVLEqu7IL2g8AGpzuxezXXWY2TJaYky4tRmJ2nWZyWNBCx3nHXL+oIHTj1x7KxLlOYY1GVhTZBe4jjgm+nA4iek+zemxE5MWDHjfpvVaamu+feet/kxySS4xS2VXVc/e9WkRQZ2mCZozk/aTQnNpzjF+LJguuoUZsZZvkAT8ph2aOaMFPTa+S5jlu6K7T02QZVy4gjEI2JkdigKlgwZXCtRBHQiiD5UInoUKDI+Rk3PkLPtPgQ0mMJuNEkBVBJAsnoOBMdm48rZsmXMpVsmJFI6V3bOtAjzJ3P8ADIIjn7F/4bIgxm11DviXxdDlQhgL8Xh3GzfmZ6EOzwjKnLl013+hDZ2zMFwCASLPQXya5NevEKV5PxMHkxiwSBYPBNcE8Gj5Ejj5wArGxxPvH4CQcgHNf6wP3E+gdn5g2NSCCCAbHnfNzxfZOFuAzbm5s7QoPX8tmuDXynW7Pz/dXCn/AJdzwf8A0XPRT6Y2J49CfeeD2yPdO1/V+T/D8n4bZr+F3/q/J/h+T8NvUEQbrcKJKnLZ1iy44wBxJtmhG3YC7rB5PwmvQ/tDavGxUhCqtYosu8VY3cAjqLHXi/PpKy+FWYeQJHyEjFklhyvkxx3RvB+FfgP2hJSGwPhLkwVRS8Ae5JJJJYji9oYW0+Q6jGCUb/mMY8wP+so/mA6jzHuJ18OYOoZSCrAEEcgg9CJucIf8Hk/9tkb5YMjH9MbH6E+hmD/id/6vyfPpz+vM5n/C7/1e/g+fR8eT15nbDcn5SSAizJNY7HUzFSS5U1EJ9q9rJp0D5N20umMbUZzuyMFXhQTVnrGXEJKIggEs8CY1mSLEToi9CQTLFnPhPxH9Y6Vi+VOD8R/WaNrK7EIusGyxgrMVNeztd1HLtSr6BLdnOyDmCwsTdqV8TCiVNgGg3BPB6+vrFT9oEK3sa/vP3bbYu91d5/414v06zWu7RfFkG5F7slgKYnMVTGXfLtA27BVEHnkeoB9JYc9q9og6K4+Jxe3uznfJhrE2TGGyd4EbHfiUBQy5fCUPis9RxVTq/ZrtQ51NhB4UcBTkuslkAh1G4cf5i2rc105H9q/samuXGrvkxjHkGQd2QCTVUb6ex6iZPFngTemq9UOrOloMfSxXAsda6cX5zsaHSlse3MEbcu1wAdhvrQPNfGA0mGo9otZjfcEdGKEBwrKxQ+jUeD14M87tDz3poVS2YiO0V0ONvveZEwIVGLNkcAkNdY2vkstdfMfAzrjtLF3IzDIpxFQwyBgUKnoQR1ueW/xF/wAPx2tp8ePvThbE+9W271NimDLuHtzf7wmL7ENg7N02k0+UFtNkxZQ2UHZkbHkORg4XkKWJIA6UvpOHBw45lBulz8AjHJGkd7s7t/BnIGLIrmmO0WGGxgrblIBUhiBRAnQnnuw/s9lwavUZmdHXUDG+Sk2sMyAqdv8A29u2rJNg+pJ9DNMeOHGVYbtae9ltsUr4iJ7WH3juNjltu4sApRQbrcQ1rZBAsc0aujTWcjad3Sjfw855vsoanT6jMMmA5Ez6pnXOjoaxsoCB0PiARUC/t1npMyblIurBF+kjtmHki1Cn8PNNN15dGOD11NjpLlAS5mtgJJJJGBIPPgV1KsAysCCD0IPUQkFqQ9DuyoO5b3AsNm4bwKI8RW6Pka4PSG4mr0ZxtHqvurnDmYlKvDlPNqKHdv8A6lsc+Y+EudoY+t0eZJzwhOKpPTx/9MVhzhpF6cLX7KklEyt49Z1m5qSKavXbSqoAztdAtSgDqSYPF2sBuGWkKbbo7lIbgEGIBrKsAUmcnaaFGKsLWh4g189PD1N+UGvaChSzH822grbhfQFTzcuMhBCkBmXgw2DVK91fBo2CpB+BlPXnNMzptCEQliBZKjypxx08oPJimuDN5FbvRBKrPOj7M4t24F74/MKsZu/uq67vDf8ALx7wyfZ0HO+U5Mh7wbXxnuihSiO75x7wnJNBhySZ1BpCqts5Yl2G9mYbmJIBN2EBPQdB0hMSNQuroXR4uuavmrnX/kzfEikcbJpvugXYWzZsvd6XCMrKqqqh3CsyIPCqrkYtRY7QI5oNbk704cyoH2DKj4yxR03bGtX5VlYrxZBDCj1AL2loVyqEYkGw6MrhciOnR0PkRfoRTEGwaNdmdlDGzOzvlyMFUvkZCwRSSEUIAqrZJoDknm+JzTlKUszZWhxfsl2Zr9Jg1T6zP97bx5cKqWJ8CudosDbvO0bRYFe86H2Cytt2Y8nfaUYsT42IIbDka+80tnkqvBAPiUEAk8T0ePiMrmH+7k97lw5YdXfH3+Vu9w42MKJcx3w9/oZO9Hv9DOKmVaNyTHfD/YMnfD/YMKYWjOVuosjysdR7j3njvsR9gm7NwahPvD6k5nDjcKC1fNFjbNdsfOhPXOw/3cHqc9IaPPH7iY9qUVgTcrrK7reqKg/iVDcuD75fWDOoO8DwbNps7jvDWu0Baoit1m/IcG+NqZNoYkmO9HqPqJfej1H1EKYWakme8HqPrK7we31hQy08/jJKxvf1MqRDbQbKKD0Emweg+kuSaiFNZoyWV0Kh0seIeFg3UGunxiWs7Pfu8jtRdzjFICQqq4PHmfWdoCaksDlZeyWfeXZdzbKoHaO7JIvmzdmUOyWocoP4iu1Bvy9ACTz58mdaZaIBTDpdpc3e993w4Ar9JWTH/WMweVb/AF/aW3SYhZMFKB6AD6QGZJ0NNhOxb67R+0zl09w7PNLDjSrRactBy3ZzdkyUjhxwRWdikSJZtMCQ20FgCAaG4BqsA9QDQv4D0msK0Y13dyHDXlKz6UIYxniHxCK6dI8iVOWehSCy5zPtF2dk1GlyYsOdtNkdaXMgtkNgkjkdQCOCDzwRGtEhTGiO5yMqKrORRcgAFjXmTz85gMYBlwWHTIpYoqqXbe5AA3NQG5q6mlUX7CFgBREWyoEJfxHcEXaWJQUxohTwD4uT50PSHdovlYEU3Sx9bFfrM8ZS7uWV06dWONWrGGMtYLfCpNmhGpW0S5JIGdg9BMFB6D6CFmWjTAyqiVLEkYEYygZqVJ1vcCI/sfpNF/YwOYP4dhUeIbtwJtPzBaIpunPPwhxJp1uMot7GVu9jNFpI6d7gYDexmMjdKHr+xm5jKf6/sYmnleoinzFcRY/iCFiPcC/3i+DXFmxggU+IuevB8PA9uYRQXxUTyyVfuw6/rE07MyqVIyJaJsH8M/h46+LrwJOE7w4tclvuOW7CaXXBlQvwXDnj8NITd304Ewe0cRUN4qY0CEbrdVx53AYOyGIUZD4cbuOlb0aj68Am/lDns7+GE3DjL3l1/qLVN02IfwICAaPPqKPzB6QhxCVihYm3YAhiqXIzSLACN0izZJnWamuIgdV8ZvDDbVibOkmr58owcnE46Pce02TiKeHWoWGLRHJlVyyqwJRlDgEEqaVwrAdDtZTR8mHrHDAajH0odXW+P3+k5e0NLCdq0VHcwMx9Yxp9QbgMmEzeHHzOx00QdCSSScpRJRlyQAxUk3JHYGJBJIIwNTJMp2lK0KAsyIZUsQAsxXXYQ6FSWAIIJRijDg/hZeVPuIyTBZPL4/0MOAjeB7UHpYBr4zTGYwVtFdKFfDylv0kYV5I5nbpFPcwzyllETWNeZuSHQcTUyGlgzIYNlkJoTZaIdpa9EUFmCgsqgk9WchUX4kkAfGVFWArqzz9Jz3eM6h7iLGelhx0IY1pc06mE8ThY2ozp6fUceUjFhyBHTxmTNlIK15tR+FE/0gcDwjuLW+t8exo8/S55vaE1HR1qvuvvsaR3NmpxO2u2zptRgHh7lhlOYnqoHdrjYHyG9wD/AOQ9JjtfNkfVY9OuVsKnE+a0Cd5kKuqd2hdWAChtzUL8S9Bd57DVc65cefbqO7y5NOMjIn8RKxswYAbdwakbaAC2LoOg6cKUVK5q1r9vTclmT21qX7Mz5gUx5k+9EEqWCLibJtG2+XCqo5NXZo9InrftBmGoJt1xYF0Zcr3dH7wSGLqw3ZL4WlI28kWeJ68aNNjJsXa+7etCm7yy9jzuzfxgc/Y+FnTI2JC+OtjFRa7Ta18DyPQ9JtDtGEm7hxfyuvxXhfEVMdkgsWoVr2kGiVNEGmHVTXQj0hLnCUXJJJEBiVLlGUBTCUolyiYwLkBmQZYgIuDyDp8f6GFi6ahci7kYMNxW1NjcpZWHxDAg+4iewBcGKlA9AB9JozOj/wAtb67Rf0lu0ywNcONKtF9ipbsoiUplEyrnRRJdzRy0JkCL6l/KNK2AM6slytNwobcR4DZYbQ3mw22R5Aj1g87zSmZdLm8UkITyGc/Vahcal3IVRySeg5rn6zqNgMQzdm2+7fkHKGg5C+C+K6Ud3I86HpOmMuRIj2z2sum0+TO6sy4lLFVFsa4oenJ69BFexe3G1+iGbTlsDN3gXciOdyEgA3wVJHUevlU7w0frREoaehtA2iq44oH0rpKzfFaAz9ju08upxLmcBEfHi2JXO/beXJfXaWO0D0S/Od915U30JPx4InP7D0K4cSYkvbjRUWzZpQALPmeI7lQllPkLv6Tzu3uMpNxjazRpeGZa/Ld9DSAPtDs3FnULmxpkUGwHUNR6WL6H3E1ptMmJQmNVRFFKqgKoHoAOBKOYDzmH1HNcE+nnKUGIdXLNLlnntR25hQAvmxoGLBSciqGKmmAJPNHg+kd0mrDUQ1qQCCDYIIsEHzFcy5YDStoVnTXaLoAWSTQqyepPvCCKFjGFfiYONDCgyQKZrMkhoZNRvobCoO5b3Akbdw3gUR4tt0egNdZsNNEQZEaEbuZYSkm4wMgQGV33JtC7bO+yQQu00UABBO7b1ri/PiMGAxIw3bmDWxK0u3avFKeTuI554u+kAGAZlxwK9RLWW/l8R+8QMCupIAtWJIBNDgH06zj9v6XUZMumfBnOHHjybtRi7sOc2Pjwc/h6MP8A531AnoDEN772sLspdpDEsSd28MKoAeGjZuz0rnDDwsRWs/Dl5ltrkEx5rHQivUV9JSZ7NbWHxHEu5e6ad3iafF103/ArXIo6mjW1j8FuLZ8vPQ/IRjfAESo4eIs3xdNNvPUVrkDVvPn6czaPfr8wRLlzXLiWvi66b+egaATkF+f0MFmyAQzNEMz2ZUMPGarMr/6+mb1FceQZc00KPMWxGNI00lDFUv7Kq5O765vKvmK0NaPIDxfMF2l2kuMFmdVRAS7MwVV6csT06xzEaE4v2k0jv3TovedzmGU4rVS42Og2lvDvQuHWyOU6g0ZxSw8aaWaS3T0TWiadf2fz8OBdxXD39Dha7XjXqU0xZjg1OP8AiVSb0xvkUqfzAMcYPxjfZHZ2TdqHzoV+8HE7KTdbsZVsdg/lXanHoajPZmmyPqMmd8bYgcePEFdlORyjO3ePsZgKDbVFk1d1wJ0cpNz1IY+JlyKq8979EZ0jzum7HcaTHp+72q2fIuQAABNMc2bIQK6BkCJx5ZJ6XElVXHw6D4SYiT5mMY1rzk42NiTu0t2/qCSGNk0w4kxm5phOG5Xqvf0K0A4Tz8v7SSYxz8pcuW4DTGZqalTMCwJJcqAzMzN1IBHYiATOQ0PmP3m4HWYtyMvSxV/HiAMAna6muHAbhXK0rH2P95O+X+YfUQOnyZNqY+7qgFdiRt2gV4aNkmK5NEF747QBt8BodNhDV6RxA6Ayg9CDXWiDXxmVzKRdivWxX1nIXTMy+Fdn8Lbdjxk0R0+fJ9ZDp2KuApG4KtEoOnnS8cdJdvkB2FzKejA115HHxmd4PNjnpyOfYTnZ9ESX2qAD3ZAFANtvcPT6yHTMKIU/5ofbaDgAi+KAuFsDogjyPt85nKeItoGP8SxR3k1wfxAHyh3M0jqIDcXfHzGalHHc2ToQDHih1WoRUAEUyZzvK7WoBTu42td+Ec3Yrnj8w6+ReZgdFcnER7U7R7rFkyKNxRHcLz4iqkgcetTWJ4LIaiUNQs5SarLiOmc6jvxnyJjZNmJcbDIpbvNPsUMAoG6izWoNm+Z3WW55nLpsOnGTLiw4kcJkO4LR6FiB5AEgEgVcT7A+0b5MuAbVDZFb70RZHeLjbuwgJpLGMtQ8iJvh9kxMrmtl+L9BOSPc4ccO2OeP7R7Zz4zrBvA24cLYAqfhbLkyoLLXudiq8nwgkcUCT2fsp2g7LlTMW34szJTlGyKhVHQO6Da5prseRAPIMyxOzzjHPa9pP1XuhpnVOdcYBdgu5lRb83c0qj3J4hWjFTAxzhzFAMZ5+UkIMJ3SRtoAokYzVTDpIQGwZUgEuoDKJlzLJMafTbNx3Md7b/ExYLYA2rf4V46e59YAEYwWZ/CSeg5PwEKVg3xxoTBYNQrqroQysAykdCrCwR8jB5Yy2ODGEe8tNAJtF9VqVxqzuwVFFsx6AepnQbAPeDbTD1P6TZSQjKHiauax6cep/Sb7ge/6SW0AIwTRoYB7yn049/0gpIBKWXoQ50w9T+n9pjPpBXU/p/aaZkwOD2D2pny4d+pwfd8m5h3e8ONoPhax6/0950N1zR7LQurG9yhgpvoGrdx05ofSM49EPU/p/aWpJIQDFN5sFiMJpR6n9P7QPalouPaSN2fCh4BtXcBhyPMefWRLES1HR5/X4vDTDg+Gj0Ngiuet+k52jCA7lx0QxHKFTaDu7FiyNooHzHTie21PZKOviF7SGFhTTDowscEX1nC1vYeNwytuKsKIscj5CduF2lNNEOIAMmTduQHcoV7AO5Rfha+o8Tce5nR7IxpiG3GoQWTQFAk9SfU+5gcXZa3+Jv8A6/2nRw6IA9T+n9pOLONUnoNI6eLUe8bERTD7n9I+FnlTrgWjMqaAkk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844" name="AutoShape 4" descr="data:image/jpeg;base64,/9j/4AAQSkZJRgABAQAAAQABAAD/2wCEAAkGBhQSEBUUEhQWFBQVFRQUFBUWFBQUFBUUFBcVFxQUFRcXGyYeFxkjGRQUHzAgJCcpLCwsFR49NTAqNiYrLCkBCQoKDgwOGg8PGiwkHiQqLCwsLSkvLSwpLCksLSwpLCwsKSwpLCkpLCwsKSwqLCkpKSwsLCkpLCwqLCksLCkwKf/AABEIANwA5gMBIgACEQEDEQH/xAAbAAACAwEBAQAAAAAAAAAAAAADBAABAgUGB//EAD4QAAICAQMBBgMGBAQFBQEAAAECABEDBBIhMQUTIkFRYXGBkQYUMkKhsSNSwdEHM2LwJDRDY3JTZIKi4RX/xAAZAQADAQEBAAAAAAAAAAAAAAAAAQIDBAX/xAAxEQACAgAEAwYGAgIDAAAAAAAAAQIRAxIhMUFRcQQTYaHB8CKBkbHR4SMyFEIFcvH/2gAMAwEAAhEDEQA/APsO48iz1nM7UdsTrnBJVRszLZ/y74cD1Qm/gTO2+GKZFvgiweD6EHymk495Glvw6mWJDNGuPDqaGax1seXPrKck+Z+s5fZN4nOnboBuwk+eK+Vv1Q8fAidjZHh4ikr48eoYc88b48eoqzn1P1MEc9nZv5A3bd3NGwDXWrBF+0NlWDTEN26hdVdC6uwL61ZPHvOksrc1dT9TIchrqfqYQiaXFC0IDidr4J+phEBHmfqZvJpWKkIwVuKYruA5F+GxfFjr5xpNLIlNDoS2sT1P6zpaYGuZa4AIQCYznm0GkQmLZXjDxTOeYoIAmHLN58TNt2uUpgxoKdyi7Q7gaB9RzxFVaoZNTBq9hjUkwmS5uZgcrVdhigcTvjyKWZXLM4O9izI4YnclsePIVVVU32d2vubusq93mAsrdq4/nxN+Zf1HnHs+QqjEKWIBIUVbECwoviz05iLaQarBjOXG2JyquBY73C5ANBl4DA8ccGplKDTzQ35cH+/EwlhtPPDfiuD/AA/H6nSuScH7ztrBrQrqWXu8xUd3kZSGQOOiZAVBHkSOJ3pUJqRcMRT234riiSRHtvtP7vp8mbY2QY0ZyqlQSFBJ5YgdAf8A9inZH2kGfM+I43xlcWHOpYoQ2PNuCnwk0QUYEToWDOUHNLRfr8l3wOzJJJMhkkkkgBm5JqSMCou2IXDEzJlLQDm9r9nF0DY+MuM78R/1Dqp/0sLU/GE0OtXNjV14vqD1Vhwyn3BsR2cjKPu+o3f9HUMFf0TP0V/YOBR9wPWYyfdyz8Hv6P0f6Oef8cs/B6P0fo/DoPOkiaeMnHLqdOc3FDjEnnI55kH9JYgqPUPie4pN4stGRKNjHJIrm1ZAFKzWyr4dvAY0XNkeEdT50OAYwrTKhlkRfKkZgcnWOLAUZYJNWm7buG7pV836fGNsJx9VlUuoXqMgvHsIJN/jseXn7y1LcR2sDcxmeZfPkDZFBbxMwQ8+AJy1enhm8+pyWPEVOzEcfL8kgbjtVTv5sEGRJ2xno5J5/U5cneOQWKjLjWwzACyoZAtU1c2feegkgD1GnXIpR1DKwogiwROQGbRq7ZMgOkRGcu58eEKL2k/nX08x7ztznfaDsRNZpcunyWEyoUJHUX0Ye4IB+UhwTalxM5YabUuK910OH2J9tNF2vjz4MGQsCjJlUq2N9mQFSy35c1Y6EidPRdhHHrHzAjuzpsGnVeSw7p8rWfanUfIzyX2J/wAOcXYjPnbK+Y5axF9gRMWMtuBYWTywQE+U+garB3iFQ7Jf50IDDkHgkEfp5zaOO0nBPqvfQq03XFB5JJJBRJJJIASSSSAAjLEhEqWBdQWr0a5cbY3Fqwo/3HoR1+UOplyZaqmJpNUzmdiatiGw5TeXCQrH+dT+DKP/ACHX3BhtZr1TJjxm92XeEpWYeBdzbmApOPWri3bSLjK6ouuIYQ3es3CnB1cN8CAR7/GIdgfbPTa5WbS5RlCEK9BlZSelq4Bo0aPtJwYyXwvh5oywlKKyy4bPmveg6NMwyu5yMysEC4yF2Yyt2ykDdbXzZPTiG31CMwIgmE6uBoYXKSOa9quUjNfNV7XMgUoHoAJgP7zDCwJOEHKTTS114+JbkrdDY3+W2ve4bK7Ctte93+lTj9t9sHT6TPmUAtjxZHUHpuVSVv2uon2V2g41jYsmTJT4EfEmTa3eMhrNmRl4RfEg7vj1oCarsEpQlLM6666VdaeP0Fn20PSjUNt8t3zqZRm/NXyJP7zwnZH+KOLU6/LpMaOrY+8p2A2P3Rp+Oq+dX1rynrcPal8EfT+0zj2ZupRk9PProGYa3PfRfqf7TTZGvgAj3JH9JC4ipc3wZMOzOms78vwNy8B5chrgAn03f1qHxuxBtQPTxXf6cRTEY4rSJYUlJPM+mn12sL8DGPI5PKUPXcD+lSnyuCaSx5HcBfyhgZcy7qeWu8fX4b6f1ryseZXt9/yCy5CKpS3wIFfWB0eEYsdIhUAsdt2bZizGyfViesblExuErbzPbbSl47X9WFrkDFZE5Fqw5B8weoM5OhyHTZBgck4m407ny/7DH1H5T5jjqJ18DgqCBQIBA9Lg9foVzYyjiwfkQR0YHyIPIMlJyhGadut+f6fkYY2G280d17p+/E1ptOEuix3Mz+Ji1bjdC+ijyHQS8OoDbqvwsVNqy8gA8WBuHI5FiczsvXsGODMf4qC1boM2PyyD/UOjD19jOuDNoSUlaKhNTVouSSZyZQoJYhQOpJAA+JMosu5JW3m/aSJWBUlSSzLAzJkegSATQ6CrPtyQJIv2i+QYnOFQ+Xae7UkBS54Xcf5QeT7COKtpAcPXYsXa3Z+bF48a5N+FwQBlxZcTiwwBItWUGrojz5nnP8Pv8N17K71u+ObJl2qTs7tVRSSAF3GySet+U9F2H2Hk0upzAePBmx48rOWG772vgytt6nvFCuT0se8d7QxkqQrFCejAKxHI8mBB8x851zhBYnwardfj5bE61qa+8yjqLH6Txf8AiX2RrNRpAmhYq/eAuofu2dKPhDkjoaNWL+U7H2V0efFocKapt+ZVAdr3WfFQLfmIWhfnUUktVXAR1u8oD4TxeXW58eQk5c1DtTFhQM3hbT5FTctbQGXcWo+VcdI99odbrl1WmXTYkfTsf+JZiLUWOlmx4bIoGzOnqdKmQLvUNtdci35OnKt8QZ0f8fOEMNaWqW/QJ3ZvtnRnUaXNhDAHLjbGGN0CwqyBGezuycWFg5LM4Tuw+R2cqhO5lTcfCpbmuvAF0AJztb2ymHaDuZmvaiIzu22txCr5CxZNDkc8iLaftvvrKXsHFng7wSHRkYBkZaHX+aafE13aegvEPq+zMWN8mbBixJnyfiyBF3PzZDEetc/1laPX7+aog0y+anzE5mh0z4zlL5ny95kLoGAAxKemNa8h/set5gQ29OWHDL/Ovp8R5SZYcsNd4lpxXhzXivNeNGGI5RedarivVeP3+h6zBqyR1+sdxLfM832XrA1EHg/7+U9VpMHEwxsqVx2ZvFqStB8eOpubiuoysGUBbUhtzbgNpFbRt6tdnp0qcV2aDKmauI5Axra5SmUkgK1qCCyeLoCOLHIviNmJoDdzDNM74NzYPwMUl8LBB8CgKAOQAKPtXE00HplpQPQAfpCETPCVQiqrRaDe5y+1dB3qijsyId2Nx1Rv6qehHmJrsftHvVIYbcqHblT+VvIj1U9QY73c53amgbcM2H/OQVXQZU6nE37g+RhiLK88fmuf7XntyOacXB95H5rn+15rTlXXEHn06upV1DKeqsAwPnyDwYLs7Xrmxh06Hgg8MrDhlYeRB4qMyk01aN4yUla2M14vapUsNyfgJJMa4cymCDwlwZHM2JsxFyrkg8hglYGc2TyieoEM7RfI1zeColnkdMzf/wBnUKWYqNJhZVLEqu7IL2g8AGpzuxezXXWY2TJaYky4tRmJ2nWZyWNBCx3nHXL+oIHTj1x7KxLlOYY1GVhTZBe4jjgm+nA4iek+zemxE5MWDHjfpvVaamu+feet/kxySS4xS2VXVc/e9WkRQZ2mCZozk/aTQnNpzjF+LJguuoUZsZZvkAT8ph2aOaMFPTa+S5jlu6K7T02QZVy4gjEI2JkdigKlgwZXCtRBHQiiD5UInoUKDI+Rk3PkLPtPgQ0mMJuNEkBVBJAsnoOBMdm48rZsmXMpVsmJFI6V3bOtAjzJ3P8ADIIjn7F/4bIgxm11DviXxdDlQhgL8Xh3GzfmZ6EOzwjKnLl013+hDZ2zMFwCASLPQXya5NevEKV5PxMHkxiwSBYPBNcE8Gj5Ejj5wArGxxPvH4CQcgHNf6wP3E+gdn5g2NSCCCAbHnfNzxfZOFuAzbm5s7QoPX8tmuDXynW7Pz/dXCn/AJdzwf8A0XPRT6Y2J49CfeeD2yPdO1/V+T/D8n4bZr+F3/q/J/h+T8NvUEQbrcKJKnLZ1iy44wBxJtmhG3YC7rB5PwmvQ/tDavGxUhCqtYosu8VY3cAjqLHXi/PpKy+FWYeQJHyEjFklhyvkxx3RvB+FfgP2hJSGwPhLkwVRS8Ae5JJJJYji9oYW0+Q6jGCUb/mMY8wP+so/mA6jzHuJ18OYOoZSCrAEEcgg9CJucIf8Hk/9tkb5YMjH9MbH6E+hmD/id/6vyfPpz+vM5n/C7/1e/g+fR8eT15nbDcn5SSAizJNY7HUzFSS5U1EJ9q9rJp0D5N20umMbUZzuyMFXhQTVnrGXEJKIggEs8CY1mSLEToi9CQTLFnPhPxH9Y6Vi+VOD8R/WaNrK7EIusGyxgrMVNeztd1HLtSr6BLdnOyDmCwsTdqV8TCiVNgGg3BPB6+vrFT9oEK3sa/vP3bbYu91d5/414v06zWu7RfFkG5F7slgKYnMVTGXfLtA27BVEHnkeoB9JYc9q9og6K4+Jxe3uznfJhrE2TGGyd4EbHfiUBQy5fCUPis9RxVTq/ZrtQ51NhB4UcBTkuslkAh1G4cf5i2rc105H9q/samuXGrvkxjHkGQd2QCTVUb6ex6iZPFngTemq9UOrOloMfSxXAsda6cX5zsaHSlse3MEbcu1wAdhvrQPNfGA0mGo9otZjfcEdGKEBwrKxQ+jUeD14M87tDz3poVS2YiO0V0ONvveZEwIVGLNkcAkNdY2vkstdfMfAzrjtLF3IzDIpxFQwyBgUKnoQR1ueW/xF/wAPx2tp8ePvThbE+9W271NimDLuHtzf7wmL7ENg7N02k0+UFtNkxZQ2UHZkbHkORg4XkKWJIA6UvpOHBw45lBulz8AjHJGkd7s7t/BnIGLIrmmO0WGGxgrblIBUhiBRAnQnnuw/s9lwavUZmdHXUDG+Sk2sMyAqdv8A29u2rJNg+pJ9DNMeOHGVYbtae9ltsUr4iJ7WH3juNjltu4sApRQbrcQ1rZBAsc0aujTWcjad3Sjfw855vsoanT6jMMmA5Ez6pnXOjoaxsoCB0PiARUC/t1npMyblIurBF+kjtmHki1Cn8PNNN15dGOD11NjpLlAS5mtgJJJJGBIPPgV1KsAysCCD0IPUQkFqQ9DuyoO5b3AsNm4bwKI8RW6Pka4PSG4mr0ZxtHqvurnDmYlKvDlPNqKHdv8A6lsc+Y+EudoY+t0eZJzwhOKpPTx/9MVhzhpF6cLX7KklEyt49Z1m5qSKavXbSqoAztdAtSgDqSYPF2sBuGWkKbbo7lIbgEGIBrKsAUmcnaaFGKsLWh4g189PD1N+UGvaChSzH822grbhfQFTzcuMhBCkBmXgw2DVK91fBo2CpB+BlPXnNMzptCEQliBZKjypxx08oPJimuDN5FbvRBKrPOj7M4t24F74/MKsZu/uq67vDf8ALx7wyfZ0HO+U5Mh7wbXxnuihSiO75x7wnJNBhySZ1BpCqts5Yl2G9mYbmJIBN2EBPQdB0hMSNQuroXR4uuavmrnX/kzfEikcbJpvugXYWzZsvd6XCMrKqqqh3CsyIPCqrkYtRY7QI5oNbk704cyoH2DKj4yxR03bGtX5VlYrxZBDCj1AL2loVyqEYkGw6MrhciOnR0PkRfoRTEGwaNdmdlDGzOzvlyMFUvkZCwRSSEUIAqrZJoDknm+JzTlKUszZWhxfsl2Zr9Jg1T6zP97bx5cKqWJ8CudosDbvO0bRYFe86H2Cytt2Y8nfaUYsT42IIbDka+80tnkqvBAPiUEAk8T0ePiMrmH+7k97lw5YdXfH3+Vu9w42MKJcx3w9/oZO9Hv9DOKmVaNyTHfD/YMnfD/YMKYWjOVuosjysdR7j3njvsR9gm7NwahPvD6k5nDjcKC1fNFjbNdsfOhPXOw/3cHqc9IaPPH7iY9qUVgTcrrK7reqKg/iVDcuD75fWDOoO8DwbNps7jvDWu0Baoit1m/IcG+NqZNoYkmO9HqPqJfej1H1EKYWakme8HqPrK7we31hQy08/jJKxvf1MqRDbQbKKD0Emweg+kuSaiFNZoyWV0Kh0seIeFg3UGunxiWs7Pfu8jtRdzjFICQqq4PHmfWdoCaksDlZeyWfeXZdzbKoHaO7JIvmzdmUOyWocoP4iu1Bvy9ACTz58mdaZaIBTDpdpc3e993w4Ar9JWTH/WMweVb/AF/aW3SYhZMFKB6AD6QGZJ0NNhOxb67R+0zl09w7PNLDjSrRactBy3ZzdkyUjhxwRWdikSJZtMCQ20FgCAaG4BqsA9QDQv4D0msK0Y13dyHDXlKz6UIYxniHxCK6dI8iVOWehSCy5zPtF2dk1GlyYsOdtNkdaXMgtkNgkjkdQCOCDzwRGtEhTGiO5yMqKrORRcgAFjXmTz85gMYBlwWHTIpYoqqXbe5AA3NQG5q6mlUX7CFgBREWyoEJfxHcEXaWJQUxohTwD4uT50PSHdovlYEU3Sx9bFfrM8ZS7uWV06dWONWrGGMtYLfCpNmhGpW0S5JIGdg9BMFB6D6CFmWjTAyqiVLEkYEYygZqVJ1vcCI/sfpNF/YwOYP4dhUeIbtwJtPzBaIpunPPwhxJp1uMot7GVu9jNFpI6d7gYDexmMjdKHr+xm5jKf6/sYmnleoinzFcRY/iCFiPcC/3i+DXFmxggU+IuevB8PA9uYRQXxUTyyVfuw6/rE07MyqVIyJaJsH8M/h46+LrwJOE7w4tclvuOW7CaXXBlQvwXDnj8NITd304Ewe0cRUN4qY0CEbrdVx53AYOyGIUZD4cbuOlb0aj68Am/lDns7+GE3DjL3l1/qLVN02IfwICAaPPqKPzB6QhxCVihYm3YAhiqXIzSLACN0izZJnWamuIgdV8ZvDDbVibOkmr58owcnE46Pce02TiKeHWoWGLRHJlVyyqwJRlDgEEqaVwrAdDtZTR8mHrHDAajH0odXW+P3+k5e0NLCdq0VHcwMx9Yxp9QbgMmEzeHHzOx00QdCSSScpRJRlyQAxUk3JHYGJBJIIwNTJMp2lK0KAsyIZUsQAsxXXYQ6FSWAIIJRijDg/hZeVPuIyTBZPL4/0MOAjeB7UHpYBr4zTGYwVtFdKFfDylv0kYV5I5nbpFPcwzyllETWNeZuSHQcTUyGlgzIYNlkJoTZaIdpa9EUFmCgsqgk9WchUX4kkAfGVFWArqzz9Jz3eM6h7iLGelhx0IY1pc06mE8ThY2ozp6fUceUjFhyBHTxmTNlIK15tR+FE/0gcDwjuLW+t8exo8/S55vaE1HR1qvuvvsaR3NmpxO2u2zptRgHh7lhlOYnqoHdrjYHyG9wD/AOQ9JjtfNkfVY9OuVsKnE+a0Cd5kKuqd2hdWAChtzUL8S9Bd57DVc65cefbqO7y5NOMjIn8RKxswYAbdwakbaAC2LoOg6cKUVK5q1r9vTclmT21qX7Mz5gUx5k+9EEqWCLibJtG2+XCqo5NXZo9InrftBmGoJt1xYF0Zcr3dH7wSGLqw3ZL4WlI28kWeJ68aNNjJsXa+7etCm7yy9jzuzfxgc/Y+FnTI2JC+OtjFRa7Ta18DyPQ9JtDtGEm7hxfyuvxXhfEVMdkgsWoVr2kGiVNEGmHVTXQj0hLnCUXJJJEBiVLlGUBTCUolyiYwLkBmQZYgIuDyDp8f6GFi6ahci7kYMNxW1NjcpZWHxDAg+4iewBcGKlA9AB9JozOj/wAtb67Rf0lu0ywNcONKtF9ipbsoiUplEyrnRRJdzRy0JkCL6l/KNK2AM6slytNwobcR4DZYbQ3mw22R5Aj1g87zSmZdLm8UkITyGc/Vahcal3IVRySeg5rn6zqNgMQzdm2+7fkHKGg5C+C+K6Ud3I86HpOmMuRIj2z2sum0+TO6sy4lLFVFsa4oenJ69BFexe3G1+iGbTlsDN3gXciOdyEgA3wVJHUevlU7w0frREoaehtA2iq44oH0rpKzfFaAz9ju08upxLmcBEfHi2JXO/beXJfXaWO0D0S/Od915U30JPx4InP7D0K4cSYkvbjRUWzZpQALPmeI7lQllPkLv6Tzu3uMpNxjazRpeGZa/Ld9DSAPtDs3FnULmxpkUGwHUNR6WL6H3E1ptMmJQmNVRFFKqgKoHoAOBKOYDzmH1HNcE+nnKUGIdXLNLlnntR25hQAvmxoGLBSciqGKmmAJPNHg+kd0mrDUQ1qQCCDYIIsEHzFcy5YDStoVnTXaLoAWSTQqyepPvCCKFjGFfiYONDCgyQKZrMkhoZNRvobCoO5b3Akbdw3gUR4tt0egNdZsNNEQZEaEbuZYSkm4wMgQGV33JtC7bO+yQQu00UABBO7b1ri/PiMGAxIw3bmDWxK0u3avFKeTuI554u+kAGAZlxwK9RLWW/l8R+8QMCupIAtWJIBNDgH06zj9v6XUZMumfBnOHHjybtRi7sOc2Pjwc/h6MP8A531AnoDEN772sLspdpDEsSd28MKoAeGjZuz0rnDDwsRWs/Dl5ltrkEx5rHQivUV9JSZ7NbWHxHEu5e6ad3iafF103/ArXIo6mjW1j8FuLZ8vPQ/IRjfAESo4eIs3xdNNvPUVrkDVvPn6czaPfr8wRLlzXLiWvi66b+egaATkF+f0MFmyAQzNEMz2ZUMPGarMr/6+mb1FceQZc00KPMWxGNI00lDFUv7Kq5O765vKvmK0NaPIDxfMF2l2kuMFmdVRAS7MwVV6csT06xzEaE4v2k0jv3TovedzmGU4rVS42Og2lvDvQuHWyOU6g0ZxSw8aaWaS3T0TWiadf2fz8OBdxXD39Dha7XjXqU0xZjg1OP8AiVSb0xvkUqfzAMcYPxjfZHZ2TdqHzoV+8HE7KTdbsZVsdg/lXanHoajPZmmyPqMmd8bYgcePEFdlORyjO3ePsZgKDbVFk1d1wJ0cpNz1IY+JlyKq8979EZ0jzum7HcaTHp+72q2fIuQAABNMc2bIQK6BkCJx5ZJ6XElVXHw6D4SYiT5mMY1rzk42NiTu0t2/qCSGNk0w4kxm5phOG5Xqvf0K0A4Tz8v7SSYxz8pcuW4DTGZqalTMCwJJcqAzMzN1IBHYiATOQ0PmP3m4HWYtyMvSxV/HiAMAna6muHAbhXK0rH2P95O+X+YfUQOnyZNqY+7qgFdiRt2gV4aNkmK5NEF747QBt8BodNhDV6RxA6Ayg9CDXWiDXxmVzKRdivWxX1nIXTMy+Fdn8Lbdjxk0R0+fJ9ZDp2KuApG4KtEoOnnS8cdJdvkB2FzKejA115HHxmd4PNjnpyOfYTnZ9ESX2qAD3ZAFANtvcPT6yHTMKIU/5ofbaDgAi+KAuFsDogjyPt85nKeItoGP8SxR3k1wfxAHyh3M0jqIDcXfHzGalHHc2ToQDHih1WoRUAEUyZzvK7WoBTu42td+Ec3Yrnj8w6+ReZgdFcnER7U7R7rFkyKNxRHcLz4iqkgcetTWJ4LIaiUNQs5SarLiOmc6jvxnyJjZNmJcbDIpbvNPsUMAoG6izWoNm+Z3WW55nLpsOnGTLiw4kcJkO4LR6FiB5AEgEgVcT7A+0b5MuAbVDZFb70RZHeLjbuwgJpLGMtQ8iJvh9kxMrmtl+L9BOSPc4ccO2OeP7R7Zz4zrBvA24cLYAqfhbLkyoLLXudiq8nwgkcUCT2fsp2g7LlTMW34szJTlGyKhVHQO6Da5prseRAPIMyxOzzjHPa9pP1XuhpnVOdcYBdgu5lRb83c0qj3J4hWjFTAxzhzFAMZ5+UkIMJ3SRtoAokYzVTDpIQGwZUgEuoDKJlzLJMafTbNx3Md7b/ExYLYA2rf4V46e59YAEYwWZ/CSeg5PwEKVg3xxoTBYNQrqroQysAykdCrCwR8jB5Yy2ODGEe8tNAJtF9VqVxqzuwVFFsx6AepnQbAPeDbTD1P6TZSQjKHiauax6cep/Sb7ge/6SW0AIwTRoYB7yn049/0gpIBKWXoQ50w9T+n9pjPpBXU/p/aaZkwOD2D2pny4d+pwfd8m5h3e8ONoPhax6/0950N1zR7LQurG9yhgpvoGrdx05ofSM49EPU/p/aWpJIQDFN5sFiMJpR6n9P7QPalouPaSN2fCh4BtXcBhyPMefWRLES1HR5/X4vDTDg+Gj0Ngiuet+k52jCA7lx0QxHKFTaDu7FiyNooHzHTie21PZKOviF7SGFhTTDowscEX1nC1vYeNwytuKsKIscj5CduF2lNNEOIAMmTduQHcoV7AO5Rfha+o8Tce5nR7IxpiG3GoQWTQFAk9SfU+5gcXZa3+Jv8A6/2nRw6IA9T+n9pOLONUnoNI6eLUe8bERTD7n9I+FnlTrgWjMqaAkkD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88640"/>
            <a:ext cx="85689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6"/>
                </a:solidFill>
              </a:rPr>
              <a:t>Терези</a:t>
            </a:r>
            <a:r>
              <a:rPr lang="ru-RU" dirty="0" smtClean="0">
                <a:solidFill>
                  <a:schemeClr val="accent6"/>
                </a:solidFill>
              </a:rPr>
              <a:t> — символ </a:t>
            </a:r>
            <a:r>
              <a:rPr lang="ru-RU" dirty="0" err="1" smtClean="0">
                <a:solidFill>
                  <a:schemeClr val="accent6"/>
                </a:solidFill>
              </a:rPr>
              <a:t>рівноваги</a:t>
            </a:r>
            <a:r>
              <a:rPr lang="ru-RU" dirty="0" smtClean="0">
                <a:solidFill>
                  <a:schemeClr val="accent6"/>
                </a:solidFill>
              </a:rPr>
              <a:t>. У </a:t>
            </a:r>
            <a:r>
              <a:rPr lang="ru-RU" dirty="0" err="1" smtClean="0">
                <a:solidFill>
                  <a:schemeClr val="accent6"/>
                </a:solidFill>
              </a:rPr>
              <a:t>сузір'ї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Терезів</a:t>
            </a:r>
            <a:r>
              <a:rPr lang="ru-RU" dirty="0" smtClean="0">
                <a:solidFill>
                  <a:schemeClr val="accent6"/>
                </a:solidFill>
              </a:rPr>
              <a:t>, </a:t>
            </a:r>
            <a:r>
              <a:rPr lang="ru-RU" dirty="0" err="1" smtClean="0">
                <a:solidFill>
                  <a:schemeClr val="accent6"/>
                </a:solidFill>
              </a:rPr>
              <a:t>найімовірніше</a:t>
            </a:r>
            <a:r>
              <a:rPr lang="ru-RU" dirty="0" smtClean="0">
                <a:solidFill>
                  <a:schemeClr val="accent6"/>
                </a:solidFill>
              </a:rPr>
              <a:t>, </a:t>
            </a:r>
            <a:r>
              <a:rPr lang="ru-RU" dirty="0" err="1" smtClean="0">
                <a:solidFill>
                  <a:schemeClr val="accent6"/>
                </a:solidFill>
              </a:rPr>
              <a:t>раніше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знаходилася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точка </a:t>
            </a:r>
            <a:r>
              <a:rPr lang="ru-RU" dirty="0" err="1" smtClean="0">
                <a:solidFill>
                  <a:schemeClr val="accent6"/>
                </a:solidFill>
              </a:rPr>
              <a:t>осіннього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рівнодення</a:t>
            </a:r>
            <a:r>
              <a:rPr lang="ru-RU" dirty="0" smtClean="0">
                <a:solidFill>
                  <a:schemeClr val="accent6"/>
                </a:solidFill>
              </a:rPr>
              <a:t>, </a:t>
            </a:r>
            <a:r>
              <a:rPr lang="ru-RU" dirty="0" err="1" smtClean="0">
                <a:solidFill>
                  <a:schemeClr val="accent6"/>
                </a:solidFill>
              </a:rPr>
              <a:t>тобто</a:t>
            </a:r>
            <a:r>
              <a:rPr lang="ru-RU" dirty="0" smtClean="0">
                <a:solidFill>
                  <a:schemeClr val="accent6"/>
                </a:solidFill>
              </a:rPr>
              <a:t> в </a:t>
            </a:r>
            <a:r>
              <a:rPr lang="ru-RU" dirty="0" err="1" smtClean="0">
                <a:solidFill>
                  <a:schemeClr val="accent6"/>
                </a:solidFill>
              </a:rPr>
              <a:t>природі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наставала </a:t>
            </a:r>
            <a:r>
              <a:rPr lang="ru-RU" dirty="0" err="1" smtClean="0">
                <a:solidFill>
                  <a:schemeClr val="accent6"/>
                </a:solidFill>
              </a:rPr>
              <a:t>рівність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дня </a:t>
            </a:r>
            <a:r>
              <a:rPr lang="ru-RU" dirty="0" err="1" smtClean="0">
                <a:solidFill>
                  <a:schemeClr val="accent6"/>
                </a:solidFill>
              </a:rPr>
              <a:t>й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ночі</a:t>
            </a:r>
            <a:r>
              <a:rPr lang="ru-RU" dirty="0" smtClean="0">
                <a:solidFill>
                  <a:schemeClr val="accent6"/>
                </a:solidFill>
              </a:rPr>
              <a:t>. </a:t>
            </a:r>
            <a:r>
              <a:rPr lang="ru-RU" dirty="0" err="1" smtClean="0">
                <a:solidFill>
                  <a:schemeClr val="accent6"/>
                </a:solidFill>
              </a:rPr>
              <a:t>Поява</a:t>
            </a:r>
            <a:r>
              <a:rPr lang="ru-RU" dirty="0" smtClean="0">
                <a:solidFill>
                  <a:schemeClr val="accent6"/>
                </a:solidFill>
              </a:rPr>
              <a:t> на </a:t>
            </a:r>
            <a:r>
              <a:rPr lang="ru-RU" dirty="0" err="1" smtClean="0">
                <a:solidFill>
                  <a:schemeClr val="accent6"/>
                </a:solidFill>
              </a:rPr>
              <a:t>небі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Терезів</a:t>
            </a:r>
            <a:r>
              <a:rPr lang="ru-RU" dirty="0" smtClean="0">
                <a:solidFill>
                  <a:schemeClr val="accent6"/>
                </a:solidFill>
              </a:rPr>
              <a:t> у </a:t>
            </a:r>
            <a:r>
              <a:rPr lang="ru-RU" dirty="0" err="1" smtClean="0">
                <a:solidFill>
                  <a:schemeClr val="accent6"/>
                </a:solidFill>
              </a:rPr>
              <a:t>середніх</a:t>
            </a:r>
            <a:r>
              <a:rPr lang="ru-RU" dirty="0" smtClean="0">
                <a:solidFill>
                  <a:schemeClr val="accent6"/>
                </a:solidFill>
              </a:rPr>
              <a:t> широтах </a:t>
            </a:r>
            <a:r>
              <a:rPr lang="ru-RU" dirty="0" err="1" smtClean="0">
                <a:solidFill>
                  <a:schemeClr val="accent6"/>
                </a:solidFill>
              </a:rPr>
              <a:t>вказувала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хліборобам</a:t>
            </a:r>
            <a:r>
              <a:rPr lang="ru-RU" dirty="0" smtClean="0">
                <a:solidFill>
                  <a:schemeClr val="accent6"/>
                </a:solidFill>
              </a:rPr>
              <a:t>, </a:t>
            </a:r>
            <a:r>
              <a:rPr lang="ru-RU" dirty="0" err="1" smtClean="0">
                <a:solidFill>
                  <a:schemeClr val="accent6"/>
                </a:solidFill>
              </a:rPr>
              <a:t>що</a:t>
            </a:r>
            <a:r>
              <a:rPr lang="ru-RU" dirty="0" smtClean="0">
                <a:solidFill>
                  <a:schemeClr val="accent6"/>
                </a:solidFill>
              </a:rPr>
              <a:t> настав час </a:t>
            </a:r>
            <a:r>
              <a:rPr lang="ru-RU" dirty="0" err="1" smtClean="0">
                <a:solidFill>
                  <a:schemeClr val="accent6"/>
                </a:solidFill>
              </a:rPr>
              <a:t>сівби</a:t>
            </a:r>
            <a:r>
              <a:rPr lang="ru-RU" dirty="0" smtClean="0">
                <a:solidFill>
                  <a:schemeClr val="accent6"/>
                </a:solidFill>
              </a:rPr>
              <a:t>, </a:t>
            </a:r>
            <a:r>
              <a:rPr lang="ru-RU" dirty="0" err="1" smtClean="0">
                <a:solidFill>
                  <a:schemeClr val="accent6"/>
                </a:solidFill>
              </a:rPr>
              <a:t>давнім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єгиптянам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нагадувала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про </a:t>
            </a:r>
            <a:r>
              <a:rPr lang="ru-RU" dirty="0" err="1" smtClean="0">
                <a:solidFill>
                  <a:schemeClr val="accent6"/>
                </a:solidFill>
              </a:rPr>
              <a:t>збирання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першого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весняного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врожаю</a:t>
            </a:r>
            <a:r>
              <a:rPr lang="ru-RU" dirty="0" smtClean="0">
                <a:solidFill>
                  <a:schemeClr val="accent6"/>
                </a:solidFill>
              </a:rPr>
              <a:t>, </a:t>
            </a:r>
            <a:r>
              <a:rPr lang="ru-RU" dirty="0" err="1" smtClean="0">
                <a:solidFill>
                  <a:schemeClr val="accent6"/>
                </a:solidFill>
              </a:rPr>
              <a:t>іншим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хліборобам</a:t>
            </a:r>
            <a:r>
              <a:rPr lang="ru-RU" dirty="0" smtClean="0">
                <a:solidFill>
                  <a:schemeClr val="accent6"/>
                </a:solidFill>
              </a:rPr>
              <a:t> — </a:t>
            </a:r>
            <a:r>
              <a:rPr lang="ru-RU" dirty="0" err="1" smtClean="0">
                <a:solidFill>
                  <a:schemeClr val="accent6"/>
                </a:solidFill>
              </a:rPr>
              <a:t>про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зважування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зібраного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врожаю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/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smtClean="0">
                <a:solidFill>
                  <a:schemeClr val="accent6"/>
                </a:solidFill>
              </a:rPr>
              <a:t>За одним </a:t>
            </a:r>
            <a:r>
              <a:rPr lang="ru-RU" dirty="0" err="1" smtClean="0">
                <a:solidFill>
                  <a:schemeClr val="accent6"/>
                </a:solidFill>
              </a:rPr>
              <a:t>з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грецьких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міфів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Астрея</a:t>
            </a:r>
            <a:r>
              <a:rPr lang="ru-RU" dirty="0" smtClean="0">
                <a:solidFill>
                  <a:schemeClr val="accent6"/>
                </a:solidFill>
              </a:rPr>
              <a:t>, за </a:t>
            </a:r>
            <a:r>
              <a:rPr lang="ru-RU" dirty="0" err="1" smtClean="0">
                <a:solidFill>
                  <a:schemeClr val="accent6"/>
                </a:solidFill>
              </a:rPr>
              <a:t>допомогою</a:t>
            </a:r>
            <a:r>
              <a:rPr lang="ru-RU" dirty="0" smtClean="0">
                <a:solidFill>
                  <a:schemeClr val="accent6"/>
                </a:solidFill>
              </a:rPr>
              <a:t> ваг, вершила </a:t>
            </a:r>
            <a:r>
              <a:rPr lang="ru-RU" dirty="0" err="1" smtClean="0">
                <a:solidFill>
                  <a:schemeClr val="accent6"/>
                </a:solidFill>
              </a:rPr>
              <a:t>правосуддя</a:t>
            </a:r>
            <a:r>
              <a:rPr lang="ru-RU" dirty="0" smtClean="0">
                <a:solidFill>
                  <a:schemeClr val="accent6"/>
                </a:solidFill>
              </a:rPr>
              <a:t>:</a:t>
            </a:r>
            <a:br>
              <a:rPr lang="ru-RU" dirty="0" smtClean="0">
                <a:solidFill>
                  <a:schemeClr val="accent6"/>
                </a:solidFill>
              </a:rPr>
            </a:br>
            <a:r>
              <a:rPr lang="ru-RU" dirty="0" err="1" smtClean="0">
                <a:solidFill>
                  <a:schemeClr val="accent6"/>
                </a:solidFill>
              </a:rPr>
              <a:t>зважувала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долі</a:t>
            </a:r>
            <a:r>
              <a:rPr lang="ru-RU" dirty="0" smtClean="0">
                <a:solidFill>
                  <a:schemeClr val="accent6"/>
                </a:solidFill>
              </a:rPr>
              <a:t> людей, </a:t>
            </a:r>
            <a:r>
              <a:rPr lang="ru-RU" dirty="0" err="1" smtClean="0">
                <a:solidFill>
                  <a:schemeClr val="accent6"/>
                </a:solidFill>
              </a:rPr>
              <a:t>оцінювала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їхні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вчинки</a:t>
            </a:r>
            <a:r>
              <a:rPr lang="ru-RU" dirty="0" smtClean="0">
                <a:solidFill>
                  <a:schemeClr val="accent6"/>
                </a:solidFill>
              </a:rPr>
              <a:t>, </a:t>
            </a:r>
            <a:r>
              <a:rPr lang="ru-RU" dirty="0" err="1" smtClean="0">
                <a:solidFill>
                  <a:schemeClr val="accent6"/>
                </a:solidFill>
              </a:rPr>
              <a:t>щоб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потім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покарати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брехунів</a:t>
            </a:r>
            <a:r>
              <a:rPr lang="ru-RU" dirty="0" smtClean="0">
                <a:solidFill>
                  <a:schemeClr val="accent6"/>
                </a:solidFill>
              </a:rPr>
              <a:t>, </a:t>
            </a:r>
            <a:r>
              <a:rPr lang="ru-RU" dirty="0" err="1" smtClean="0">
                <a:solidFill>
                  <a:schemeClr val="accent6"/>
                </a:solidFill>
              </a:rPr>
              <a:t>ошуканців</a:t>
            </a:r>
            <a:r>
              <a:rPr lang="ru-RU" dirty="0" smtClean="0">
                <a:solidFill>
                  <a:schemeClr val="accent6"/>
                </a:solidFill>
              </a:rPr>
              <a:t>, </a:t>
            </a:r>
            <a:r>
              <a:rPr lang="ru-RU" dirty="0" err="1" smtClean="0">
                <a:solidFill>
                  <a:schemeClr val="accent6"/>
                </a:solidFill>
              </a:rPr>
              <a:t>злочинців</a:t>
            </a:r>
            <a:r>
              <a:rPr lang="ru-RU" dirty="0" smtClean="0">
                <a:solidFill>
                  <a:schemeClr val="accent6"/>
                </a:solidFill>
              </a:rPr>
              <a:t> та </a:t>
            </a:r>
            <a:r>
              <a:rPr lang="ru-RU" dirty="0" err="1" smtClean="0">
                <a:solidFill>
                  <a:schemeClr val="accent6"/>
                </a:solidFill>
              </a:rPr>
              <a:t>ін</a:t>
            </a:r>
            <a:r>
              <a:rPr lang="ru-RU" dirty="0" smtClean="0">
                <a:solidFill>
                  <a:schemeClr val="accent6"/>
                </a:solidFill>
              </a:rPr>
              <a:t>. Зевс </a:t>
            </a:r>
            <a:r>
              <a:rPr lang="ru-RU" dirty="0" err="1" smtClean="0">
                <a:solidFill>
                  <a:schemeClr val="accent6"/>
                </a:solidFill>
              </a:rPr>
              <a:t>вирішив</a:t>
            </a:r>
            <a:r>
              <a:rPr lang="ru-RU" dirty="0" smtClean="0">
                <a:solidFill>
                  <a:schemeClr val="accent6"/>
                </a:solidFill>
              </a:rPr>
              <a:t>, </a:t>
            </a:r>
            <a:r>
              <a:rPr lang="ru-RU" dirty="0" err="1" smtClean="0">
                <a:solidFill>
                  <a:schemeClr val="accent6"/>
                </a:solidFill>
              </a:rPr>
              <a:t>що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Терези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accent6"/>
                </a:solidFill>
              </a:rPr>
              <a:t>дочки </a:t>
            </a:r>
            <a:r>
              <a:rPr lang="ru-RU" dirty="0" err="1" smtClean="0">
                <a:solidFill>
                  <a:schemeClr val="accent6"/>
                </a:solidFill>
              </a:rPr>
              <a:t>варто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помістити</a:t>
            </a:r>
            <a:r>
              <a:rPr lang="ru-RU" dirty="0" smtClean="0">
                <a:solidFill>
                  <a:schemeClr val="accent6"/>
                </a:solidFill>
              </a:rPr>
              <a:t> на небо, </a:t>
            </a:r>
            <a:r>
              <a:rPr lang="ru-RU" dirty="0" err="1" smtClean="0">
                <a:solidFill>
                  <a:schemeClr val="accent6"/>
                </a:solidFill>
              </a:rPr>
              <a:t>щоб</a:t>
            </a:r>
            <a:r>
              <a:rPr lang="ru-RU" dirty="0" smtClean="0">
                <a:solidFill>
                  <a:schemeClr val="accent6"/>
                </a:solidFill>
              </a:rPr>
              <a:t> вони </a:t>
            </a:r>
            <a:r>
              <a:rPr lang="ru-RU" dirty="0" err="1" smtClean="0">
                <a:solidFill>
                  <a:schemeClr val="accent6"/>
                </a:solidFill>
              </a:rPr>
              <a:t>були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вічним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нагадуванням</a:t>
            </a:r>
            <a:r>
              <a:rPr lang="ru-RU" dirty="0" smtClean="0">
                <a:solidFill>
                  <a:schemeClr val="accent6"/>
                </a:solidFill>
              </a:rPr>
              <a:t> людям </a:t>
            </a:r>
            <a:r>
              <a:rPr lang="ru-RU" dirty="0" smtClean="0">
                <a:solidFill>
                  <a:schemeClr val="accent6"/>
                </a:solidFill>
              </a:rPr>
              <a:t>про </a:t>
            </a:r>
            <a:r>
              <a:rPr lang="ru-RU" dirty="0" err="1" smtClean="0">
                <a:solidFill>
                  <a:schemeClr val="accent6"/>
                </a:solidFill>
              </a:rPr>
              <a:t>необхідність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дотримуватися</a:t>
            </a:r>
            <a:r>
              <a:rPr lang="ru-RU" dirty="0" smtClean="0">
                <a:solidFill>
                  <a:schemeClr val="accent6"/>
                </a:solidFill>
              </a:rPr>
              <a:t> </a:t>
            </a:r>
            <a:r>
              <a:rPr lang="ru-RU" dirty="0" err="1" smtClean="0">
                <a:solidFill>
                  <a:schemeClr val="accent6"/>
                </a:solidFill>
              </a:rPr>
              <a:t>законів</a:t>
            </a:r>
            <a:r>
              <a:rPr lang="ru-RU" dirty="0" smtClean="0">
                <a:solidFill>
                  <a:schemeClr val="accent6"/>
                </a:solidFill>
              </a:rPr>
              <a:t>.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44035" name="Picture 3" descr="http://1.bp.blogspot.com/-DI6TGVUqX4E/UFGVzQYCQ0I/AAAAAAAABlw/PR1IDS5-MGs/s640/%D1%82%D0%B5%D1%80%D0%B5%D0%B7%D0%B8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068960"/>
            <a:ext cx="3591845" cy="360310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4037" name="Picture 5" descr="http://upload.wikimedia.org/wikipedia/commons/thumb/4/46/Libraurania.jpg/265px-Librauran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73016"/>
            <a:ext cx="3550045" cy="24917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25828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data:image/jpeg;base64,/9j/4AAQSkZJRgABAQAAAQABAAD/2wCEAAkGBxQTEhUUExMWFhQXGBgYGBgYGBwYGxkbGhsYGBsfGhogHighHRslHBgZITEhJSkrLi4uGx8zODMsNygtLisBCgoKBQUFDgUFDisZExkrKysrKysrKysrKysrKysrKysrKysrKysrKysrKysrKysrKysrKysrKysrKysrKysrK//AABEIAJ8BPgMBIgACEQEDEQH/xAAbAAADAQEBAQEAAAAAAAAAAAACAwQBBQAGB//EADsQAQACAQMCBAQEBAYCAgIDAAECESEAAzESQQQiUWETMnGBBUKRoVKxwfAGI2LR4fEHFDNygpIVFkP/xAAUAQEAAAAAAAAAAAAAAAAAAAAA/8QAFBEBAAAAAAAAAAAAAAAAAAAAAP/aAAwDAQACEQMRAD8A/IY7UZX0892+Bc1ddn0e+sNoQJBZz5vanvQ4Mc6ZsbUelt4ZWepm/co5/a9BtTDNyY0DxdZ55vj+egDd2RIpG/8ASFNe/wCjnvotvwhRZyNHVTfbnvn+70ZB6xOs7La1d1X6d6+msd1Dm8Pv3apvC5/TQeNqAIS6lES6qwzxms/r7aDa8KNgpV9pI1foc37d/bR7qXnNxKTyuQXKOO+tjtJHqBShYmKovJ6cdtAg8MU54+YOeT/n9tUx8NDHJR1ZaPXunP8APRbcosU6W77OMYw8pXOght3LzNRRMi00tUC23++gRueF6aW3unSnLVNZv/c0e/4YjQW98Fqc5i5KcX/PRb21GMnpWivmezTn+L6H76dtyL83St3bjHrjHAFP89BNu+FrFuTCn5r4c8c5/loTwsKPMj7nPfBl9uKuvXVJuRjmAMberntXtjn9tBPxDJklyBuNMqzb7YvjGaPuE8PDiKjFoQXKYOOnPfhHnWG1E6bsl9QM/L2oKG8uqfC7saVTqzal36PP14+us3ZvHU1yVmL3perPe31+mgB8NYdIpNCJlWTijpK6scc+Y0M/CMbEpoupRrvyW/011PwDxBsb+3ORNj1jUfmlGR0tGPMXZ3s99O/xF+EHhodP/s7e5KL0f5crDEurpqatVUiUI0oC6DifC6ung6nhTF0fKF19B07f2fN5tvngvp/ah7LxpU6qpSOEst9A9s0OPTRbZQdMgaK+z1Liy8/p+mgWeGSSVTjlqWWvKEs+nfXt3w9BbGuenqzfD2/351m6rJkp5l7+rm64/TSWOem/pz/tzegPc2InMuTFZrjnP11kSOWqMYf6ao3N6PSgegnU5rGS6wf940nYROKooSsvOb9vc0CIZfQ0yO3eAt/KA285S8OgnPN5z9r/ALrTdkXmTnjFrd8caD2ztjhW6z2O3e+xbx20fiNnjn3tvOatoLrONa7LCpHDi8XeboFrDz9dbut9NyeKsHgv96T9dAieyDlr7J7ftrd3ZTF2XgElzxacX6c+2mQ2kG2hrm+49LYZ57euhNy7JHb1B9gW8Z/bQAbHfJdJff71jRG2Vm04szx3FrFV+uvbU30WqvK+g8eqHGt3N0eMf3XTiitAMLTK1mqqXKHH5fvpu3txOpBTg6hsUpurquTH3s1u5LzI1LpoMdr7H6erRpm/sy+cv0fLKruilOcVn0c6BU9kkoZepGXB7Wdrz30O1s5rKXkjni+HhUutay+0aWrGr9CsXjg7aZtxtplEZXmXlrHSX+Xi/pegza2qrp6W2jvatGLv17enONL3fCokfVcBTih5p5HkK0coBE4JWd88Xw1jjn7a2L5g6jnpXoxxI4DqWn0vOgzoq+kaq81j0yOW6z78aDd2Ty22966btt9fXFv9KKGeIxxao8mLccWBUWuT9NJ3J25nZHFrbwhQViqvv/LQCeGxfNYUyD9bp9/rovCeN3NiTLa3JwknSsJsWuUWLxYY06c0jl5tc/m5Fr/6/T+RH4pLs/2fv20F+34fAxTKiYFz/I+2gNps6o3f6U8/d9bv6as8HtuY9OH83m4avI1fH98KNiIkrlEc2Eq6T9MN9nv+oTEinqwNOEOM/rn0/wBzBih2Fz68Y5xnOdabNi0zzVheCgfa3Hvpm1E6sCcuBSxxisFX+vvoOn+F/hWzOO58Sc4ShGW4JU4RhHoMxPNKcvNQsQovDhHivw4h0O2z3dvdh8SMmJGQRlOCSiMgRg8LZWkeA8VOMZEa/wAzaltt5Kc+WnD5eHGXX1v4D/hk8fufh3h3c6IT8PvjJG+rb3t6UiJ3n0yMPA3nhD4yUXpqotcX+W/4rcXZ+mj3rzWaOY8nmfau3rr7P/yH/guf4dukNubv7W5tsrYeaNSI+esU3hrvxjXzz+B+IjKMJ7O6bk+rpOiWatkxfSvTs8aDmSgEiVrwUSL4KwtmarPZ0U9uPQX2te3RZwUVd0++q9v8P3pk34U34ckkESNc02/KmO39dKj+G7v/AK/xIQkwb8+Kow/mcVjjtoIfDRzdSEcxOc2Vl9Hv6++j3vL1sZo8dxLeL/676t8X+Fb+3DaHbn0yQgYGUmkMW5A/TWH4Tv7spbcNhlPbzOOBj1K/xd7G/bQQ+J2fLdBnNZKKyfs376GW2E6Y3LHl+Sr+mb71XGuifgm6bEt34T8IVakBhqRdLim7+16+i8Dt+K8RHw/4fvDGEp/C25m7ZDrWUYygSqcAHDkxSVSHz34RuR2fE7W6xlOG3uQlhG6mK04LposyZ1J+JfhcoSLqcZCwnCumdNOeYyszGVI/v9l/5D/wBL8KjsdPiPjQ3eqKMWCSKl8vUjFPon318X+J+KjM24xGO3CKRj8yrK5SlL1k28FBEzygkjMv1EqXam8eh9PtrSNdPS2D6lduc4++vbUyMUHIeuLzdV7Wff00l2r+WPtV9TfOK+v7aBpu4n04r0iZtD0wfT10qW3VoYO+aM+r37Vo/DbUuolbycl4fZ9s6DfpYl+y16tl+r/toAnB5xzfPOf3+2giPNY9Pb0/vOijHBSXmyv540e9HpKw8/8AOOR+ocaDejqXFXmu9HYv2f20/Z2bSpdGcK0Rq7us+jRoNoiZU47nVmv4f2NHtb6SGhVjYW3xRjA4utBu/CJGpFSt9TvK7v7duP2TfsD+/mvjKUWa2W4ZUZPveK57V2+16Gx8pFXsW2d6Ptf66Bm9uodKFZrFD6P1qsq6V1ZQ81lFd/659udZ8w2lrfu/tx/daZswOTNF1Tx63d3i+NAr4DgaH3+tW440UoGSge1OMGefcv799PlEdzl5KurPzY7Vauf66VIigHV6RUOcftoB+JTb5qj3x2orP302G0lNIObZF0lXX69vT669CcekUceWsUmO9c3nN9jTtrx0emm1sRcXWK4x5SvvoFO5F2yGe7VtkgD0quce/wCo+Wle9ItNl5oS7x68eumbqufKy79Ee3vRV2c+/L3CLEDpL6ue/rdWdsevHJoKfE+G6YuK+UFw1d8Fma5vS47LEqVIlR78yzSYv2zXUdtL2t8GNRxXd6un5uoCRVI8Z+unG6sZZJe6fN1I5teErGgmIV8wtXjjv0081/x9w4QUfKgxvGa59vKWXXNJzrJLKTcLtLo7/Zw8/pxp09zoDHI0e15HGD5sZGyzGgn3dpj+Xy5idQGY859R1PvN579+AzngMatlu0yM1kqsFC0rlrjj9L1J4mUVekovBd6Ds+A2VI9wlkswF9qtvNVde16zYm5HEW35rF4AOec/bQfErbLHj3M32T/f6Gj2xi+bNtg5uvpnqxfvoA2yXTHLTaVigD6fSvX66nJpdUGBt+lV9cfy1buyjKgLkNF3m2y1fvmn+sLKLTIrnqvJffuUtWfX76Bm1sx5PKmDK+/F2Yszpn4f42ezuRltTnDehJYop0Lh6e2bR9aOdD8SNCl/mO1GDNcfbvX10MpHLJq1tsAxVcjz20H0UvEHjuufjfESfE7cX4ctyNk3plI21MB1GOoic5bK+b3fClF1HFfw29hcnGeNO3Wox87Hqs5rJ6mcdrc8aGEXpLVysUtQKLr0bc339tAvf2I5BFrDTXpQ57vr6aUbcIvnc5EC2KHrxzjT9zeBMNGavtd8p3v6n7aXGMkVPKJceDA85vtoKZbIrIGRKwek9jm8nPC/XUvwcZgJkE6nNl9+e1Grpbk6L6arjjNjj6kfX11NCRGNdPWMltELPpfDoF/A8rcI2oGHFWObq++fbStiLGZKNdUXqixkxpi3cJe1c+uthJZAj1FK8LVHNXxfPrrJnU4aK8vp6pf3f00HX8X+P7vill4vclvvT0wZyVgYXoLKVoez/Ln+L8K7czolGUEWEoXUo5u4rcZYbjL9ylCMkBjTY9R5b4L7Wd9F4PxsoM4nSkzolBCUXjPGJDaSMiH3CRcPLeVcYs98jWtZeVjQZ9MhnF8t339DXQ3fCEbntm5OESDNYMXaZNF4SlMPe6w41LG+rPVfV5iwxRfpnQB09L2cWlDjv6N6YbLJ6OqpYAv75z5Xy1+n10rehLzOUc3Q/eVds41Q/h2+7ctw2Nw2YYZkZMY9nOD0v69tBL8KzB7tZ/Xv20vbl057fT3v+mnExK6XpL932/d/fS8yvlOX29V0BI9N0ZU59s5uvTQG3Z9Gn0zxn00fRkyc0969cV7cn/Gt2jq9ensX3/YOdB7b2uLRurzVW9/0/lopqFivI9x4Oe9+uNYPdDquPP349L/pzrd2UVro6ct045e76FZ76Ao7PSd4yeH19haPXv8AroZQairE9MZri+OMLrJQCyu2PXNVf6X9+NbChLTpq49WawNUGc49O+g3c2cjJvqXOc1gsao9NER6uqgquzxdc3jpM+ldRb20JC2rMsc1aUB/X+ehkFSvq6rcnFY/2dAe7syt9DFh5c4uju+gaZtHTJiRa5GNrZ2XJ+2kStxmVWP/ABni320UJAkem7ApHC54X7dudA2U0J3fmtcyFvvR5aOOP+BNyUXysgKp7el3eLtOe+vT3RY/LhFCGTN0Z83fn0PbXt6NZL6bq+7VK1fOdBk40sUMNOR4RrqGqocx0ycSMbuulolDFq/xVb5c5THbWG3Ka4I9I9ee8ryr2tq1XR9HVECVsb6TJi+RTPFAW/voJ9mUlByhcSny22lelZ9M6ZubQV5bvFrjNOGPPc5edbQuVu6+WrRxy5XDm+2il4hY9UxTBG74z6t1ge4dq0GePKBTJZ00URE+ZOW1/bPYilGPK89slc8OcauhuMpSTzLIr5jqyuXqE9eXjUO8i5x7hz+r++g6kNi4k/MR4xkfbHerxz7Os3IDSxqKFN0DavAf36aZB6Y2MqoszRLtjuNftqSXi1kB1F8gjb9f0K7VjQN24TlKfUPJV22uCrtzZnWbpEvOSj5RjZWH0zfeq0rqIztvqjz6pyYT0DtrY7d09N5eqyNOO0uK9v56AtyEmm4kclZAvJee/GvMrrqjh95I1XPfBb/voyUZSjF8xxnAGT2psxxod2YX1dfVnBRk4R9v686AdzaZCvy1frVCe+bG9Ft7a9OX/T6JkfYStLlvIRRT1qryd/Ubf21Q/OMWkslnpigWdqOarQe8Ltsrol01Ti0vs4rP01OXG7jTRT01eWS2/wB9u2nMb3MSlGJYyPvbZExZ3599Knu9XSnTapXVLF457HHGdA/w8pEGVMjgaMq2+9ZP1dN26lgjckGT0ywl337++KPrpHgCR5ZQuig4vlM3fJih40M5okg4j5bRt+6WZePXQEeHzO8N1XTKwq1sOCnH30r4VyorFj5ko5OfU+v2dD5ZNV0yFXB0+xzg970ZuQj813XlzKz0bJVd6DPjcSQY04V9gxd0UfppW7A6RryeY6gz2rn3b+9at2fEdQRjLpOHMuHj83bPB21PJpvqXqzdIGTixsq9BnRLavoUGPSp/qLYvqUZM/TXa8N+Ebe94fr2d2TvsmD4ViZSpRYSdwZXmo0vlkZrXH8V4iEjupWbW/bB7GXSYb3Uj19Ld3nmPy3mu320HT/E/wAF8Ts9D4jwu7ss6pltISY3i1Dg+uurvfh8t3Y8F8M3DeltThLcif5MdkluxSbb0zPMz4KkY9foP8b/APlH/wDkfDQ8LueHdqLIluzim43AX/Li9OOqlzdWe+vgI7W9Ha6oyZeHlKpdM3p6ro+JAfK4Ksz2XQQTm88KBR3736en31kR7PqYvPrR6Vrd2aBH+FW+OaeHtj99EyqMWNDd3w2dua/70AR9jC8WP7euf569GCKDjPfDXrrcUv0ODH9g6zpwX9TAX7XoPdKPTVrWPXGPfjT9iCz6ZeXnDmsev6e2Ptpe1CU5EYxlKSgRBZIdgM8azciRwkiUWkWqxxSXd39NA/pOrprvXlcdsGL7Uup/fN4x6Gcft29dF7l9PvXZrjvz31niIAtffkrJ2x+nbQbBMybZCfbHL61Xtpm5suH+NsLr1p++f39dBvNLm5XdmbwVXtl/bTMBFHEikD0Az+v886DN5xG14sKxnK3f3vvrDev5s2OZBz7X7hnnnVG3AzZIIjGJfTKV3j3pbTOlO5CzOLK5xgtpeF9yr0AeGvMqvv249LbxXbW7O2sUOl9OPe69PXXSIwl12SmR4QqNchVFyVlQ+vOg8Z4GKHTFAG6yqAW+nbGdBPtQIrKAYvD0yoKFi920e3tYaDw8+mR0iZ6i3CWfMl3jq4qn9NZuE8q3xXa3prB3xZ73xfHef8PbbsR34/iPhOmglt7kt2G4SCKht/DZSymY4/fQcmQcc2W8R8pSnPZigt8FaRPw7nlqMV9EImMOarL2SqvGvbe7KmnpeyHuWLgMH8/XL/D7PVYtyoS670ccnmeWsU3oFQKjdQzw3grpwdX3/s1Butt3d/8AX9NdPf2xjmObkXTnPreZFcFBfLqPxaRaM9m6cn0wc+r9dBc7Y9BTjjOE7cx49OdbubXS3HhS84KzxXs/z50Hg34nTAenMTqX+JC319KK+unfifhYw3GN/KvUxzwDeX5sInbPd0APheolx1AucL65OT/TzT7ahJR6QObeexX7ZXtn9dXsen5W1FK4pqsHfHv+16jjFepMP5nPdwPe1rQe3YFZwCDx3XlOeO39NXdEFu/L6qB61Zce3s41zJHHVfdS+P5/00/w3i6K49M1jnOQ7+ugM8K9KHeh4TnKo8n09dO2UCurzPS/Mcj3OR7v3+0Juxe1HIchXb1/R76OG2JzeU8zVWevra4TQVTOqKjSVJKOpzVtBxgq9LnBk+WzJnnGZF0Za+uqvDxprLHFU9Meofbqo+vr66nQJx6g4rPeNubbHH09NBpEkMvPJ/N9BxR0le+ghtV1cIeWlqpVltCi8A8/bWvSTWJGXS1HCdVcDXlqvR7dr17xECWAIp3xTZnlqxv9K0BkFGgbKq4yaOEeyc37Op8xeuhv16hL9va8VfGi3gxFhQ1kkp3u7ac6d4ncWiUoLIiqEcUX6c88evtoFbI9Xlo9Hko9W3Di+eHUe4p3vOKKt71jVHhomTqbOOmjihuTTSe9a9utoKRmARBKvihGouP3dBu1CKkljmjprt3zQCf1NMfDwr51ouXlY1mqq6Y1TZrIzUkM6feVvLebq3u/TTI7sDqSVQRi3XUqvLXmKrQK8RHFcVGqKs4fN7KrjU/hvLUrpKnHF1T6ONN3d2pzOYy583PTx72fvpGzOl6QGqrm1/vN6C/40N3clLeTakxxLa2xiyr88YoAnPTwvHOkT8DubcdubG9vc+WUJDb3GRdTzVOfbSGYy+5Vv8+37ao8D4929z4golnBLCNjGQxTNU450E27tH5UrF8L9TF1jWfFOLsz8x3rFH3/AK67H4Nt+D359HiWeyyjNjPbTo67lIJQTyxcRKcd8ZOf43wztPSxWOWMqxKMsDY0n0fX6aBn4N4iO1ukpxWEozhLp+bp3Iygzj7hKy6uq11f8W/h0tuHhpymbkp7cj4scm7CM6hO+XySIZydFOTUf4cbE/Dbm27kNre+LCZubkZN7ZGUZRJQjKQ2j01n6las8b+ObT4afgyPxNmEY/8ArTl5ZQ3CfVuzTKG4Mzovj4fcvQcKcVGRVX6Ho1jlPd0MHqkZr3k3X6GeNbtg4/L2sWnLiuX64zrdzcKioLy8Zc+2T19x0D/Agyp56sXxTeapfX9TTTwn5qwBXSqna3H8QnH0O4jw8JdL05g3Z1RL9M/247a2cBjHpjeXDlzWLsGqT+mgfCEQh3TnpbTzN+TuXVnPsan+GFVcjqir8ovamuHL2T7aPYg0KQ6TCgvz2dSYusn9HXlCXmLGBjlKUr0OLeO/3CnZQBR9rtIyZFlc9Vk66k++neJI0xCxsvFxeq/y/LZIxIHynvqbe3Y9RW4sQRVvOUD1LLvu+mkbs1j/AAg4Czpqspgzb6uHQM+HuSkbcTqnOcYwAjclk9IcXanI5rjX0uz+HEfA+KZHhd2WxGEo72yxnOC70NuUZiHUMZqTpDow6+S2fEShKM9tSUUkYuuh6hz7067W3/iDxESW5sbe34eLO92W1tyqckTpn1MoMfNL/LxBvJxoON8ROmT3rPvFv0ekpGgqq1RLZlnEbPL0tfwiKXzxl/S9UeK8bCe71fDhsiUw22RHqWmRG1Br5ItHbmtI+ATZeYCLZeIxG+zg9PV/kFHids6SXtXTd2WlWsZNeb5QOc65O+dT7+qhdY/+tfTVXh91iLFuyPVdHUlWIuec3z6Z1B4mS1KTa5fU+1UfbQdCPy9NY8rS5ieVassx6XpsdsuUqjOKYXCY5eWi+T76Rs7t+QfRRLumzp9Pu06a2MmrCKsavpw3ZWO2Ti9Avb8K+VEY29hr759fT9dI3duu/dwJXy3eHOfbRMbe8T0useuPm+2jCNH5ZFo2F8g3d47nroC2Y+VegRRyrWajTmjH3qvbQT8L5hsDjCGQ/TNcaGW5ZV8dThKZDeTGP93WShIit0CJfSW1n7Zf9tB6RWceazqeyeYqRz27aqEv+Kol9SHe7uuHqr619gdyXQxTjEY1ReGTVU2dyko1uzvUxkzWS8jFMcXae9XoDmPyxLeozcHB5qsp/V148OTJYVlfmoa6bz5chfNx++NKiZkCX3sjii1jLgcV+uleIJF0N5FMV9K9UT+zQHCFqXwxDkxfJRTyrZ66YbMDqlmzKDCR24xqeWyFXNL5OXjNvp9dU7+5tzjBS5URanEQKqsuaEyd+NArZna5QAqXzVjlLT9tD4mCFso058q54vH3vj11RKdMosWywix8x1d5yK4dJ3pfl6ouJUiuFyBXPtegHb8RUjMqzTinNr6XjOi+NGY9TS1yFOcdSPNc8cGgd9cR6opmlVcUc96zpP8A7C/M84aPSq/V0FG2RzxmzmOOHLdex9vXWS3FOk6Y9+rGWxw0AlLj6dtInuF9USu7fr7d+TR13wyc4k57JXN/X10C3Zvm+q049C+VD/jRmz3wy7BKPbmw4wa8yTIVgvy/ajnnPPpo2TBl6nyinvfe/wBNAMoIC5w9IxXA559PX66XCZHjmynNd813ax+uvRj1oHVgvpMvvWMYz/XRdd5z3jT2s74DledAhh6d+x76/WP/ABT/AOQtjwfhN7w3iPD7m7me7cIxkSj0x6ifVI4pzkrX5RtUSLcXSjft210PwyO0bkTeX4TiTF80eoS6Oe2HQFHx25Pcj0RCUGXw4kIy6Y0tJ0+ao95Xxqn/AN3ejOUgPiTfPcNqQ9Bmhh0xxfFcN3jXL2twxbSvZwe0rGzistZ17xe0RW26x3q+HsZH2rBzoK/CeNlAnXT5okpXt7c7vFHXGXThXFftodvxT0/CqHQ1H/49p3Llkrc6OsL98aXsRXsFxO9BnEu/ayuf30Oy9yVZDnpvBfy+1Z99BRu+In0Rgx2yMa8xtQi8ManOMOqS3+ZeS9Uv4nW5F3IbVbbXSbG1ElY3cOkit8KY7emkeH3o/DqQflotB5uwOfL9199K+GAAPxVqqXFRbExauT0+ugr2/HHTORDaGT/DTEcxYdNEH/6lusn+IdLt9extHRziVzrk3B3M93sudSRBwLVtiIUU1Rx9rfp3dLaek3HIdQcYjdlN82hQPLoHbnjIkviS2tq5xY9NS6IoY6fN1d88mk+G8TEiPwdq9sqXUblzW/nqdBfFdOfXQQ3iUZd3NyK6nBfL1JXVbrKSH8KtVwnaiFelPUt6A2TuRxswLliQTzcjyMutOiNld8Gdfu3/APdvwp/CI7LKESewbX/r9CyJp0/IFoTt6j0sb1+BzlEwmflerzSC7s4iPPOrvErCG1B2oxa+J1bcvPOMrpnPJEK4K+16Bv47/hrxHhdvYnuwkQnZtyMFkmy6Olfm81NJ6JrlQ7RI3WWRfl7pG2i/VzottQ6XqYjbDLH04Jc3wv76ZKXTnpkErYF3is/l8zffgc6CjajK34flPmKZMsvTlKbC/XFOOdcjfPohRhyUV6+2urHcqN4p5GMktsKMjxm8Hu3rneJ3Z3bi7/m4927zoOgwidC+wVmmu2OPU17cjxN8y9MQukrH8/XQ+FCsER/XHovLw6Gc7ui0C45WVX35eeewe2gX4ihvADXIltK1yPOT20no80o0L5emXbn971RvKdOevHeulMfL63Xc9NSMyrI1G/XF1ePRz6aC3blFj0vVLhvJ2Vwl8hnvXZ1mzto0NA9JZy45M/TnOsgwJVFbKLlee9WKY/przuPXZlXFjb3vLxWceug9LZSVMKrpsfT0vF5zn2zpviCXTaPStvdcmI2P154vU27TKM5KGLr29Mi20/fTf/aixjGJmKA/LZ3ujnN3ZxoKfD70RZWXf2eoynTjg71qbcVcVX8cQwlpaeoC3m3WG6EcRquLttKtjLBx2/npG5beOkZC054Uq8+r9z20BwI11egeYac8+pePbnXtjaOhrhvqUjKjLXNj340mpooyyeanFe/Bz21QeFARliupa6awByf6qsa0DNuoSAIHPz9cVwhSPtf30EwuXEuW1lI4rkeSsL7and+9wb4oiCnejJ/M9NN3C9xxfU+amUubw0DizGgX1gvA5LqSo8V+vf0NB8OhkB9PMPpzgfXVG54fqrot6QJKVVWev7fTWdVERyYvEsmMNUP/ABoE7sMuDJeV+ntm7fvquW2yqS+dKzuPVlqOOwGpvEbylti1xdIXVl+p9q1sJJllIVMttDdPOcmgGe3XJjH5W82Yv6P98Ijt13M4KR/UM1omRQJ6VTaH9/TLoZOOaDi/av3zegc7VBfL63HB3Fft9tF4fZSTnJ5uaXis1jk50ousVfGMtZv7aFfXq6s37HGgZvKI9Vyfzc3/AM6Z4bcqRMUkSGN8DHzF5z+2kz3cRrAPJR/Tn769LdUqysXQGa5X3r19dBf+M7O58dnOJBm/ECNp/mBu+Xv0+c9fvrNvb63c+Va6sxkPamPpffgwZ7aHxM9t+BLbMkIfEZMnzilW35SJFx9NDBispSqPU/xSHs8Urf8AdaDNuNAKS4SPmp7Nj3Ac4+us2NqWI09M6r5q5yY9UrjOj8PuA9Mi6KW43878rXvyv8tDHeGMo5VbuVZw8vLVUB3vQDOfMUDi8UlcV6Zc5t1bu7MhqMjHSiXjAhfAtX026j2g7IVXoqlYPLd9saq6fhYqKVU7neW+clJnyXec6DN2JIZr5htIkYnAISMEa4op9dehFjcozqzCUeXFtdXlpMHPF6XCDJZWdRSo1Gn34i36Yzod7fMRjGLZTdyp4GKvPPtegbtbDSWkQeJISsu7pZYsoP60lnmoNnK5ivt1NN59rrReD3aC4Evy3KI1Tjpb57Hb99ZDfZSr4ks8uBG2ukHjPB6+2gXDc8qcCFRiXlRLO72/rya6v4nssd6fwtuUYY2umZSUdMySl/NGV9PHF8am/DAd2EdybCNrYWRjHzWDbiRizUs/Et9ci9zMpK+aSvUr3u1l9udA34JGM6CRIW+r5UOq+m3yl11S799dLY8F0MVUYwlIY3VuSqOG+lpPSytccgMsTTleeBx72UuTGqd3xEoQYjJGJS3iTzxi1JF84550BOydTKUWVGI/KYe9XQZAKcY1F4ycZRj7BaDJeeVqjgD2vVW9ISTHqKfVTEfL0vPHv+vOoGfmar6uT3+Y9c8aC3ZidCdoo0Yc5uvQa/fGmO1m0UpR4vFW94/X6a94RM8BnJxKrxx5fW60zZmeVHKdlDOCmivSsaBEoso5Rs9g4q04KfzHf6aVPc8xVpSWgp2RuiXp650+W5kCR01TH0L/AJX9tKhTaBVJhHzcWHa67XoM2xiy5ertj6vlvtg0e3KTYeUwtL3kJlyf8adubijmSF22S6e4W+Y4PXj21NPebQse2bzdGeTgo40DWo11B65Q6jtK6c9rrSoeH5s4i5cd3JXB9TREbCMuq+LqiqU75dP2vESa5Sqp5HgTNn1t740CN6JHv1GIlxz2cJhK99K6np6i81bjpOxh5/61XPeIi/MR8vP6XIp57P8AxqYkVG8Repqqu2sLhxXpoN2oPTK2PAPVz2wPDj31kNnPktpvFOPV5r6e2s6xV6VpwjxmVY/Tl17dj1RuTL8vrmJfGXgt0G7Ozcm9vrrHlk2c1k70ftrdjwzb+ZvJSmPVqu/7af4TejGTJzWBsxVB69n10vcolLGOEslkpuuvN8/9aDOmphIImX5V6s8Zj696xpM4QEx1L/Av7FFP88apdyipRGfF2dQ59JfTt66XOgOpwl2I36PztcP6/TQKjsxqTLGAzGXPF4OcPLzoN3bSPPMmwD0P9Vme1H37UbW4y6DpCsXK3v7Re940UbOplVhEqSNhfNy57cdu16CTa2ky1VcWHJhqz2ftrHbitlJhTNhxl4P106UY9NxRxmreb4KjxdPJnReJ2ehinJTeImacH35+mgmjAcK0cFl5Lfs9vtp84DESzgeoKM4zjt2D76Zuk7sEL+V6ku+LALv0o0nd3raenPIGO7zl71jmtAjxG3XpWOMdvRz9+PTXtyJQ1V8FnbGXR7wws74G0vHGB4x/LXZ/C/wH43h5b8N3aelYz2i/ii30pFPNBLVjxTjGgmd2LsbY7eYSmO4RElfRKMZTQzHzYHh14I9Ddhd+UCK3xb5vzv74xr3g5nwZRnuKdUJ9Fcqbkb6nhLP/ANv9Op4xZvVLrso4k3VVnnQKNmpBbTQ2Uo54efUx2NemGCBJT9US/wBD0DNvGjnsF9UpOV8y32Owyzn10qU415bvm6pc980FV99A2MqDCxKcoVdY6j1DTttiRJLU8kY1nJhAoDhuXPvnS5xxfC2gxM3KsHb6vOfu/dgWRisVI2VfmGs2+U/SsmgVDbYeaUIsosvKlnEuS6qytD8KBGmdZtDLjsR6fVXLVa9MB6ZSjY5Mov8AIL+v9NZuSPKdDaVJx5s5rsGMewcZ0GZ6npUaVyU8nrT2783r3g9x2783Tz3pSmuzi/bj6638J8PGe6RlOEB4dxYxuWDqQUj6vbvi9V/i34NueG3HY3SHxDNwnGUayXYvuZzoA/B4MZSnFiO3CTSdS9dbSRrHUE+ov0vtqedflk2Jk/a67e/09cdHZ6Y7DNCndCE2Qv8AlnVOMT8t/F21e/Rqfx21ubcdnqhPbJZgsZxJVwlxCVdQ4vnlvQIjc5Sh5U6mSy7YouXNZy+16b0g2nT8vKo5uwoEuzkM/fQbEHEjqHpmjVN9yOP93PbWbu2VxInxbZxkst4rPAc+mgq6iPm6stnV5bFxz2G+Yn/5enL8ZhfW88l+4Jf6+uujth14Ln8syAdjNPbhMH3vXO8Yc2+bqSvQK5bpVX17+2g6Gx4ZOJcvTzVd3HfFHGs2M1kbeU4x+6c8evfQbW/2eTKMuV9Du8du+s23KFnOXFPHp7XX0b0GSgF3XDUc88ClX9j21lBYU1Xmj02WLzi8+mid/qcC3wi5f4n0z+uvfGiLKnhEMW2ZP9PH20GR2+uMfNEuuwyx/q5960Xhoza8x1Ycctdr4fXOdZstjj8rgsrGefYUu+Oe2i8DvFMbHpEj75vB7nf20FEEXn5Xio/T60W6Tsw6mljVcUlPF3yHFNa9GT0x4q3+WOpLoKOPfjRsUR6j0yPPpYe1ue+gVubMDb4I9Vc+ZM1did/XQ/ACS3J5UQtP/rTF5OG+dM3M9z2jf1b+vHOM50/ejbIasz8lVbHnP7xv1xoIdmITT5eDCXn5vm5XjGnw2yJkOkS/lXsINlv0vt76CO9IzFr7rXF4lTd1/wAaU76dcVtx92jsif8AWg9u7YR9FlYOcPDjj/jQqLy0ndksnuXXfNY1VLdYtJ1t2eaqouqqk9zvotuZ04fLQNbnLa4axWKK9edAHiJReJ1zl3GV4vhj9TS/DzwpNHDh9MLVL6/rnTHxFr1J3p64otckvU/20nxG9JR+I9XynmFqz5ukyaBpsxkN0RtCoyQ5bJWH6/00BOKxkSer1UOM8Av9mn20xINh02FlKvMsvHPtpcixbcTCpzUlj/SX+/fGgV4jcieVuSryOBPW8Uh+X1540zej0ycVjDKwfzOfLn0x349BnYW9UXpTL0FY4Myf6687pi4iEh6iJCx/1Sipm9Akk9NgpTlLeaUenH6unR3Hpj5q/wDzAs+sntV4+2hnTFjQVKrOqSdV49Ox7a2UaSsfxWEDLkz6XyevbQH47w+UiDXqFeZ4tIln+k/bSYxBGKDGqlHqWPcbji7r7/TL3cV8qsu//wDo4EG1TGOLq/bSemXSRlIpOOpxznpO9YzoP1D/AAh+K/g0/ATPxLb2zxXn65fCTc3LzB25RK66oeG8vNv5v4OOwB8Se7GwZdMYyl1djpZxuFZspyajjshayeoDpqxHHOORTuca+0/xH+Hbe1Le3pbcdk3tjw25sQzGcN2fwZbhA7bYfFFceaIZ0Hy8obBGHTPduz4l7e3Hy8XHz288So99aeE2akm5u3fTD/L2yKIX1VuqUsjHVdduANuMWNzZWHljnlVLexxVVpLs9V8W8LbHvdybz+n8tB0NvwmxLpib26baXJ+Dt0SjddMTf83EsqLx7aT4jwsIwr40r63qPhgB6ko7irR8vZ799ARtEidLX8LWU4O7xxf89KuErwt8B6q25wFCZt0Dw2uqcY724RYnR/lB1yLoa3Ej2Oq3lvWT8Ntm4Ql4nyoSlJhuRppxVK/Wq+nf0cHlgsRqQ4ePXu8yv37an3ZyWUaau7Bt6fpjH6FY9wPw3goS+GT3yJJkJ0TejDXB5iTXHF512v8AD/hI+I3tjwu5vkpbu90HULLZVrqJpUhr/wCPI32cnAn5vYDy3VXi7eZeX9/bXpQmVLzRSumWY81KNWFfxXjt7aD9U/xZ/wCLdnwW/wCC6N6U9me5I3IbvT1f5cXeklAdLHbRxjGW9fD7m5Lc8K7qm5Ofifi70UT4TLqhBCrlGbJtjYdG2cppfgv8Tbkndn4rd3t7cj4be2dnr3GbGe7W3Z1OPJKd16GrfHePjudXw/DsNzd2tuM+lGMYQ6UNrbgHQLsxXrk1Sd10Hz+3s0xWUZU8I5OW7GirLq8OqDZJnagOrkbavrlT3xnNdjWbLAlHzUmV+gVa4715coGmTl8OpLVMqZRyYsDtFkr+l5rQJ66Oo46uDu2Vee5i5Xy6h8bMQrurz1PKUtHp2w866MYBGOFiOSI8dTeWxKrOM8XWuX4qnIUX6r/Pt3476DobO3YsQvJbnhKxf0/TRmzT5hsfXm7FvB2ftqSfielkGElL92nRf+9dFK1i29BTLZj1CluUxzWe2poSkXI4/MvL2r+6fbXt/cZRSxjE9OMvF/R0vZ8ROxitHObOM2POgekpKyG2+nHVRRjJmjGneF27GLTHNDd9hxxf8tQS35Sig2cOA59+dFHclGrw5rho+ZouvtWgs3NgQoPSl4KvzBn9a51sMRKld5w5c8dWM4DSXdflL6hOXhp9PppkPFTSQheW0teff+egpjNznMqTi/pa8YyV399B4jc6vNyFoc3fICV9xMOky3O5Eaq77FvHFX7a34yIx278tNyscVVL2/3zoPdS1HFGEjms3xIUcZzrdpJdQG2BlMHeuJYturHGPTQ7A0lMbvI3VhYZxetn+ZTqsxiORb++U5oxoHfhkiPxCR0yb6Rl0dkenCXxhw320Ud9jz5ooqfGjGvUuJiQ9tJ/D92ZKXSTy4CQZrOVw4M6De3Nzq80tx5up8VxSvs8n20Au91o9KZLvc5peMd2WqCxwcF//JJJXQcHBn0450vYmxeo6xDB1e7jEsHGfXT97eZFLMiYoWVRG411blXl/Q0DvhxlF3FEsejpZuRLZykHud/ppfiJQsLaEfLuRMBkYxvpVOc9tSm35W4SZXaqU+nV5nGbxrNncYRkfCjcgKba6abJEzLns6CveI1e12a8pF6RvjdlJlaXkDJrI+HGVf5ccc43ZOTHmlY57HfSzx0rXpoQK+n0lGvv1fu6Dwu+lxmdUOaQMjdoNPbm+DQL3vD5B3MytlZ0n6INfbGq9jwcY1Ij1Xj82aa7wlHOFzxXF6XPfUupcK0QMyrHOS4+nbjvqbY3ZRk9MfY6umXPDdFNVxzWgbvRpkdUhPNGiiPa+kqsFXdca2MC4sRPKcv04Yp699B4mU0si3L5kazj5c4vN9vbBpe18SJ+YxWEbWublXb00HY/APEbe1uTZO5GUoJHc2ok9wzHqrqkBPpuJIbit/RX4tOXiN3c3p1ckQtWJGJHbPWVRIlnp7l8o6goiW8iD2MmaOVxo4T3Ix8xi3ylApkvpTGTvoH7m+xJc9dZFEM56uKynLfatZtQpQTkLrD69IOUX30EpybrLVBjvmuSvLYpobc3FSSX8vJ6Zow+j9dB7w8L7jLrY9PTJ7ZA6eMdvbGn7HhRkjLorqlSRj8uTqyHoF23fvrIrGNRjJaoFidNlKJks9NDtE4sZMGVXzIOV4px9uXn3A9/wo+ZJM1bi9Td8dNjkBak3njGkyidfVZKV4cp+tltvAditPh4l6nrjdt1GqMl0Lkxwv8ATQeH8UxKqVh5Wy4/TsHfGc899AG3sFdUnC0xBPRqS3GK5SrUHjDpIokBUpWzmzqyX6+r6a9ueIlLC1G3BmqwUOB5zd8/fNjbnSNxHmvzWjUvNchrhwaD0fCXjpuxfLUuwiyD5b9PpenniWMY/wCZiP5YwDFUdTjqy8N86nWZisXgsp70l/K1df7ayGxKuJdSmerl7W3/AE+5oKtrYxbjnHUPmLPlLQGm5UaPY2yVMkqu4REHPU03jqb4sKHTXbmi9LnB8tEijB188XJzxRqQ8JulnQ01dyOT7vfP91oB2pGCL1Ry1bUZegLnB65r2zLvMUKeALkZ+mLx6cfTV+3szQJbcmWHDE4yZv8A60je8BOSLHpx6jx9/Ssu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 descr="data:image/jpeg;base64,/9j/4AAQSkZJRgABAQAAAQABAAD/2wCEAAkGBxQTEhUUExMWFhQXGBgYGBgYGBwYGxkbGhsYGBsfGhogHighHRslHBgZITEhJSkrLi4uGx8zODMsNygtLisBCgoKBQUFDgUFDisZExkrKysrKysrKysrKysrKysrKysrKysrKysrKysrKysrKysrKysrKysrKysrKysrKysrK//AABEIAJ8BPgMBIgACEQEDEQH/xAAbAAADAQEBAQEAAAAAAAAAAAACAwQBBQAGB//EADsQAQACAQMCBAQEBAYCAgIDAAECESEAAzESQQQiUWETMnGBBUKRoVKxwfAGI2LR4fEHFDNygpIVFkP/xAAUAQEAAAAAAAAAAAAAAAAAAAAA/8QAFBEBAAAAAAAAAAAAAAAAAAAAAP/aAAwDAQACEQMRAD8A/IY7UZX0892+Bc1ddn0e+sNoQJBZz5vanvQ4Mc6ZsbUelt4ZWepm/co5/a9BtTDNyY0DxdZ55vj+egDd2RIpG/8ASFNe/wCjnvotvwhRZyNHVTfbnvn+70ZB6xOs7La1d1X6d6+msd1Dm8Pv3apvC5/TQeNqAIS6lES6qwzxms/r7aDa8KNgpV9pI1foc37d/bR7qXnNxKTyuQXKOO+tjtJHqBShYmKovJ6cdtAg8MU54+YOeT/n9tUx8NDHJR1ZaPXunP8APRbcosU6W77OMYw8pXOght3LzNRRMi00tUC23++gRueF6aW3unSnLVNZv/c0e/4YjQW98Fqc5i5KcX/PRb21GMnpWivmezTn+L6H76dtyL83St3bjHrjHAFP89BNu+FrFuTCn5r4c8c5/loTwsKPMj7nPfBl9uKuvXVJuRjmAMberntXtjn9tBPxDJklyBuNMqzb7YvjGaPuE8PDiKjFoQXKYOOnPfhHnWG1E6bsl9QM/L2oKG8uqfC7saVTqzal36PP14+us3ZvHU1yVmL3perPe31+mgB8NYdIpNCJlWTijpK6scc+Y0M/CMbEpoupRrvyW/011PwDxBsb+3ORNj1jUfmlGR0tGPMXZ3s99O/xF+EHhodP/s7e5KL0f5crDEurpqatVUiUI0oC6DifC6ung6nhTF0fKF19B07f2fN5tvngvp/ah7LxpU6qpSOEst9A9s0OPTRbZQdMgaK+z1Liy8/p+mgWeGSSVTjlqWWvKEs+nfXt3w9BbGuenqzfD2/351m6rJkp5l7+rm64/TSWOem/pz/tzegPc2InMuTFZrjnP11kSOWqMYf6ao3N6PSgegnU5rGS6wf940nYROKooSsvOb9vc0CIZfQ0yO3eAt/KA285S8OgnPN5z9r/ALrTdkXmTnjFrd8caD2ztjhW6z2O3e+xbx20fiNnjn3tvOatoLrONa7LCpHDi8XeboFrDz9dbut9NyeKsHgv96T9dAieyDlr7J7ftrd3ZTF2XgElzxacX6c+2mQ2kG2hrm+49LYZ57euhNy7JHb1B9gW8Z/bQAbHfJdJff71jRG2Vm04szx3FrFV+uvbU30WqvK+g8eqHGt3N0eMf3XTiitAMLTK1mqqXKHH5fvpu3txOpBTg6hsUpurquTH3s1u5LzI1LpoMdr7H6erRpm/sy+cv0fLKruilOcVn0c6BU9kkoZepGXB7Wdrz30O1s5rKXkjni+HhUutay+0aWrGr9CsXjg7aZtxtplEZXmXlrHSX+Xi/pegza2qrp6W2jvatGLv17enONL3fCokfVcBTih5p5HkK0coBE4JWd88Xw1jjn7a2L5g6jnpXoxxI4DqWn0vOgzoq+kaq81j0yOW6z78aDd2Ty22966btt9fXFv9KKGeIxxao8mLccWBUWuT9NJ3J25nZHFrbwhQViqvv/LQCeGxfNYUyD9bp9/rovCeN3NiTLa3JwknSsJsWuUWLxYY06c0jl5tc/m5Fr/6/T+RH4pLs/2fv20F+34fAxTKiYFz/I+2gNps6o3f6U8/d9bv6as8HtuY9OH83m4avI1fH98KNiIkrlEc2Eq6T9MN9nv+oTEinqwNOEOM/rn0/wBzBih2Fz68Y5xnOdabNi0zzVheCgfa3Hvpm1E6sCcuBSxxisFX+vvoOn+F/hWzOO58Sc4ShGW4JU4RhHoMxPNKcvNQsQovDhHivw4h0O2z3dvdh8SMmJGQRlOCSiMgRg8LZWkeA8VOMZEa/wAzaltt5Kc+WnD5eHGXX1v4D/hk8fufh3h3c6IT8PvjJG+rb3t6UiJ3n0yMPA3nhD4yUXpqotcX+W/4rcXZ+mj3rzWaOY8nmfau3rr7P/yH/guf4dukNubv7W5tsrYeaNSI+esU3hrvxjXzz+B+IjKMJ7O6bk+rpOiWatkxfSvTs8aDmSgEiVrwUSL4KwtmarPZ0U9uPQX2te3RZwUVd0++q9v8P3pk34U34ckkESNc02/KmO39dKj+G7v/AK/xIQkwb8+Kow/mcVjjtoIfDRzdSEcxOc2Vl9Hv6++j3vL1sZo8dxLeL/676t8X+Fb+3DaHbn0yQgYGUmkMW5A/TWH4Tv7spbcNhlPbzOOBj1K/xd7G/bQQ+J2fLdBnNZKKyfs376GW2E6Y3LHl+Sr+mb71XGuifgm6bEt34T8IVakBhqRdLim7+16+i8Dt+K8RHw/4fvDGEp/C25m7ZDrWUYygSqcAHDkxSVSHz34RuR2fE7W6xlOG3uQlhG6mK04LposyZ1J+JfhcoSLqcZCwnCumdNOeYyszGVI/v9l/5D/wBL8KjsdPiPjQ3eqKMWCSKl8vUjFPon318X+J+KjM24xGO3CKRj8yrK5SlL1k28FBEzygkjMv1EqXam8eh9PtrSNdPS2D6lduc4++vbUyMUHIeuLzdV7Wff00l2r+WPtV9TfOK+v7aBpu4n04r0iZtD0wfT10qW3VoYO+aM+r37Vo/DbUuolbycl4fZ9s6DfpYl+y16tl+r/toAnB5xzfPOf3+2giPNY9Pb0/vOijHBSXmyv540e9HpKw8/8AOOR+ocaDejqXFXmu9HYv2f20/Z2bSpdGcK0Rq7us+jRoNoiZU47nVmv4f2NHtb6SGhVjYW3xRjA4utBu/CJGpFSt9TvK7v7duP2TfsD+/mvjKUWa2W4ZUZPveK57V2+16Gx8pFXsW2d6Ptf66Bm9uodKFZrFD6P1qsq6V1ZQ81lFd/659udZ8w2lrfu/tx/daZswOTNF1Tx63d3i+NAr4DgaH3+tW440UoGSge1OMGefcv799PlEdzl5KurPzY7Vauf66VIigHV6RUOcftoB+JTb5qj3x2orP302G0lNIObZF0lXX69vT669CcekUceWsUmO9c3nN9jTtrx0emm1sRcXWK4x5SvvoFO5F2yGe7VtkgD0quce/wCo+Wle9ItNl5oS7x68eumbqufKy79Ee3vRV2c+/L3CLEDpL6ue/rdWdsevHJoKfE+G6YuK+UFw1d8Fma5vS47LEqVIlR78yzSYv2zXUdtL2t8GNRxXd6un5uoCRVI8Z+unG6sZZJe6fN1I5teErGgmIV8wtXjjv0081/x9w4QUfKgxvGa59vKWXXNJzrJLKTcLtLo7/Zw8/pxp09zoDHI0e15HGD5sZGyzGgn3dpj+Xy5idQGY859R1PvN579+AzngMatlu0yM1kqsFC0rlrjj9L1J4mUVekovBd6Ds+A2VI9wlkswF9qtvNVde16zYm5HEW35rF4AOec/bQfErbLHj3M32T/f6Gj2xi+bNtg5uvpnqxfvoA2yXTHLTaVigD6fSvX66nJpdUGBt+lV9cfy1buyjKgLkNF3m2y1fvmn+sLKLTIrnqvJffuUtWfX76Bm1sx5PKmDK+/F2Yszpn4f42ezuRltTnDehJYop0Lh6e2bR9aOdD8SNCl/mO1GDNcfbvX10MpHLJq1tsAxVcjz20H0UvEHjuufjfESfE7cX4ctyNk3plI21MB1GOoic5bK+b3fClF1HFfw29hcnGeNO3Wox87Hqs5rJ6mcdrc8aGEXpLVysUtQKLr0bc339tAvf2I5BFrDTXpQ57vr6aUbcIvnc5EC2KHrxzjT9zeBMNGavtd8p3v6n7aXGMkVPKJceDA85vtoKZbIrIGRKwek9jm8nPC/XUvwcZgJkE6nNl9+e1Grpbk6L6arjjNjj6kfX11NCRGNdPWMltELPpfDoF/A8rcI2oGHFWObq++fbStiLGZKNdUXqixkxpi3cJe1c+uthJZAj1FK8LVHNXxfPrrJnU4aK8vp6pf3f00HX8X+P7vill4vclvvT0wZyVgYXoLKVoez/Ln+L8K7czolGUEWEoXUo5u4rcZYbjL9ylCMkBjTY9R5b4L7Wd9F4PxsoM4nSkzolBCUXjPGJDaSMiH3CRcPLeVcYs98jWtZeVjQZ9MhnF8t339DXQ3fCEbntm5OESDNYMXaZNF4SlMPe6w41LG+rPVfV5iwxRfpnQB09L2cWlDjv6N6YbLJ6OqpYAv75z5Xy1+n10rehLzOUc3Q/eVds41Q/h2+7ctw2Nw2YYZkZMY9nOD0v69tBL8KzB7tZ/Xv20vbl057fT3v+mnExK6XpL932/d/fS8yvlOX29V0BI9N0ZU59s5uvTQG3Z9Gn0zxn00fRkyc0969cV7cn/Gt2jq9ensX3/YOdB7b2uLRurzVW9/0/lopqFivI9x4Oe9+uNYPdDquPP349L/pzrd2UVro6ct045e76FZ76Ao7PSd4yeH19haPXv8AroZQairE9MZri+OMLrJQCyu2PXNVf6X9+NbChLTpq49WawNUGc49O+g3c2cjJvqXOc1gsao9NER6uqgquzxdc3jpM+ldRb20JC2rMsc1aUB/X+ehkFSvq6rcnFY/2dAe7syt9DFh5c4uju+gaZtHTJiRa5GNrZ2XJ+2kStxmVWP/ABni320UJAkem7ApHC54X7dudA2U0J3fmtcyFvvR5aOOP+BNyUXysgKp7el3eLtOe+vT3RY/LhFCGTN0Z83fn0PbXt6NZL6bq+7VK1fOdBk40sUMNOR4RrqGqocx0ycSMbuulolDFq/xVb5c5THbWG3Ka4I9I9ee8ryr2tq1XR9HVECVsb6TJi+RTPFAW/voJ9mUlByhcSny22lelZ9M6ZubQV5bvFrjNOGPPc5edbQuVu6+WrRxy5XDm+2il4hY9UxTBG74z6t1ge4dq0GePKBTJZ00URE+ZOW1/bPYilGPK89slc8OcauhuMpSTzLIr5jqyuXqE9eXjUO8i5x7hz+r++g6kNi4k/MR4xkfbHerxz7Os3IDSxqKFN0DavAf36aZB6Y2MqoszRLtjuNftqSXi1kB1F8gjb9f0K7VjQN24TlKfUPJV22uCrtzZnWbpEvOSj5RjZWH0zfeq0rqIztvqjz6pyYT0DtrY7d09N5eqyNOO0uK9v56AtyEmm4kclZAvJee/GvMrrqjh95I1XPfBb/voyUZSjF8xxnAGT2psxxod2YX1dfVnBRk4R9v686AdzaZCvy1frVCe+bG9Ft7a9OX/T6JkfYStLlvIRRT1qryd/Ubf21Q/OMWkslnpigWdqOarQe8Ltsrol01Ti0vs4rP01OXG7jTRT01eWS2/wB9u2nMb3MSlGJYyPvbZExZ3599Knu9XSnTapXVLF457HHGdA/w8pEGVMjgaMq2+9ZP1dN26lgjckGT0ywl337++KPrpHgCR5ZQuig4vlM3fJih40M5okg4j5bRt+6WZePXQEeHzO8N1XTKwq1sOCnH30r4VyorFj5ko5OfU+v2dD5ZNV0yFXB0+xzg970ZuQj813XlzKz0bJVd6DPjcSQY04V9gxd0UfppW7A6RryeY6gz2rn3b+9at2fEdQRjLpOHMuHj83bPB21PJpvqXqzdIGTixsq9BnRLavoUGPSp/qLYvqUZM/TXa8N+Ebe94fr2d2TvsmD4ViZSpRYSdwZXmo0vlkZrXH8V4iEjupWbW/bB7GXSYb3Uj19Ld3nmPy3mu320HT/E/wAF8Ts9D4jwu7ss6pltISY3i1Dg+uurvfh8t3Y8F8M3DeltThLcif5MdkluxSbb0zPMz4KkY9foP8b/APlH/wDkfDQ8LueHdqLIluzim43AX/Li9OOqlzdWe+vgI7W9Ha6oyZeHlKpdM3p6ro+JAfK4Ksz2XQQTm88KBR3736en31kR7PqYvPrR6Vrd2aBH+FW+OaeHtj99EyqMWNDd3w2dua/70AR9jC8WP7euf569GCKDjPfDXrrcUv0ODH9g6zpwX9TAX7XoPdKPTVrWPXGPfjT9iCz6ZeXnDmsev6e2Ptpe1CU5EYxlKSgRBZIdgM8azciRwkiUWkWqxxSXd39NA/pOrprvXlcdsGL7Uup/fN4x6Gcft29dF7l9PvXZrjvz31niIAtffkrJ2x+nbQbBMybZCfbHL61Xtpm5suH+NsLr1p++f39dBvNLm5XdmbwVXtl/bTMBFHEikD0Az+v886DN5xG14sKxnK3f3vvrDev5s2OZBz7X7hnnnVG3AzZIIjGJfTKV3j3pbTOlO5CzOLK5xgtpeF9yr0AeGvMqvv249LbxXbW7O2sUOl9OPe69PXXSIwl12SmR4QqNchVFyVlQ+vOg8Z4GKHTFAG6yqAW+nbGdBPtQIrKAYvD0yoKFi920e3tYaDw8+mR0iZ6i3CWfMl3jq4qn9NZuE8q3xXa3prB3xZ73xfHef8PbbsR34/iPhOmglt7kt2G4SCKht/DZSymY4/fQcmQcc2W8R8pSnPZigt8FaRPw7nlqMV9EImMOarL2SqvGvbe7KmnpeyHuWLgMH8/XL/D7PVYtyoS670ccnmeWsU3oFQKjdQzw3grpwdX3/s1Butt3d/8AX9NdPf2xjmObkXTnPreZFcFBfLqPxaRaM9m6cn0wc+r9dBc7Y9BTjjOE7cx49OdbubXS3HhS84KzxXs/z50Hg34nTAenMTqX+JC319KK+unfifhYw3GN/KvUxzwDeX5sInbPd0APheolx1AucL65OT/TzT7ahJR6QObeexX7ZXtn9dXsen5W1FK4pqsHfHv+16jjFepMP5nPdwPe1rQe3YFZwCDx3XlOeO39NXdEFu/L6qB61Zce3s41zJHHVfdS+P5/00/w3i6K49M1jnOQ7+ugM8K9KHeh4TnKo8n09dO2UCurzPS/Mcj3OR7v3+0Juxe1HIchXb1/R76OG2JzeU8zVWevra4TQVTOqKjSVJKOpzVtBxgq9LnBk+WzJnnGZF0Za+uqvDxprLHFU9Meofbqo+vr66nQJx6g4rPeNubbHH09NBpEkMvPJ/N9BxR0le+ghtV1cIeWlqpVltCi8A8/bWvSTWJGXS1HCdVcDXlqvR7dr17xECWAIp3xTZnlqxv9K0BkFGgbKq4yaOEeyc37Op8xeuhv16hL9va8VfGi3gxFhQ1kkp3u7ac6d4ncWiUoLIiqEcUX6c88evtoFbI9Xlo9Hko9W3Di+eHUe4p3vOKKt71jVHhomTqbOOmjihuTTSe9a9utoKRmARBKvihGouP3dBu1CKkljmjprt3zQCf1NMfDwr51ouXlY1mqq6Y1TZrIzUkM6feVvLebq3u/TTI7sDqSVQRi3XUqvLXmKrQK8RHFcVGqKs4fN7KrjU/hvLUrpKnHF1T6ONN3d2pzOYy583PTx72fvpGzOl6QGqrm1/vN6C/40N3clLeTakxxLa2xiyr88YoAnPTwvHOkT8DubcdubG9vc+WUJDb3GRdTzVOfbSGYy+5Vv8+37ao8D4929z4golnBLCNjGQxTNU450E27tH5UrF8L9TF1jWfFOLsz8x3rFH3/AK67H4Nt+D359HiWeyyjNjPbTo67lIJQTyxcRKcd8ZOf43wztPSxWOWMqxKMsDY0n0fX6aBn4N4iO1ukpxWEozhLp+bp3Iygzj7hKy6uq11f8W/h0tuHhpymbkp7cj4scm7CM6hO+XySIZydFOTUf4cbE/Dbm27kNre+LCZubkZN7ZGUZRJQjKQ2j01n6las8b+ObT4afgyPxNmEY/8ArTl5ZQ3CfVuzTKG4Mzovj4fcvQcKcVGRVX6Ho1jlPd0MHqkZr3k3X6GeNbtg4/L2sWnLiuX64zrdzcKioLy8Zc+2T19x0D/Agyp56sXxTeapfX9TTTwn5qwBXSqna3H8QnH0O4jw8JdL05g3Z1RL9M/247a2cBjHpjeXDlzWLsGqT+mgfCEQh3TnpbTzN+TuXVnPsan+GFVcjqir8ovamuHL2T7aPYg0KQ6TCgvz2dSYusn9HXlCXmLGBjlKUr0OLeO/3CnZQBR9rtIyZFlc9Vk66k++neJI0xCxsvFxeq/y/LZIxIHynvqbe3Y9RW4sQRVvOUD1LLvu+mkbs1j/AAg4Czpqspgzb6uHQM+HuSkbcTqnOcYwAjclk9IcXanI5rjX0uz+HEfA+KZHhd2WxGEo72yxnOC70NuUZiHUMZqTpDow6+S2fEShKM9tSUUkYuuh6hz7067W3/iDxESW5sbe34eLO92W1tyqckTpn1MoMfNL/LxBvJxoON8ROmT3rPvFv0ekpGgqq1RLZlnEbPL0tfwiKXzxl/S9UeK8bCe71fDhsiUw22RHqWmRG1Br5ItHbmtI+ATZeYCLZeIxG+zg9PV/kFHids6SXtXTd2WlWsZNeb5QOc65O+dT7+qhdY/+tfTVXh91iLFuyPVdHUlWIuec3z6Z1B4mS1KTa5fU+1UfbQdCPy9NY8rS5ieVassx6XpsdsuUqjOKYXCY5eWi+T76Rs7t+QfRRLumzp9Pu06a2MmrCKsavpw3ZWO2Ti9Avb8K+VEY29hr759fT9dI3duu/dwJXy3eHOfbRMbe8T0useuPm+2jCNH5ZFo2F8g3d47nroC2Y+VegRRyrWajTmjH3qvbQT8L5hsDjCGQ/TNcaGW5ZV8dThKZDeTGP93WShIit0CJfSW1n7Zf9tB6RWceazqeyeYqRz27aqEv+Kol9SHe7uuHqr619gdyXQxTjEY1ReGTVU2dyko1uzvUxkzWS8jFMcXae9XoDmPyxLeozcHB5qsp/V148OTJYVlfmoa6bz5chfNx++NKiZkCX3sjii1jLgcV+uleIJF0N5FMV9K9UT+zQHCFqXwxDkxfJRTyrZ66YbMDqlmzKDCR24xqeWyFXNL5OXjNvp9dU7+5tzjBS5URanEQKqsuaEyd+NArZna5QAqXzVjlLT9tD4mCFso058q54vH3vj11RKdMosWywix8x1d5yK4dJ3pfl6ouJUiuFyBXPtegHb8RUjMqzTinNr6XjOi+NGY9TS1yFOcdSPNc8cGgd9cR6opmlVcUc96zpP8A7C/M84aPSq/V0FG2RzxmzmOOHLdex9vXWS3FOk6Y9+rGWxw0AlLj6dtInuF9USu7fr7d+TR13wyc4k57JXN/X10C3Zvm+q049C+VD/jRmz3wy7BKPbmw4wa8yTIVgvy/ajnnPPpo2TBl6nyinvfe/wBNAMoIC5w9IxXA559PX66XCZHjmynNd813ax+uvRj1oHVgvpMvvWMYz/XRdd5z3jT2s74DledAhh6d+x76/WP/ABT/AOQtjwfhN7w3iPD7m7me7cIxkSj0x6ifVI4pzkrX5RtUSLcXSjft210PwyO0bkTeX4TiTF80eoS6Oe2HQFHx25Pcj0RCUGXw4kIy6Y0tJ0+ao95Xxqn/AN3ejOUgPiTfPcNqQ9Bmhh0xxfFcN3jXL2twxbSvZwe0rGzistZ17xe0RW26x3q+HsZH2rBzoK/CeNlAnXT5okpXt7c7vFHXGXThXFftodvxT0/CqHQ1H/49p3Llkrc6OsL98aXsRXsFxO9BnEu/ayuf30Oy9yVZDnpvBfy+1Z99BRu+In0Rgx2yMa8xtQi8ManOMOqS3+ZeS9Uv4nW5F3IbVbbXSbG1ElY3cOkit8KY7emkeH3o/DqQflotB5uwOfL9199K+GAAPxVqqXFRbExauT0+ugr2/HHTORDaGT/DTEcxYdNEH/6lusn+IdLt9extHRziVzrk3B3M93sudSRBwLVtiIUU1Rx9rfp3dLaek3HIdQcYjdlN82hQPLoHbnjIkviS2tq5xY9NS6IoY6fN1d88mk+G8TEiPwdq9sqXUblzW/nqdBfFdOfXQQ3iUZd3NyK6nBfL1JXVbrKSH8KtVwnaiFelPUt6A2TuRxswLliQTzcjyMutOiNld8Gdfu3/APdvwp/CI7LKESewbX/r9CyJp0/IFoTt6j0sb1+BzlEwmflerzSC7s4iPPOrvErCG1B2oxa+J1bcvPOMrpnPJEK4K+16Bv47/hrxHhdvYnuwkQnZtyMFkmy6Olfm81NJ6JrlQ7RI3WWRfl7pG2i/VzottQ6XqYjbDLH04Jc3wv76ZKXTnpkErYF3is/l8zffgc6CjajK34flPmKZMsvTlKbC/XFOOdcjfPohRhyUV6+2urHcqN4p5GMktsKMjxm8Hu3rneJ3Z3bi7/m4927zoOgwidC+wVmmu2OPU17cjxN8y9MQukrH8/XQ+FCsER/XHovLw6Gc7ui0C45WVX35eeewe2gX4ihvADXIltK1yPOT20no80o0L5emXbn971RvKdOevHeulMfL63Xc9NSMyrI1G/XF1ePRz6aC3blFj0vVLhvJ2Vwl8hnvXZ1mzto0NA9JZy45M/TnOsgwJVFbKLlee9WKY/przuPXZlXFjb3vLxWceug9LZSVMKrpsfT0vF5zn2zpviCXTaPStvdcmI2P154vU27TKM5KGLr29Mi20/fTf/aixjGJmKA/LZ3ujnN3ZxoKfD70RZWXf2eoynTjg71qbcVcVX8cQwlpaeoC3m3WG6EcRquLttKtjLBx2/npG5beOkZC054Uq8+r9z20BwI11egeYac8+pePbnXtjaOhrhvqUjKjLXNj340mpooyyeanFe/Bz21QeFARliupa6awByf6qsa0DNuoSAIHPz9cVwhSPtf30EwuXEuW1lI4rkeSsL7and+9wb4oiCnejJ/M9NN3C9xxfU+amUubw0DizGgX1gvA5LqSo8V+vf0NB8OhkB9PMPpzgfXVG54fqrot6QJKVVWev7fTWdVERyYvEsmMNUP/ABoE7sMuDJeV+ntm7fvquW2yqS+dKzuPVlqOOwGpvEbylti1xdIXVl+p9q1sJJllIVMttDdPOcmgGe3XJjH5W82Yv6P98Ijt13M4KR/UM1omRQJ6VTaH9/TLoZOOaDi/av3zegc7VBfL63HB3Fft9tF4fZSTnJ5uaXis1jk50ousVfGMtZv7aFfXq6s37HGgZvKI9Vyfzc3/AM6Z4bcqRMUkSGN8DHzF5z+2kz3cRrAPJR/Tn769LdUqysXQGa5X3r19dBf+M7O58dnOJBm/ECNp/mBu+Xv0+c9fvrNvb63c+Va6sxkPamPpffgwZ7aHxM9t+BLbMkIfEZMnzilW35SJFx9NDBispSqPU/xSHs8Urf8AdaDNuNAKS4SPmp7Nj3Ac4+us2NqWI09M6r5q5yY9UrjOj8PuA9Mi6KW43878rXvyv8tDHeGMo5VbuVZw8vLVUB3vQDOfMUDi8UlcV6Zc5t1bu7MhqMjHSiXjAhfAtX026j2g7IVXoqlYPLd9saq6fhYqKVU7neW+clJnyXec6DN2JIZr5htIkYnAISMEa4op9dehFjcozqzCUeXFtdXlpMHPF6XCDJZWdRSo1Gn34i36Yzod7fMRjGLZTdyp4GKvPPtegbtbDSWkQeJISsu7pZYsoP60lnmoNnK5ivt1NN59rrReD3aC4Evy3KI1Tjpb57Hb99ZDfZSr4ks8uBG2ukHjPB6+2gXDc8qcCFRiXlRLO72/rya6v4nssd6fwtuUYY2umZSUdMySl/NGV9PHF8am/DAd2EdybCNrYWRjHzWDbiRizUs/Et9ci9zMpK+aSvUr3u1l9udA34JGM6CRIW+r5UOq+m3yl11S799dLY8F0MVUYwlIY3VuSqOG+lpPSytccgMsTTleeBx72UuTGqd3xEoQYjJGJS3iTzxi1JF84550BOydTKUWVGI/KYe9XQZAKcY1F4ycZRj7BaDJeeVqjgD2vVW9ISTHqKfVTEfL0vPHv+vOoGfmar6uT3+Y9c8aC3ZidCdoo0Yc5uvQa/fGmO1m0UpR4vFW94/X6a94RM8BnJxKrxx5fW60zZmeVHKdlDOCmivSsaBEoso5Rs9g4q04KfzHf6aVPc8xVpSWgp2RuiXp650+W5kCR01TH0L/AJX9tKhTaBVJhHzcWHa67XoM2xiy5ertj6vlvtg0e3KTYeUwtL3kJlyf8adubijmSF22S6e4W+Y4PXj21NPebQse2bzdGeTgo40DWo11B65Q6jtK6c9rrSoeH5s4i5cd3JXB9TREbCMuq+LqiqU75dP2vESa5Sqp5HgTNn1t740CN6JHv1GIlxz2cJhK99K6np6i81bjpOxh5/61XPeIi/MR8vP6XIp57P8AxqYkVG8Repqqu2sLhxXpoN2oPTK2PAPVz2wPDj31kNnPktpvFOPV5r6e2s6xV6VpwjxmVY/Tl17dj1RuTL8vrmJfGXgt0G7Ozcm9vrrHlk2c1k70ftrdjwzb+ZvJSmPVqu/7af4TejGTJzWBsxVB69n10vcolLGOEslkpuuvN8/9aDOmphIImX5V6s8Zj696xpM4QEx1L/Av7FFP88apdyipRGfF2dQ59JfTt66XOgOpwl2I36PztcP6/TQKjsxqTLGAzGXPF4OcPLzoN3bSPPMmwD0P9Vme1H37UbW4y6DpCsXK3v7Re940UbOplVhEqSNhfNy57cdu16CTa2ky1VcWHJhqz2ftrHbitlJhTNhxl4P106UY9NxRxmreb4KjxdPJnReJ2ehinJTeImacH35+mgmjAcK0cFl5Lfs9vtp84DESzgeoKM4zjt2D76Zuk7sEL+V6ku+LALv0o0nd3raenPIGO7zl71jmtAjxG3XpWOMdvRz9+PTXtyJQ1V8FnbGXR7wws74G0vHGB4x/LXZ/C/wH43h5b8N3aelYz2i/ii30pFPNBLVjxTjGgmd2LsbY7eYSmO4RElfRKMZTQzHzYHh14I9Ddhd+UCK3xb5vzv74xr3g5nwZRnuKdUJ9Fcqbkb6nhLP/ANv9Op4xZvVLrso4k3VVnnQKNmpBbTQ2Uo54efUx2NemGCBJT9US/wBD0DNvGjnsF9UpOV8y32Owyzn10qU415bvm6pc980FV99A2MqDCxKcoVdY6j1DTttiRJLU8kY1nJhAoDhuXPvnS5xxfC2gxM3KsHb6vOfu/dgWRisVI2VfmGs2+U/SsmgVDbYeaUIsosvKlnEuS6qytD8KBGmdZtDLjsR6fVXLVa9MB6ZSjY5Mov8AIL+v9NZuSPKdDaVJx5s5rsGMewcZ0GZ6npUaVyU8nrT2783r3g9x2783Tz3pSmuzi/bj6638J8PGe6RlOEB4dxYxuWDqQUj6vbvi9V/i34NueG3HY3SHxDNwnGUayXYvuZzoA/B4MZSnFiO3CTSdS9dbSRrHUE+ov0vtqedflk2Jk/a67e/09cdHZ6Y7DNCndCE2Qv8AlnVOMT8t/F21e/Rqfx21ubcdnqhPbJZgsZxJVwlxCVdQ4vnlvQIjc5Sh5U6mSy7YouXNZy+16b0g2nT8vKo5uwoEuzkM/fQbEHEjqHpmjVN9yOP93PbWbu2VxInxbZxkst4rPAc+mgq6iPm6stnV5bFxz2G+Yn/5enL8ZhfW88l+4Jf6+uujth14Ln8syAdjNPbhMH3vXO8Yc2+bqSvQK5bpVX17+2g6Gx4ZOJcvTzVd3HfFHGs2M1kbeU4x+6c8evfQbW/2eTKMuV9Du8du+s23KFnOXFPHp7XX0b0GSgF3XDUc88ClX9j21lBYU1Xmj02WLzi8+mid/qcC3wi5f4n0z+uvfGiLKnhEMW2ZP9PH20GR2+uMfNEuuwyx/q5960Xhoza8x1Ycctdr4fXOdZstjj8rgsrGefYUu+Oe2i8DvFMbHpEj75vB7nf20FEEXn5Xio/T60W6Tsw6mljVcUlPF3yHFNa9GT0x4q3+WOpLoKOPfjRsUR6j0yPPpYe1ue+gVubMDb4I9Vc+ZM1did/XQ/ACS3J5UQtP/rTF5OG+dM3M9z2jf1b+vHOM50/ejbIasz8lVbHnP7xv1xoIdmITT5eDCXn5vm5XjGnw2yJkOkS/lXsINlv0vt76CO9IzFr7rXF4lTd1/wAaU76dcVtx92jsif8AWg9u7YR9FlYOcPDjj/jQqLy0ndksnuXXfNY1VLdYtJ1t2eaqouqqk9zvotuZ04fLQNbnLa4axWKK9edAHiJReJ1zl3GV4vhj9TS/DzwpNHDh9MLVL6/rnTHxFr1J3p64otckvU/20nxG9JR+I9XynmFqz5ukyaBpsxkN0RtCoyQ5bJWH6/00BOKxkSer1UOM8Av9mn20xINh02FlKvMsvHPtpcixbcTCpzUlj/SX+/fGgV4jcieVuSryOBPW8Uh+X1540zej0ycVjDKwfzOfLn0x349BnYW9UXpTL0FY4Myf6687pi4iEh6iJCx/1Sipm9Akk9NgpTlLeaUenH6unR3Hpj5q/wDzAs+sntV4+2hnTFjQVKrOqSdV49Ox7a2UaSsfxWEDLkz6XyevbQH47w+UiDXqFeZ4tIln+k/bSYxBGKDGqlHqWPcbji7r7/TL3cV8qsu//wDo4EG1TGOLq/bSemXSRlIpOOpxznpO9YzoP1D/AAh+K/g0/ATPxLb2zxXn65fCTc3LzB25RK66oeG8vNv5v4OOwB8Se7GwZdMYyl1djpZxuFZspyajjshayeoDpqxHHOORTuca+0/xH+Hbe1Le3pbcdk3tjw25sQzGcN2fwZbhA7bYfFFceaIZ0Hy8obBGHTPduz4l7e3Hy8XHz288So99aeE2akm5u3fTD/L2yKIX1VuqUsjHVdduANuMWNzZWHljnlVLexxVVpLs9V8W8LbHvdybz+n8tB0NvwmxLpib26baXJ+Dt0SjddMTf83EsqLx7aT4jwsIwr40r63qPhgB6ko7irR8vZ799ARtEidLX8LWU4O7xxf89KuErwt8B6q25wFCZt0Dw2uqcY724RYnR/lB1yLoa3Ej2Oq3lvWT8Ntm4Ql4nyoSlJhuRppxVK/Wq+nf0cHlgsRqQ4ePXu8yv37an3ZyWUaau7Bt6fpjH6FY9wPw3goS+GT3yJJkJ0TejDXB5iTXHF512v8AD/hI+I3tjwu5vkpbu90HULLZVrqJpUhr/wCPI32cnAn5vYDy3VXi7eZeX9/bXpQmVLzRSumWY81KNWFfxXjt7aD9U/xZ/wCLdnwW/wCC6N6U9me5I3IbvT1f5cXeklAdLHbRxjGW9fD7m5Lc8K7qm5Ofifi70UT4TLqhBCrlGbJtjYdG2cppfgv8Tbkndn4rd3t7cj4be2dnr3GbGe7W3Z1OPJKd16GrfHePjudXw/DsNzd2tuM+lGMYQ6UNrbgHQLsxXrk1Sd10Hz+3s0xWUZU8I5OW7GirLq8OqDZJnagOrkbavrlT3xnNdjWbLAlHzUmV+gVa4715coGmTl8OpLVMqZRyYsDtFkr+l5rQJ66Oo46uDu2Vee5i5Xy6h8bMQrurz1PKUtHp2w866MYBGOFiOSI8dTeWxKrOM8XWuX4qnIUX6r/Pt3476DobO3YsQvJbnhKxf0/TRmzT5hsfXm7FvB2ftqSfielkGElL92nRf+9dFK1i29BTLZj1CluUxzWe2poSkXI4/MvL2r+6fbXt/cZRSxjE9OMvF/R0vZ8ROxitHObOM2POgekpKyG2+nHVRRjJmjGneF27GLTHNDd9hxxf8tQS35Sig2cOA59+dFHclGrw5rho+ZouvtWgs3NgQoPSl4KvzBn9a51sMRKld5w5c8dWM4DSXdflL6hOXhp9PppkPFTSQheW0teff+egpjNznMqTi/pa8YyV399B4jc6vNyFoc3fICV9xMOky3O5Eaq77FvHFX7a34yIx278tNyscVVL2/3zoPdS1HFGEjms3xIUcZzrdpJdQG2BlMHeuJYturHGPTQ7A0lMbvI3VhYZxetn+ZTqsxiORb++U5oxoHfhkiPxCR0yb6Rl0dkenCXxhw320Ud9jz5ooqfGjGvUuJiQ9tJ/D92ZKXSTy4CQZrOVw4M6De3Nzq80tx5up8VxSvs8n20Au91o9KZLvc5peMd2WqCxwcF//JJJXQcHBn0450vYmxeo6xDB1e7jEsHGfXT97eZFLMiYoWVRG411blXl/Q0DvhxlF3FEsejpZuRLZykHud/ppfiJQsLaEfLuRMBkYxvpVOc9tSm35W4SZXaqU+nV5nGbxrNncYRkfCjcgKba6abJEzLns6CveI1e12a8pF6RvjdlJlaXkDJrI+HGVf5ccc43ZOTHmlY57HfSzx0rXpoQK+n0lGvv1fu6Dwu+lxmdUOaQMjdoNPbm+DQL3vD5B3MytlZ0n6INfbGq9jwcY1Ij1Xj82aa7wlHOFzxXF6XPfUupcK0QMyrHOS4+nbjvqbY3ZRk9MfY6umXPDdFNVxzWgbvRpkdUhPNGiiPa+kqsFXdca2MC4sRPKcv04Yp699B4mU0si3L5kazj5c4vN9vbBpe18SJ+YxWEbWublXb00HY/APEbe1uTZO5GUoJHc2ok9wzHqrqkBPpuJIbit/RX4tOXiN3c3p1ckQtWJGJHbPWVRIlnp7l8o6goiW8iD2MmaOVxo4T3Ix8xi3ylApkvpTGTvoH7m+xJc9dZFEM56uKynLfatZtQpQTkLrD69IOUX30EpybrLVBjvmuSvLYpobc3FSSX8vJ6Zow+j9dB7w8L7jLrY9PTJ7ZA6eMdvbGn7HhRkjLorqlSRj8uTqyHoF23fvrIrGNRjJaoFidNlKJks9NDtE4sZMGVXzIOV4px9uXn3A9/wo+ZJM1bi9Td8dNjkBak3njGkyidfVZKV4cp+tltvAditPh4l6nrjdt1GqMl0Lkxwv8ATQeH8UxKqVh5Wy4/TsHfGc899AG3sFdUnC0xBPRqS3GK5SrUHjDpIokBUpWzmzqyX6+r6a9ueIlLC1G3BmqwUOB5zd8/fNjbnSNxHmvzWjUvNchrhwaD0fCXjpuxfLUuwiyD5b9PpenniWMY/wCZiP5YwDFUdTjqy8N86nWZisXgsp70l/K1df7ayGxKuJdSmerl7W3/AE+5oKtrYxbjnHUPmLPlLQGm5UaPY2yVMkqu4REHPU03jqb4sKHTXbmi9LnB8tEijB188XJzxRqQ8JulnQ01dyOT7vfP91oB2pGCL1Ry1bUZegLnB65r2zLvMUKeALkZ+mLx6cfTV+3szQJbcmWHDE4yZv8A60je8BOSLHpx6jx9/Ssu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AutoShape 6" descr="data:image/jpeg;base64,/9j/4AAQSkZJRgABAQAAAQABAAD/2wCEAAkGBxQTEhUUExMWFhQXGBgYGBgYGBwYGxkbGhsYGBsfGhogHighHRslHBgZITEhJSkrLi4uGx8zODMsNygtLisBCgoKBQUFDgUFDisZExkrKysrKysrKysrKysrKysrKysrKysrKysrKysrKysrKysrKysrKysrKysrKysrKysrK//AABEIAJ8BPgMBIgACEQEDEQH/xAAbAAADAQEBAQEAAAAAAAAAAAACAwQBBQAGB//EADsQAQACAQMCBAQEBAYCAgIDAAECESEAAzESQQQiUWETMnGBBUKRoVKxwfAGI2LR4fEHFDNygpIVFkP/xAAUAQEAAAAAAAAAAAAAAAAAAAAA/8QAFBEBAAAAAAAAAAAAAAAAAAAAAP/aAAwDAQACEQMRAD8A/IY7UZX0892+Bc1ddn0e+sNoQJBZz5vanvQ4Mc6ZsbUelt4ZWepm/co5/a9BtTDNyY0DxdZ55vj+egDd2RIpG/8ASFNe/wCjnvotvwhRZyNHVTfbnvn+70ZB6xOs7La1d1X6d6+msd1Dm8Pv3apvC5/TQeNqAIS6lES6qwzxms/r7aDa8KNgpV9pI1foc37d/bR7qXnNxKTyuQXKOO+tjtJHqBShYmKovJ6cdtAg8MU54+YOeT/n9tUx8NDHJR1ZaPXunP8APRbcosU6W77OMYw8pXOght3LzNRRMi00tUC23++gRueF6aW3unSnLVNZv/c0e/4YjQW98Fqc5i5KcX/PRb21GMnpWivmezTn+L6H76dtyL83St3bjHrjHAFP89BNu+FrFuTCn5r4c8c5/loTwsKPMj7nPfBl9uKuvXVJuRjmAMberntXtjn9tBPxDJklyBuNMqzb7YvjGaPuE8PDiKjFoQXKYOOnPfhHnWG1E6bsl9QM/L2oKG8uqfC7saVTqzal36PP14+us3ZvHU1yVmL3perPe31+mgB8NYdIpNCJlWTijpK6scc+Y0M/CMbEpoupRrvyW/011PwDxBsb+3ORNj1jUfmlGR0tGPMXZ3s99O/xF+EHhodP/s7e5KL0f5crDEurpqatVUiUI0oC6DifC6ung6nhTF0fKF19B07f2fN5tvngvp/ah7LxpU6qpSOEst9A9s0OPTRbZQdMgaK+z1Liy8/p+mgWeGSSVTjlqWWvKEs+nfXt3w9BbGuenqzfD2/351m6rJkp5l7+rm64/TSWOem/pz/tzegPc2InMuTFZrjnP11kSOWqMYf6ao3N6PSgegnU5rGS6wf940nYROKooSsvOb9vc0CIZfQ0yO3eAt/KA285S8OgnPN5z9r/ALrTdkXmTnjFrd8caD2ztjhW6z2O3e+xbx20fiNnjn3tvOatoLrONa7LCpHDi8XeboFrDz9dbut9NyeKsHgv96T9dAieyDlr7J7ftrd3ZTF2XgElzxacX6c+2mQ2kG2hrm+49LYZ57euhNy7JHb1B9gW8Z/bQAbHfJdJff71jRG2Vm04szx3FrFV+uvbU30WqvK+g8eqHGt3N0eMf3XTiitAMLTK1mqqXKHH5fvpu3txOpBTg6hsUpurquTH3s1u5LzI1LpoMdr7H6erRpm/sy+cv0fLKruilOcVn0c6BU9kkoZepGXB7Wdrz30O1s5rKXkjni+HhUutay+0aWrGr9CsXjg7aZtxtplEZXmXlrHSX+Xi/pegza2qrp6W2jvatGLv17enONL3fCokfVcBTih5p5HkK0coBE4JWd88Xw1jjn7a2L5g6jnpXoxxI4DqWn0vOgzoq+kaq81j0yOW6z78aDd2Ty22966btt9fXFv9KKGeIxxao8mLccWBUWuT9NJ3J25nZHFrbwhQViqvv/LQCeGxfNYUyD9bp9/rovCeN3NiTLa3JwknSsJsWuUWLxYY06c0jl5tc/m5Fr/6/T+RH4pLs/2fv20F+34fAxTKiYFz/I+2gNps6o3f6U8/d9bv6as8HtuY9OH83m4avI1fH98KNiIkrlEc2Eq6T9MN9nv+oTEinqwNOEOM/rn0/wBzBih2Fz68Y5xnOdabNi0zzVheCgfa3Hvpm1E6sCcuBSxxisFX+vvoOn+F/hWzOO58Sc4ShGW4JU4RhHoMxPNKcvNQsQovDhHivw4h0O2z3dvdh8SMmJGQRlOCSiMgRg8LZWkeA8VOMZEa/wAzaltt5Kc+WnD5eHGXX1v4D/hk8fufh3h3c6IT8PvjJG+rb3t6UiJ3n0yMPA3nhD4yUXpqotcX+W/4rcXZ+mj3rzWaOY8nmfau3rr7P/yH/guf4dukNubv7W5tsrYeaNSI+esU3hrvxjXzz+B+IjKMJ7O6bk+rpOiWatkxfSvTs8aDmSgEiVrwUSL4KwtmarPZ0U9uPQX2te3RZwUVd0++q9v8P3pk34U34ckkESNc02/KmO39dKj+G7v/AK/xIQkwb8+Kow/mcVjjtoIfDRzdSEcxOc2Vl9Hv6++j3vL1sZo8dxLeL/676t8X+Fb+3DaHbn0yQgYGUmkMW5A/TWH4Tv7spbcNhlPbzOOBj1K/xd7G/bQQ+J2fLdBnNZKKyfs376GW2E6Y3LHl+Sr+mb71XGuifgm6bEt34T8IVakBhqRdLim7+16+i8Dt+K8RHw/4fvDGEp/C25m7ZDrWUYygSqcAHDkxSVSHz34RuR2fE7W6xlOG3uQlhG6mK04LposyZ1J+JfhcoSLqcZCwnCumdNOeYyszGVI/v9l/5D/wBL8KjsdPiPjQ3eqKMWCSKl8vUjFPon318X+J+KjM24xGO3CKRj8yrK5SlL1k28FBEzygkjMv1EqXam8eh9PtrSNdPS2D6lduc4++vbUyMUHIeuLzdV7Wff00l2r+WPtV9TfOK+v7aBpu4n04r0iZtD0wfT10qW3VoYO+aM+r37Vo/DbUuolbycl4fZ9s6DfpYl+y16tl+r/toAnB5xzfPOf3+2giPNY9Pb0/vOijHBSXmyv540e9HpKw8/8AOOR+ocaDejqXFXmu9HYv2f20/Z2bSpdGcK0Rq7us+jRoNoiZU47nVmv4f2NHtb6SGhVjYW3xRjA4utBu/CJGpFSt9TvK7v7duP2TfsD+/mvjKUWa2W4ZUZPveK57V2+16Gx8pFXsW2d6Ptf66Bm9uodKFZrFD6P1qsq6V1ZQ81lFd/659udZ8w2lrfu/tx/daZswOTNF1Tx63d3i+NAr4DgaH3+tW440UoGSge1OMGefcv799PlEdzl5KurPzY7Vauf66VIigHV6RUOcftoB+JTb5qj3x2orP302G0lNIObZF0lXX69vT669CcekUceWsUmO9c3nN9jTtrx0emm1sRcXWK4x5SvvoFO5F2yGe7VtkgD0quce/wCo+Wle9ItNl5oS7x68eumbqufKy79Ee3vRV2c+/L3CLEDpL6ue/rdWdsevHJoKfE+G6YuK+UFw1d8Fma5vS47LEqVIlR78yzSYv2zXUdtL2t8GNRxXd6un5uoCRVI8Z+unG6sZZJe6fN1I5teErGgmIV8wtXjjv0081/x9w4QUfKgxvGa59vKWXXNJzrJLKTcLtLo7/Zw8/pxp09zoDHI0e15HGD5sZGyzGgn3dpj+Xy5idQGY859R1PvN579+AzngMatlu0yM1kqsFC0rlrjj9L1J4mUVekovBd6Ds+A2VI9wlkswF9qtvNVde16zYm5HEW35rF4AOec/bQfErbLHj3M32T/f6Gj2xi+bNtg5uvpnqxfvoA2yXTHLTaVigD6fSvX66nJpdUGBt+lV9cfy1buyjKgLkNF3m2y1fvmn+sLKLTIrnqvJffuUtWfX76Bm1sx5PKmDK+/F2Yszpn4f42ezuRltTnDehJYop0Lh6e2bR9aOdD8SNCl/mO1GDNcfbvX10MpHLJq1tsAxVcjz20H0UvEHjuufjfESfE7cX4ctyNk3plI21MB1GOoic5bK+b3fClF1HFfw29hcnGeNO3Wox87Hqs5rJ6mcdrc8aGEXpLVysUtQKLr0bc339tAvf2I5BFrDTXpQ57vr6aUbcIvnc5EC2KHrxzjT9zeBMNGavtd8p3v6n7aXGMkVPKJceDA85vtoKZbIrIGRKwek9jm8nPC/XUvwcZgJkE6nNl9+e1Grpbk6L6arjjNjj6kfX11NCRGNdPWMltELPpfDoF/A8rcI2oGHFWObq++fbStiLGZKNdUXqixkxpi3cJe1c+uthJZAj1FK8LVHNXxfPrrJnU4aK8vp6pf3f00HX8X+P7vill4vclvvT0wZyVgYXoLKVoez/Ln+L8K7czolGUEWEoXUo5u4rcZYbjL9ylCMkBjTY9R5b4L7Wd9F4PxsoM4nSkzolBCUXjPGJDaSMiH3CRcPLeVcYs98jWtZeVjQZ9MhnF8t339DXQ3fCEbntm5OESDNYMXaZNF4SlMPe6w41LG+rPVfV5iwxRfpnQB09L2cWlDjv6N6YbLJ6OqpYAv75z5Xy1+n10rehLzOUc3Q/eVds41Q/h2+7ctw2Nw2YYZkZMY9nOD0v69tBL8KzB7tZ/Xv20vbl057fT3v+mnExK6XpL932/d/fS8yvlOX29V0BI9N0ZU59s5uvTQG3Z9Gn0zxn00fRkyc0969cV7cn/Gt2jq9ensX3/YOdB7b2uLRurzVW9/0/lopqFivI9x4Oe9+uNYPdDquPP349L/pzrd2UVro6ct045e76FZ76Ao7PSd4yeH19haPXv8AroZQairE9MZri+OMLrJQCyu2PXNVf6X9+NbChLTpq49WawNUGc49O+g3c2cjJvqXOc1gsao9NER6uqgquzxdc3jpM+ldRb20JC2rMsc1aUB/X+ehkFSvq6rcnFY/2dAe7syt9DFh5c4uju+gaZtHTJiRa5GNrZ2XJ+2kStxmVWP/ABni320UJAkem7ApHC54X7dudA2U0J3fmtcyFvvR5aOOP+BNyUXysgKp7el3eLtOe+vT3RY/LhFCGTN0Z83fn0PbXt6NZL6bq+7VK1fOdBk40sUMNOR4RrqGqocx0ycSMbuulolDFq/xVb5c5THbWG3Ka4I9I9ee8ryr2tq1XR9HVECVsb6TJi+RTPFAW/voJ9mUlByhcSny22lelZ9M6ZubQV5bvFrjNOGPPc5edbQuVu6+WrRxy5XDm+2il4hY9UxTBG74z6t1ge4dq0GePKBTJZ00URE+ZOW1/bPYilGPK89slc8OcauhuMpSTzLIr5jqyuXqE9eXjUO8i5x7hz+r++g6kNi4k/MR4xkfbHerxz7Os3IDSxqKFN0DavAf36aZB6Y2MqoszRLtjuNftqSXi1kB1F8gjb9f0K7VjQN24TlKfUPJV22uCrtzZnWbpEvOSj5RjZWH0zfeq0rqIztvqjz6pyYT0DtrY7d09N5eqyNOO0uK9v56AtyEmm4kclZAvJee/GvMrrqjh95I1XPfBb/voyUZSjF8xxnAGT2psxxod2YX1dfVnBRk4R9v686AdzaZCvy1frVCe+bG9Ft7a9OX/T6JkfYStLlvIRRT1qryd/Ubf21Q/OMWkslnpigWdqOarQe8Ltsrol01Ti0vs4rP01OXG7jTRT01eWS2/wB9u2nMb3MSlGJYyPvbZExZ3599Knu9XSnTapXVLF457HHGdA/w8pEGVMjgaMq2+9ZP1dN26lgjckGT0ywl337++KPrpHgCR5ZQuig4vlM3fJih40M5okg4j5bRt+6WZePXQEeHzO8N1XTKwq1sOCnH30r4VyorFj5ko5OfU+v2dD5ZNV0yFXB0+xzg970ZuQj813XlzKz0bJVd6DPjcSQY04V9gxd0UfppW7A6RryeY6gz2rn3b+9at2fEdQRjLpOHMuHj83bPB21PJpvqXqzdIGTixsq9BnRLavoUGPSp/qLYvqUZM/TXa8N+Ebe94fr2d2TvsmD4ViZSpRYSdwZXmo0vlkZrXH8V4iEjupWbW/bB7GXSYb3Uj19Ld3nmPy3mu320HT/E/wAF8Ts9D4jwu7ss6pltISY3i1Dg+uurvfh8t3Y8F8M3DeltThLcif5MdkluxSbb0zPMz4KkY9foP8b/APlH/wDkfDQ8LueHdqLIluzim43AX/Li9OOqlzdWe+vgI7W9Ha6oyZeHlKpdM3p6ro+JAfK4Ksz2XQQTm88KBR3736en31kR7PqYvPrR6Vrd2aBH+FW+OaeHtj99EyqMWNDd3w2dua/70AR9jC8WP7euf569GCKDjPfDXrrcUv0ODH9g6zpwX9TAX7XoPdKPTVrWPXGPfjT9iCz6ZeXnDmsev6e2Ptpe1CU5EYxlKSgRBZIdgM8azciRwkiUWkWqxxSXd39NA/pOrprvXlcdsGL7Uup/fN4x6Gcft29dF7l9PvXZrjvz31niIAtffkrJ2x+nbQbBMybZCfbHL61Xtpm5suH+NsLr1p++f39dBvNLm5XdmbwVXtl/bTMBFHEikD0Az+v886DN5xG14sKxnK3f3vvrDev5s2OZBz7X7hnnnVG3AzZIIjGJfTKV3j3pbTOlO5CzOLK5xgtpeF9yr0AeGvMqvv249LbxXbW7O2sUOl9OPe69PXXSIwl12SmR4QqNchVFyVlQ+vOg8Z4GKHTFAG6yqAW+nbGdBPtQIrKAYvD0yoKFi920e3tYaDw8+mR0iZ6i3CWfMl3jq4qn9NZuE8q3xXa3prB3xZ73xfHef8PbbsR34/iPhOmglt7kt2G4SCKht/DZSymY4/fQcmQcc2W8R8pSnPZigt8FaRPw7nlqMV9EImMOarL2SqvGvbe7KmnpeyHuWLgMH8/XL/D7PVYtyoS670ccnmeWsU3oFQKjdQzw3grpwdX3/s1Butt3d/8AX9NdPf2xjmObkXTnPreZFcFBfLqPxaRaM9m6cn0wc+r9dBc7Y9BTjjOE7cx49OdbubXS3HhS84KzxXs/z50Hg34nTAenMTqX+JC319KK+unfifhYw3GN/KvUxzwDeX5sInbPd0APheolx1AucL65OT/TzT7ahJR6QObeexX7ZXtn9dXsen5W1FK4pqsHfHv+16jjFepMP5nPdwPe1rQe3YFZwCDx3XlOeO39NXdEFu/L6qB61Zce3s41zJHHVfdS+P5/00/w3i6K49M1jnOQ7+ugM8K9KHeh4TnKo8n09dO2UCurzPS/Mcj3OR7v3+0Juxe1HIchXb1/R76OG2JzeU8zVWevra4TQVTOqKjSVJKOpzVtBxgq9LnBk+WzJnnGZF0Za+uqvDxprLHFU9Meofbqo+vr66nQJx6g4rPeNubbHH09NBpEkMvPJ/N9BxR0le+ghtV1cIeWlqpVltCi8A8/bWvSTWJGXS1HCdVcDXlqvR7dr17xECWAIp3xTZnlqxv9K0BkFGgbKq4yaOEeyc37Op8xeuhv16hL9va8VfGi3gxFhQ1kkp3u7ac6d4ncWiUoLIiqEcUX6c88evtoFbI9Xlo9Hko9W3Di+eHUe4p3vOKKt71jVHhomTqbOOmjihuTTSe9a9utoKRmARBKvihGouP3dBu1CKkljmjprt3zQCf1NMfDwr51ouXlY1mqq6Y1TZrIzUkM6feVvLebq3u/TTI7sDqSVQRi3XUqvLXmKrQK8RHFcVGqKs4fN7KrjU/hvLUrpKnHF1T6ONN3d2pzOYy583PTx72fvpGzOl6QGqrm1/vN6C/40N3clLeTakxxLa2xiyr88YoAnPTwvHOkT8DubcdubG9vc+WUJDb3GRdTzVOfbSGYy+5Vv8+37ao8D4929z4golnBLCNjGQxTNU450E27tH5UrF8L9TF1jWfFOLsz8x3rFH3/AK67H4Nt+D359HiWeyyjNjPbTo67lIJQTyxcRKcd8ZOf43wztPSxWOWMqxKMsDY0n0fX6aBn4N4iO1ukpxWEozhLp+bp3Iygzj7hKy6uq11f8W/h0tuHhpymbkp7cj4scm7CM6hO+XySIZydFOTUf4cbE/Dbm27kNre+LCZubkZN7ZGUZRJQjKQ2j01n6las8b+ObT4afgyPxNmEY/8ArTl5ZQ3CfVuzTKG4Mzovj4fcvQcKcVGRVX6Ho1jlPd0MHqkZr3k3X6GeNbtg4/L2sWnLiuX64zrdzcKioLy8Zc+2T19x0D/Agyp56sXxTeapfX9TTTwn5qwBXSqna3H8QnH0O4jw8JdL05g3Z1RL9M/247a2cBjHpjeXDlzWLsGqT+mgfCEQh3TnpbTzN+TuXVnPsan+GFVcjqir8ovamuHL2T7aPYg0KQ6TCgvz2dSYusn9HXlCXmLGBjlKUr0OLeO/3CnZQBR9rtIyZFlc9Vk66k++neJI0xCxsvFxeq/y/LZIxIHynvqbe3Y9RW4sQRVvOUD1LLvu+mkbs1j/AAg4Czpqspgzb6uHQM+HuSkbcTqnOcYwAjclk9IcXanI5rjX0uz+HEfA+KZHhd2WxGEo72yxnOC70NuUZiHUMZqTpDow6+S2fEShKM9tSUUkYuuh6hz7067W3/iDxESW5sbe34eLO92W1tyqckTpn1MoMfNL/LxBvJxoON8ROmT3rPvFv0ekpGgqq1RLZlnEbPL0tfwiKXzxl/S9UeK8bCe71fDhsiUw22RHqWmRG1Br5ItHbmtI+ATZeYCLZeIxG+zg9PV/kFHids6SXtXTd2WlWsZNeb5QOc65O+dT7+qhdY/+tfTVXh91iLFuyPVdHUlWIuec3z6Z1B4mS1KTa5fU+1UfbQdCPy9NY8rS5ieVassx6XpsdsuUqjOKYXCY5eWi+T76Rs7t+QfRRLumzp9Pu06a2MmrCKsavpw3ZWO2Ti9Avb8K+VEY29hr759fT9dI3duu/dwJXy3eHOfbRMbe8T0useuPm+2jCNH5ZFo2F8g3d47nroC2Y+VegRRyrWajTmjH3qvbQT8L5hsDjCGQ/TNcaGW5ZV8dThKZDeTGP93WShIit0CJfSW1n7Zf9tB6RWceazqeyeYqRz27aqEv+Kol9SHe7uuHqr619gdyXQxTjEY1ReGTVU2dyko1uzvUxkzWS8jFMcXae9XoDmPyxLeozcHB5qsp/V148OTJYVlfmoa6bz5chfNx++NKiZkCX3sjii1jLgcV+uleIJF0N5FMV9K9UT+zQHCFqXwxDkxfJRTyrZ66YbMDqlmzKDCR24xqeWyFXNL5OXjNvp9dU7+5tzjBS5URanEQKqsuaEyd+NArZna5QAqXzVjlLT9tD4mCFso058q54vH3vj11RKdMosWywix8x1d5yK4dJ3pfl6ouJUiuFyBXPtegHb8RUjMqzTinNr6XjOi+NGY9TS1yFOcdSPNc8cGgd9cR6opmlVcUc96zpP8A7C/M84aPSq/V0FG2RzxmzmOOHLdex9vXWS3FOk6Y9+rGWxw0AlLj6dtInuF9USu7fr7d+TR13wyc4k57JXN/X10C3Zvm+q049C+VD/jRmz3wy7BKPbmw4wa8yTIVgvy/ajnnPPpo2TBl6nyinvfe/wBNAMoIC5w9IxXA559PX66XCZHjmynNd813ax+uvRj1oHVgvpMvvWMYz/XRdd5z3jT2s74DledAhh6d+x76/WP/ABT/AOQtjwfhN7w3iPD7m7me7cIxkSj0x6ifVI4pzkrX5RtUSLcXSjft210PwyO0bkTeX4TiTF80eoS6Oe2HQFHx25Pcj0RCUGXw4kIy6Y0tJ0+ao95Xxqn/AN3ejOUgPiTfPcNqQ9Bmhh0xxfFcN3jXL2twxbSvZwe0rGzistZ17xe0RW26x3q+HsZH2rBzoK/CeNlAnXT5okpXt7c7vFHXGXThXFftodvxT0/CqHQ1H/49p3Llkrc6OsL98aXsRXsFxO9BnEu/ayuf30Oy9yVZDnpvBfy+1Z99BRu+In0Rgx2yMa8xtQi8ManOMOqS3+ZeS9Uv4nW5F3IbVbbXSbG1ElY3cOkit8KY7emkeH3o/DqQflotB5uwOfL9199K+GAAPxVqqXFRbExauT0+ugr2/HHTORDaGT/DTEcxYdNEH/6lusn+IdLt9extHRziVzrk3B3M93sudSRBwLVtiIUU1Rx9rfp3dLaek3HIdQcYjdlN82hQPLoHbnjIkviS2tq5xY9NS6IoY6fN1d88mk+G8TEiPwdq9sqXUblzW/nqdBfFdOfXQQ3iUZd3NyK6nBfL1JXVbrKSH8KtVwnaiFelPUt6A2TuRxswLliQTzcjyMutOiNld8Gdfu3/APdvwp/CI7LKESewbX/r9CyJp0/IFoTt6j0sb1+BzlEwmflerzSC7s4iPPOrvErCG1B2oxa+J1bcvPOMrpnPJEK4K+16Bv47/hrxHhdvYnuwkQnZtyMFkmy6Olfm81NJ6JrlQ7RI3WWRfl7pG2i/VzottQ6XqYjbDLH04Jc3wv76ZKXTnpkErYF3is/l8zffgc6CjajK34flPmKZMsvTlKbC/XFOOdcjfPohRhyUV6+2urHcqN4p5GMktsKMjxm8Hu3rneJ3Z3bi7/m4927zoOgwidC+wVmmu2OPU17cjxN8y9MQukrH8/XQ+FCsER/XHovLw6Gc7ui0C45WVX35eeewe2gX4ihvADXIltK1yPOT20no80o0L5emXbn971RvKdOevHeulMfL63Xc9NSMyrI1G/XF1ePRz6aC3blFj0vVLhvJ2Vwl8hnvXZ1mzto0NA9JZy45M/TnOsgwJVFbKLlee9WKY/przuPXZlXFjb3vLxWceug9LZSVMKrpsfT0vF5zn2zpviCXTaPStvdcmI2P154vU27TKM5KGLr29Mi20/fTf/aixjGJmKA/LZ3ujnN3ZxoKfD70RZWXf2eoynTjg71qbcVcVX8cQwlpaeoC3m3WG6EcRquLttKtjLBx2/npG5beOkZC054Uq8+r9z20BwI11egeYac8+pePbnXtjaOhrhvqUjKjLXNj340mpooyyeanFe/Bz21QeFARliupa6awByf6qsa0DNuoSAIHPz9cVwhSPtf30EwuXEuW1lI4rkeSsL7and+9wb4oiCnejJ/M9NN3C9xxfU+amUubw0DizGgX1gvA5LqSo8V+vf0NB8OhkB9PMPpzgfXVG54fqrot6QJKVVWev7fTWdVERyYvEsmMNUP/ABoE7sMuDJeV+ntm7fvquW2yqS+dKzuPVlqOOwGpvEbylti1xdIXVl+p9q1sJJllIVMttDdPOcmgGe3XJjH5W82Yv6P98Ijt13M4KR/UM1omRQJ6VTaH9/TLoZOOaDi/av3zegc7VBfL63HB3Fft9tF4fZSTnJ5uaXis1jk50ousVfGMtZv7aFfXq6s37HGgZvKI9Vyfzc3/AM6Z4bcqRMUkSGN8DHzF5z+2kz3cRrAPJR/Tn769LdUqysXQGa5X3r19dBf+M7O58dnOJBm/ECNp/mBu+Xv0+c9fvrNvb63c+Va6sxkPamPpffgwZ7aHxM9t+BLbMkIfEZMnzilW35SJFx9NDBispSqPU/xSHs8Urf8AdaDNuNAKS4SPmp7Nj3Ac4+us2NqWI09M6r5q5yY9UrjOj8PuA9Mi6KW43878rXvyv8tDHeGMo5VbuVZw8vLVUB3vQDOfMUDi8UlcV6Zc5t1bu7MhqMjHSiXjAhfAtX026j2g7IVXoqlYPLd9saq6fhYqKVU7neW+clJnyXec6DN2JIZr5htIkYnAISMEa4op9dehFjcozqzCUeXFtdXlpMHPF6XCDJZWdRSo1Gn34i36Yzod7fMRjGLZTdyp4GKvPPtegbtbDSWkQeJISsu7pZYsoP60lnmoNnK5ivt1NN59rrReD3aC4Evy3KI1Tjpb57Hb99ZDfZSr4ks8uBG2ukHjPB6+2gXDc8qcCFRiXlRLO72/rya6v4nssd6fwtuUYY2umZSUdMySl/NGV9PHF8am/DAd2EdybCNrYWRjHzWDbiRizUs/Et9ci9zMpK+aSvUr3u1l9udA34JGM6CRIW+r5UOq+m3yl11S799dLY8F0MVUYwlIY3VuSqOG+lpPSytccgMsTTleeBx72UuTGqd3xEoQYjJGJS3iTzxi1JF84550BOydTKUWVGI/KYe9XQZAKcY1F4ycZRj7BaDJeeVqjgD2vVW9ISTHqKfVTEfL0vPHv+vOoGfmar6uT3+Y9c8aC3ZidCdoo0Yc5uvQa/fGmO1m0UpR4vFW94/X6a94RM8BnJxKrxx5fW60zZmeVHKdlDOCmivSsaBEoso5Rs9g4q04KfzHf6aVPc8xVpSWgp2RuiXp650+W5kCR01TH0L/AJX9tKhTaBVJhHzcWHa67XoM2xiy5ertj6vlvtg0e3KTYeUwtL3kJlyf8adubijmSF22S6e4W+Y4PXj21NPebQse2bzdGeTgo40DWo11B65Q6jtK6c9rrSoeH5s4i5cd3JXB9TREbCMuq+LqiqU75dP2vESa5Sqp5HgTNn1t740CN6JHv1GIlxz2cJhK99K6np6i81bjpOxh5/61XPeIi/MR8vP6XIp57P8AxqYkVG8Repqqu2sLhxXpoN2oPTK2PAPVz2wPDj31kNnPktpvFOPV5r6e2s6xV6VpwjxmVY/Tl17dj1RuTL8vrmJfGXgt0G7Ozcm9vrrHlk2c1k70ftrdjwzb+ZvJSmPVqu/7af4TejGTJzWBsxVB69n10vcolLGOEslkpuuvN8/9aDOmphIImX5V6s8Zj696xpM4QEx1L/Av7FFP88apdyipRGfF2dQ59JfTt66XOgOpwl2I36PztcP6/TQKjsxqTLGAzGXPF4OcPLzoN3bSPPMmwD0P9Vme1H37UbW4y6DpCsXK3v7Re940UbOplVhEqSNhfNy57cdu16CTa2ky1VcWHJhqz2ftrHbitlJhTNhxl4P106UY9NxRxmreb4KjxdPJnReJ2ehinJTeImacH35+mgmjAcK0cFl5Lfs9vtp84DESzgeoKM4zjt2D76Zuk7sEL+V6ku+LALv0o0nd3raenPIGO7zl71jmtAjxG3XpWOMdvRz9+PTXtyJQ1V8FnbGXR7wws74G0vHGB4x/LXZ/C/wH43h5b8N3aelYz2i/ii30pFPNBLVjxTjGgmd2LsbY7eYSmO4RElfRKMZTQzHzYHh14I9Ddhd+UCK3xb5vzv74xr3g5nwZRnuKdUJ9Fcqbkb6nhLP/ANv9Op4xZvVLrso4k3VVnnQKNmpBbTQ2Uo54efUx2NemGCBJT9US/wBD0DNvGjnsF9UpOV8y32Owyzn10qU415bvm6pc980FV99A2MqDCxKcoVdY6j1DTttiRJLU8kY1nJhAoDhuXPvnS5xxfC2gxM3KsHb6vOfu/dgWRisVI2VfmGs2+U/SsmgVDbYeaUIsosvKlnEuS6qytD8KBGmdZtDLjsR6fVXLVa9MB6ZSjY5Mov8AIL+v9NZuSPKdDaVJx5s5rsGMewcZ0GZ6npUaVyU8nrT2783r3g9x2783Tz3pSmuzi/bj6638J8PGe6RlOEB4dxYxuWDqQUj6vbvi9V/i34NueG3HY3SHxDNwnGUayXYvuZzoA/B4MZSnFiO3CTSdS9dbSRrHUE+ov0vtqedflk2Jk/a67e/09cdHZ6Y7DNCndCE2Qv8AlnVOMT8t/F21e/Rqfx21ubcdnqhPbJZgsZxJVwlxCVdQ4vnlvQIjc5Sh5U6mSy7YouXNZy+16b0g2nT8vKo5uwoEuzkM/fQbEHEjqHpmjVN9yOP93PbWbu2VxInxbZxkst4rPAc+mgq6iPm6stnV5bFxz2G+Yn/5enL8ZhfW88l+4Jf6+uujth14Ln8syAdjNPbhMH3vXO8Yc2+bqSvQK5bpVX17+2g6Gx4ZOJcvTzVd3HfFHGs2M1kbeU4x+6c8evfQbW/2eTKMuV9Du8du+s23KFnOXFPHp7XX0b0GSgF3XDUc88ClX9j21lBYU1Xmj02WLzi8+mid/qcC3wi5f4n0z+uvfGiLKnhEMW2ZP9PH20GR2+uMfNEuuwyx/q5960Xhoza8x1Ycctdr4fXOdZstjj8rgsrGefYUu+Oe2i8DvFMbHpEj75vB7nf20FEEXn5Xio/T60W6Tsw6mljVcUlPF3yHFNa9GT0x4q3+WOpLoKOPfjRsUR6j0yPPpYe1ue+gVubMDb4I9Vc+ZM1did/XQ/ACS3J5UQtP/rTF5OG+dM3M9z2jf1b+vHOM50/ejbIasz8lVbHnP7xv1xoIdmITT5eDCXn5vm5XjGnw2yJkOkS/lXsINlv0vt76CO9IzFr7rXF4lTd1/wAaU76dcVtx92jsif8AWg9u7YR9FlYOcPDjj/jQqLy0ndksnuXXfNY1VLdYtJ1t2eaqouqqk9zvotuZ04fLQNbnLa4axWKK9edAHiJReJ1zl3GV4vhj9TS/DzwpNHDh9MLVL6/rnTHxFr1J3p64otckvU/20nxG9JR+I9XynmFqz5ukyaBpsxkN0RtCoyQ5bJWH6/00BOKxkSer1UOM8Av9mn20xINh02FlKvMsvHPtpcixbcTCpzUlj/SX+/fGgV4jcieVuSryOBPW8Uh+X1540zej0ycVjDKwfzOfLn0x349BnYW9UXpTL0FY4Myf6687pi4iEh6iJCx/1Sipm9Akk9NgpTlLeaUenH6unR3Hpj5q/wDzAs+sntV4+2hnTFjQVKrOqSdV49Ox7a2UaSsfxWEDLkz6XyevbQH47w+UiDXqFeZ4tIln+k/bSYxBGKDGqlHqWPcbji7r7/TL3cV8qsu//wDo4EG1TGOLq/bSemXSRlIpOOpxznpO9YzoP1D/AAh+K/g0/ATPxLb2zxXn65fCTc3LzB25RK66oeG8vNv5v4OOwB8Se7GwZdMYyl1djpZxuFZspyajjshayeoDpqxHHOORTuca+0/xH+Hbe1Le3pbcdk3tjw25sQzGcN2fwZbhA7bYfFFceaIZ0Hy8obBGHTPduz4l7e3Hy8XHz288So99aeE2akm5u3fTD/L2yKIX1VuqUsjHVdduANuMWNzZWHljnlVLexxVVpLs9V8W8LbHvdybz+n8tB0NvwmxLpib26baXJ+Dt0SjddMTf83EsqLx7aT4jwsIwr40r63qPhgB6ko7irR8vZ799ARtEidLX8LWU4O7xxf89KuErwt8B6q25wFCZt0Dw2uqcY724RYnR/lB1yLoa3Ej2Oq3lvWT8Ntm4Ql4nyoSlJhuRppxVK/Wq+nf0cHlgsRqQ4ePXu8yv37an3ZyWUaau7Bt6fpjH6FY9wPw3goS+GT3yJJkJ0TejDXB5iTXHF512v8AD/hI+I3tjwu5vkpbu90HULLZVrqJpUhr/wCPI32cnAn5vYDy3VXi7eZeX9/bXpQmVLzRSumWY81KNWFfxXjt7aD9U/xZ/wCLdnwW/wCC6N6U9me5I3IbvT1f5cXeklAdLHbRxjGW9fD7m5Lc8K7qm5Ofifi70UT4TLqhBCrlGbJtjYdG2cppfgv8Tbkndn4rd3t7cj4be2dnr3GbGe7W3Z1OPJKd16GrfHePjudXw/DsNzd2tuM+lGMYQ6UNrbgHQLsxXrk1Sd10Hz+3s0xWUZU8I5OW7GirLq8OqDZJnagOrkbavrlT3xnNdjWbLAlHzUmV+gVa4715coGmTl8OpLVMqZRyYsDtFkr+l5rQJ66Oo46uDu2Vee5i5Xy6h8bMQrurz1PKUtHp2w866MYBGOFiOSI8dTeWxKrOM8XWuX4qnIUX6r/Pt3476DobO3YsQvJbnhKxf0/TRmzT5hsfXm7FvB2ftqSfielkGElL92nRf+9dFK1i29BTLZj1CluUxzWe2poSkXI4/MvL2r+6fbXt/cZRSxjE9OMvF/R0vZ8ROxitHObOM2POgekpKyG2+nHVRRjJmjGneF27GLTHNDd9hxxf8tQS35Sig2cOA59+dFHclGrw5rho+ZouvtWgs3NgQoPSl4KvzBn9a51sMRKld5w5c8dWM4DSXdflL6hOXhp9PppkPFTSQheW0teff+egpjNznMqTi/pa8YyV399B4jc6vNyFoc3fICV9xMOky3O5Eaq77FvHFX7a34yIx278tNyscVVL2/3zoPdS1HFGEjms3xIUcZzrdpJdQG2BlMHeuJYturHGPTQ7A0lMbvI3VhYZxetn+ZTqsxiORb++U5oxoHfhkiPxCR0yb6Rl0dkenCXxhw320Ud9jz5ooqfGjGvUuJiQ9tJ/D92ZKXSTy4CQZrOVw4M6De3Nzq80tx5up8VxSvs8n20Au91o9KZLvc5peMd2WqCxwcF//JJJXQcHBn0450vYmxeo6xDB1e7jEsHGfXT97eZFLMiYoWVRG411blXl/Q0DvhxlF3FEsejpZuRLZykHud/ppfiJQsLaEfLuRMBkYxvpVOc9tSm35W4SZXaqU+nV5nGbxrNncYRkfCjcgKba6abJEzLns6CveI1e12a8pF6RvjdlJlaXkDJrI+HGVf5ccc43ZOTHmlY57HfSzx0rXpoQK+n0lGvv1fu6Dwu+lxmdUOaQMjdoNPbm+DQL3vD5B3MytlZ0n6INfbGq9jwcY1Ij1Xj82aa7wlHOFzxXF6XPfUupcK0QMyrHOS4+nbjvqbY3ZRk9MfY6umXPDdFNVxzWgbvRpkdUhPNGiiPa+kqsFXdca2MC4sRPKcv04Yp699B4mU0si3L5kazj5c4vN9vbBpe18SJ+YxWEbWublXb00HY/APEbe1uTZO5GUoJHc2ok9wzHqrqkBPpuJIbit/RX4tOXiN3c3p1ckQtWJGJHbPWVRIlnp7l8o6goiW8iD2MmaOVxo4T3Ix8xi3ylApkvpTGTvoH7m+xJc9dZFEM56uKynLfatZtQpQTkLrD69IOUX30EpybrLVBjvmuSvLYpobc3FSSX8vJ6Zow+j9dB7w8L7jLrY9PTJ7ZA6eMdvbGn7HhRkjLorqlSRj8uTqyHoF23fvrIrGNRjJaoFidNlKJks9NDtE4sZMGVXzIOV4px9uXn3A9/wo+ZJM1bi9Td8dNjkBak3njGkyidfVZKV4cp+tltvAditPh4l6nrjdt1GqMl0Lkxwv8ATQeH8UxKqVh5Wy4/TsHfGc899AG3sFdUnC0xBPRqS3GK5SrUHjDpIokBUpWzmzqyX6+r6a9ueIlLC1G3BmqwUOB5zd8/fNjbnSNxHmvzWjUvNchrhwaD0fCXjpuxfLUuwiyD5b9PpenniWMY/wCZiP5YwDFUdTjqy8N86nWZisXgsp70l/K1df7ayGxKuJdSmerl7W3/AE+5oKtrYxbjnHUPmLPlLQGm5UaPY2yVMkqu4REHPU03jqb4sKHTXbmi9LnB8tEijB188XJzxRqQ8JulnQ01dyOT7vfP91oB2pGCL1Ry1bUZegLnB65r2zLvMUKeALkZ+mLx6cfTV+3szQJbcmWHDE4yZv8A60je8BOSLHpx6jx9/Ssu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0" name="AutoShape 8" descr="data:image/jpeg;base64,/9j/4AAQSkZJRgABAQAAAQABAAD/2wCEAAkGBxQTEhUUExMWFhQXGBgYGBgYGBwYGxkbGhsYGBsfGhogHighHRslHBgZITEhJSkrLi4uGx8zODMsNygtLisBCgoKBQUFDgUFDisZExkrKysrKysrKysrKysrKysrKysrKysrKysrKysrKysrKysrKysrKysrKysrKysrKysrK//AABEIAJ8BPgMBIgACEQEDEQH/xAAbAAADAQEBAQEAAAAAAAAAAAACAwQBBQAGB//EADsQAQACAQMCBAQEBAYCAgIDAAECESEAAzESQQQiUWETMnGBBUKRoVKxwfAGI2LR4fEHFDNygpIVFkP/xAAUAQEAAAAAAAAAAAAAAAAAAAAA/8QAFBEBAAAAAAAAAAAAAAAAAAAAAP/aAAwDAQACEQMRAD8A/IY7UZX0892+Bc1ddn0e+sNoQJBZz5vanvQ4Mc6ZsbUelt4ZWepm/co5/a9BtTDNyY0DxdZ55vj+egDd2RIpG/8ASFNe/wCjnvotvwhRZyNHVTfbnvn+70ZB6xOs7La1d1X6d6+msd1Dm8Pv3apvC5/TQeNqAIS6lES6qwzxms/r7aDa8KNgpV9pI1foc37d/bR7qXnNxKTyuQXKOO+tjtJHqBShYmKovJ6cdtAg8MU54+YOeT/n9tUx8NDHJR1ZaPXunP8APRbcosU6W77OMYw8pXOght3LzNRRMi00tUC23++gRueF6aW3unSnLVNZv/c0e/4YjQW98Fqc5i5KcX/PRb21GMnpWivmezTn+L6H76dtyL83St3bjHrjHAFP89BNu+FrFuTCn5r4c8c5/loTwsKPMj7nPfBl9uKuvXVJuRjmAMberntXtjn9tBPxDJklyBuNMqzb7YvjGaPuE8PDiKjFoQXKYOOnPfhHnWG1E6bsl9QM/L2oKG8uqfC7saVTqzal36PP14+us3ZvHU1yVmL3perPe31+mgB8NYdIpNCJlWTijpK6scc+Y0M/CMbEpoupRrvyW/011PwDxBsb+3ORNj1jUfmlGR0tGPMXZ3s99O/xF+EHhodP/s7e5KL0f5crDEurpqatVUiUI0oC6DifC6ung6nhTF0fKF19B07f2fN5tvngvp/ah7LxpU6qpSOEst9A9s0OPTRbZQdMgaK+z1Liy8/p+mgWeGSSVTjlqWWvKEs+nfXt3w9BbGuenqzfD2/351m6rJkp5l7+rm64/TSWOem/pz/tzegPc2InMuTFZrjnP11kSOWqMYf6ao3N6PSgegnU5rGS6wf940nYROKooSsvOb9vc0CIZfQ0yO3eAt/KA285S8OgnPN5z9r/ALrTdkXmTnjFrd8caD2ztjhW6z2O3e+xbx20fiNnjn3tvOatoLrONa7LCpHDi8XeboFrDz9dbut9NyeKsHgv96T9dAieyDlr7J7ftrd3ZTF2XgElzxacX6c+2mQ2kG2hrm+49LYZ57euhNy7JHb1B9gW8Z/bQAbHfJdJff71jRG2Vm04szx3FrFV+uvbU30WqvK+g8eqHGt3N0eMf3XTiitAMLTK1mqqXKHH5fvpu3txOpBTg6hsUpurquTH3s1u5LzI1LpoMdr7H6erRpm/sy+cv0fLKruilOcVn0c6BU9kkoZepGXB7Wdrz30O1s5rKXkjni+HhUutay+0aWrGr9CsXjg7aZtxtplEZXmXlrHSX+Xi/pegza2qrp6W2jvatGLv17enONL3fCokfVcBTih5p5HkK0coBE4JWd88Xw1jjn7a2L5g6jnpXoxxI4DqWn0vOgzoq+kaq81j0yOW6z78aDd2Ty22966btt9fXFv9KKGeIxxao8mLccWBUWuT9NJ3J25nZHFrbwhQViqvv/LQCeGxfNYUyD9bp9/rovCeN3NiTLa3JwknSsJsWuUWLxYY06c0jl5tc/m5Fr/6/T+RH4pLs/2fv20F+34fAxTKiYFz/I+2gNps6o3f6U8/d9bv6as8HtuY9OH83m4avI1fH98KNiIkrlEc2Eq6T9MN9nv+oTEinqwNOEOM/rn0/wBzBih2Fz68Y5xnOdabNi0zzVheCgfa3Hvpm1E6sCcuBSxxisFX+vvoOn+F/hWzOO58Sc4ShGW4JU4RhHoMxPNKcvNQsQovDhHivw4h0O2z3dvdh8SMmJGQRlOCSiMgRg8LZWkeA8VOMZEa/wAzaltt5Kc+WnD5eHGXX1v4D/hk8fufh3h3c6IT8PvjJG+rb3t6UiJ3n0yMPA3nhD4yUXpqotcX+W/4rcXZ+mj3rzWaOY8nmfau3rr7P/yH/guf4dukNubv7W5tsrYeaNSI+esU3hrvxjXzz+B+IjKMJ7O6bk+rpOiWatkxfSvTs8aDmSgEiVrwUSL4KwtmarPZ0U9uPQX2te3RZwUVd0++q9v8P3pk34U34ckkESNc02/KmO39dKj+G7v/AK/xIQkwb8+Kow/mcVjjtoIfDRzdSEcxOc2Vl9Hv6++j3vL1sZo8dxLeL/676t8X+Fb+3DaHbn0yQgYGUmkMW5A/TWH4Tv7spbcNhlPbzOOBj1K/xd7G/bQQ+J2fLdBnNZKKyfs376GW2E6Y3LHl+Sr+mb71XGuifgm6bEt34T8IVakBhqRdLim7+16+i8Dt+K8RHw/4fvDGEp/C25m7ZDrWUYygSqcAHDkxSVSHz34RuR2fE7W6xlOG3uQlhG6mK04LposyZ1J+JfhcoSLqcZCwnCumdNOeYyszGVI/v9l/5D/wBL8KjsdPiPjQ3eqKMWCSKl8vUjFPon318X+J+KjM24xGO3CKRj8yrK5SlL1k28FBEzygkjMv1EqXam8eh9PtrSNdPS2D6lduc4++vbUyMUHIeuLzdV7Wff00l2r+WPtV9TfOK+v7aBpu4n04r0iZtD0wfT10qW3VoYO+aM+r37Vo/DbUuolbycl4fZ9s6DfpYl+y16tl+r/toAnB5xzfPOf3+2giPNY9Pb0/vOijHBSXmyv540e9HpKw8/8AOOR+ocaDejqXFXmu9HYv2f20/Z2bSpdGcK0Rq7us+jRoNoiZU47nVmv4f2NHtb6SGhVjYW3xRjA4utBu/CJGpFSt9TvK7v7duP2TfsD+/mvjKUWa2W4ZUZPveK57V2+16Gx8pFXsW2d6Ptf66Bm9uodKFZrFD6P1qsq6V1ZQ81lFd/659udZ8w2lrfu/tx/daZswOTNF1Tx63d3i+NAr4DgaH3+tW440UoGSge1OMGefcv799PlEdzl5KurPzY7Vauf66VIigHV6RUOcftoB+JTb5qj3x2orP302G0lNIObZF0lXX69vT669CcekUceWsUmO9c3nN9jTtrx0emm1sRcXWK4x5SvvoFO5F2yGe7VtkgD0quce/wCo+Wle9ItNl5oS7x68eumbqufKy79Ee3vRV2c+/L3CLEDpL6ue/rdWdsevHJoKfE+G6YuK+UFw1d8Fma5vS47LEqVIlR78yzSYv2zXUdtL2t8GNRxXd6un5uoCRVI8Z+unG6sZZJe6fN1I5teErGgmIV8wtXjjv0081/x9w4QUfKgxvGa59vKWXXNJzrJLKTcLtLo7/Zw8/pxp09zoDHI0e15HGD5sZGyzGgn3dpj+Xy5idQGY859R1PvN579+AzngMatlu0yM1kqsFC0rlrjj9L1J4mUVekovBd6Ds+A2VI9wlkswF9qtvNVde16zYm5HEW35rF4AOec/bQfErbLHj3M32T/f6Gj2xi+bNtg5uvpnqxfvoA2yXTHLTaVigD6fSvX66nJpdUGBt+lV9cfy1buyjKgLkNF3m2y1fvmn+sLKLTIrnqvJffuUtWfX76Bm1sx5PKmDK+/F2Yszpn4f42ezuRltTnDehJYop0Lh6e2bR9aOdD8SNCl/mO1GDNcfbvX10MpHLJq1tsAxVcjz20H0UvEHjuufjfESfE7cX4ctyNk3plI21MB1GOoic5bK+b3fClF1HFfw29hcnGeNO3Wox87Hqs5rJ6mcdrc8aGEXpLVysUtQKLr0bc339tAvf2I5BFrDTXpQ57vr6aUbcIvnc5EC2KHrxzjT9zeBMNGavtd8p3v6n7aXGMkVPKJceDA85vtoKZbIrIGRKwek9jm8nPC/XUvwcZgJkE6nNl9+e1Grpbk6L6arjjNjj6kfX11NCRGNdPWMltELPpfDoF/A8rcI2oGHFWObq++fbStiLGZKNdUXqixkxpi3cJe1c+uthJZAj1FK8LVHNXxfPrrJnU4aK8vp6pf3f00HX8X+P7vill4vclvvT0wZyVgYXoLKVoez/Ln+L8K7czolGUEWEoXUo5u4rcZYbjL9ylCMkBjTY9R5b4L7Wd9F4PxsoM4nSkzolBCUXjPGJDaSMiH3CRcPLeVcYs98jWtZeVjQZ9MhnF8t339DXQ3fCEbntm5OESDNYMXaZNF4SlMPe6w41LG+rPVfV5iwxRfpnQB09L2cWlDjv6N6YbLJ6OqpYAv75z5Xy1+n10rehLzOUc3Q/eVds41Q/h2+7ctw2Nw2YYZkZMY9nOD0v69tBL8KzB7tZ/Xv20vbl057fT3v+mnExK6XpL932/d/fS8yvlOX29V0BI9N0ZU59s5uvTQG3Z9Gn0zxn00fRkyc0969cV7cn/Gt2jq9ensX3/YOdB7b2uLRurzVW9/0/lopqFivI9x4Oe9+uNYPdDquPP349L/pzrd2UVro6ct045e76FZ76Ao7PSd4yeH19haPXv8AroZQairE9MZri+OMLrJQCyu2PXNVf6X9+NbChLTpq49WawNUGc49O+g3c2cjJvqXOc1gsao9NER6uqgquzxdc3jpM+ldRb20JC2rMsc1aUB/X+ehkFSvq6rcnFY/2dAe7syt9DFh5c4uju+gaZtHTJiRa5GNrZ2XJ+2kStxmVWP/ABni320UJAkem7ApHC54X7dudA2U0J3fmtcyFvvR5aOOP+BNyUXysgKp7el3eLtOe+vT3RY/LhFCGTN0Z83fn0PbXt6NZL6bq+7VK1fOdBk40sUMNOR4RrqGqocx0ycSMbuulolDFq/xVb5c5THbWG3Ka4I9I9ee8ryr2tq1XR9HVECVsb6TJi+RTPFAW/voJ9mUlByhcSny22lelZ9M6ZubQV5bvFrjNOGPPc5edbQuVu6+WrRxy5XDm+2il4hY9UxTBG74z6t1ge4dq0GePKBTJZ00URE+ZOW1/bPYilGPK89slc8OcauhuMpSTzLIr5jqyuXqE9eXjUO8i5x7hz+r++g6kNi4k/MR4xkfbHerxz7Os3IDSxqKFN0DavAf36aZB6Y2MqoszRLtjuNftqSXi1kB1F8gjb9f0K7VjQN24TlKfUPJV22uCrtzZnWbpEvOSj5RjZWH0zfeq0rqIztvqjz6pyYT0DtrY7d09N5eqyNOO0uK9v56AtyEmm4kclZAvJee/GvMrrqjh95I1XPfBb/voyUZSjF8xxnAGT2psxxod2YX1dfVnBRk4R9v686AdzaZCvy1frVCe+bG9Ft7a9OX/T6JkfYStLlvIRRT1qryd/Ubf21Q/OMWkslnpigWdqOarQe8Ltsrol01Ti0vs4rP01OXG7jTRT01eWS2/wB9u2nMb3MSlGJYyPvbZExZ3599Knu9XSnTapXVLF457HHGdA/w8pEGVMjgaMq2+9ZP1dN26lgjckGT0ywl337++KPrpHgCR5ZQuig4vlM3fJih40M5okg4j5bRt+6WZePXQEeHzO8N1XTKwq1sOCnH30r4VyorFj5ko5OfU+v2dD5ZNV0yFXB0+xzg970ZuQj813XlzKz0bJVd6DPjcSQY04V9gxd0UfppW7A6RryeY6gz2rn3b+9at2fEdQRjLpOHMuHj83bPB21PJpvqXqzdIGTixsq9BnRLavoUGPSp/qLYvqUZM/TXa8N+Ebe94fr2d2TvsmD4ViZSpRYSdwZXmo0vlkZrXH8V4iEjupWbW/bB7GXSYb3Uj19Ld3nmPy3mu320HT/E/wAF8Ts9D4jwu7ss6pltISY3i1Dg+uurvfh8t3Y8F8M3DeltThLcif5MdkluxSbb0zPMz4KkY9foP8b/APlH/wDkfDQ8LueHdqLIluzim43AX/Li9OOqlzdWe+vgI7W9Ha6oyZeHlKpdM3p6ro+JAfK4Ksz2XQQTm88KBR3736en31kR7PqYvPrR6Vrd2aBH+FW+OaeHtj99EyqMWNDd3w2dua/70AR9jC8WP7euf569GCKDjPfDXrrcUv0ODH9g6zpwX9TAX7XoPdKPTVrWPXGPfjT9iCz6ZeXnDmsev6e2Ptpe1CU5EYxlKSgRBZIdgM8azciRwkiUWkWqxxSXd39NA/pOrprvXlcdsGL7Uup/fN4x6Gcft29dF7l9PvXZrjvz31niIAtffkrJ2x+nbQbBMybZCfbHL61Xtpm5suH+NsLr1p++f39dBvNLm5XdmbwVXtl/bTMBFHEikD0Az+v886DN5xG14sKxnK3f3vvrDev5s2OZBz7X7hnnnVG3AzZIIjGJfTKV3j3pbTOlO5CzOLK5xgtpeF9yr0AeGvMqvv249LbxXbW7O2sUOl9OPe69PXXSIwl12SmR4QqNchVFyVlQ+vOg8Z4GKHTFAG6yqAW+nbGdBPtQIrKAYvD0yoKFi920e3tYaDw8+mR0iZ6i3CWfMl3jq4qn9NZuE8q3xXa3prB3xZ73xfHef8PbbsR34/iPhOmglt7kt2G4SCKht/DZSymY4/fQcmQcc2W8R8pSnPZigt8FaRPw7nlqMV9EImMOarL2SqvGvbe7KmnpeyHuWLgMH8/XL/D7PVYtyoS670ccnmeWsU3oFQKjdQzw3grpwdX3/s1Butt3d/8AX9NdPf2xjmObkXTnPreZFcFBfLqPxaRaM9m6cn0wc+r9dBc7Y9BTjjOE7cx49OdbubXS3HhS84KzxXs/z50Hg34nTAenMTqX+JC319KK+unfifhYw3GN/KvUxzwDeX5sInbPd0APheolx1AucL65OT/TzT7ahJR6QObeexX7ZXtn9dXsen5W1FK4pqsHfHv+16jjFepMP5nPdwPe1rQe3YFZwCDx3XlOeO39NXdEFu/L6qB61Zce3s41zJHHVfdS+P5/00/w3i6K49M1jnOQ7+ugM8K9KHeh4TnKo8n09dO2UCurzPS/Mcj3OR7v3+0Juxe1HIchXb1/R76OG2JzeU8zVWevra4TQVTOqKjSVJKOpzVtBxgq9LnBk+WzJnnGZF0Za+uqvDxprLHFU9Meofbqo+vr66nQJx6g4rPeNubbHH09NBpEkMvPJ/N9BxR0le+ghtV1cIeWlqpVltCi8A8/bWvSTWJGXS1HCdVcDXlqvR7dr17xECWAIp3xTZnlqxv9K0BkFGgbKq4yaOEeyc37Op8xeuhv16hL9va8VfGi3gxFhQ1kkp3u7ac6d4ncWiUoLIiqEcUX6c88evtoFbI9Xlo9Hko9W3Di+eHUe4p3vOKKt71jVHhomTqbOOmjihuTTSe9a9utoKRmARBKvihGouP3dBu1CKkljmjprt3zQCf1NMfDwr51ouXlY1mqq6Y1TZrIzUkM6feVvLebq3u/TTI7sDqSVQRi3XUqvLXmKrQK8RHFcVGqKs4fN7KrjU/hvLUrpKnHF1T6ONN3d2pzOYy583PTx72fvpGzOl6QGqrm1/vN6C/40N3clLeTakxxLa2xiyr88YoAnPTwvHOkT8DubcdubG9vc+WUJDb3GRdTzVOfbSGYy+5Vv8+37ao8D4929z4golnBLCNjGQxTNU450E27tH5UrF8L9TF1jWfFOLsz8x3rFH3/AK67H4Nt+D359HiWeyyjNjPbTo67lIJQTyxcRKcd8ZOf43wztPSxWOWMqxKMsDY0n0fX6aBn4N4iO1ukpxWEozhLp+bp3Iygzj7hKy6uq11f8W/h0tuHhpymbkp7cj4scm7CM6hO+XySIZydFOTUf4cbE/Dbm27kNre+LCZubkZN7ZGUZRJQjKQ2j01n6las8b+ObT4afgyPxNmEY/8ArTl5ZQ3CfVuzTKG4Mzovj4fcvQcKcVGRVX6Ho1jlPd0MHqkZr3k3X6GeNbtg4/L2sWnLiuX64zrdzcKioLy8Zc+2T19x0D/Agyp56sXxTeapfX9TTTwn5qwBXSqna3H8QnH0O4jw8JdL05g3Z1RL9M/247a2cBjHpjeXDlzWLsGqT+mgfCEQh3TnpbTzN+TuXVnPsan+GFVcjqir8ovamuHL2T7aPYg0KQ6TCgvz2dSYusn9HXlCXmLGBjlKUr0OLeO/3CnZQBR9rtIyZFlc9Vk66k++neJI0xCxsvFxeq/y/LZIxIHynvqbe3Y9RW4sQRVvOUD1LLvu+mkbs1j/AAg4Czpqspgzb6uHQM+HuSkbcTqnOcYwAjclk9IcXanI5rjX0uz+HEfA+KZHhd2WxGEo72yxnOC70NuUZiHUMZqTpDow6+S2fEShKM9tSUUkYuuh6hz7067W3/iDxESW5sbe34eLO92W1tyqckTpn1MoMfNL/LxBvJxoON8ROmT3rPvFv0ekpGgqq1RLZlnEbPL0tfwiKXzxl/S9UeK8bCe71fDhsiUw22RHqWmRG1Br5ItHbmtI+ATZeYCLZeIxG+zg9PV/kFHids6SXtXTd2WlWsZNeb5QOc65O+dT7+qhdY/+tfTVXh91iLFuyPVdHUlWIuec3z6Z1B4mS1KTa5fU+1UfbQdCPy9NY8rS5ieVassx6XpsdsuUqjOKYXCY5eWi+T76Rs7t+QfRRLumzp9Pu06a2MmrCKsavpw3ZWO2Ti9Avb8K+VEY29hr759fT9dI3duu/dwJXy3eHOfbRMbe8T0useuPm+2jCNH5ZFo2F8g3d47nroC2Y+VegRRyrWajTmjH3qvbQT8L5hsDjCGQ/TNcaGW5ZV8dThKZDeTGP93WShIit0CJfSW1n7Zf9tB6RWceazqeyeYqRz27aqEv+Kol9SHe7uuHqr619gdyXQxTjEY1ReGTVU2dyko1uzvUxkzWS8jFMcXae9XoDmPyxLeozcHB5qsp/V148OTJYVlfmoa6bz5chfNx++NKiZkCX3sjii1jLgcV+uleIJF0N5FMV9K9UT+zQHCFqXwxDkxfJRTyrZ66YbMDqlmzKDCR24xqeWyFXNL5OXjNvp9dU7+5tzjBS5URanEQKqsuaEyd+NArZna5QAqXzVjlLT9tD4mCFso058q54vH3vj11RKdMosWywix8x1d5yK4dJ3pfl6ouJUiuFyBXPtegHb8RUjMqzTinNr6XjOi+NGY9TS1yFOcdSPNc8cGgd9cR6opmlVcUc96zpP8A7C/M84aPSq/V0FG2RzxmzmOOHLdex9vXWS3FOk6Y9+rGWxw0AlLj6dtInuF9USu7fr7d+TR13wyc4k57JXN/X10C3Zvm+q049C+VD/jRmz3wy7BKPbmw4wa8yTIVgvy/ajnnPPpo2TBl6nyinvfe/wBNAMoIC5w9IxXA559PX66XCZHjmynNd813ax+uvRj1oHVgvpMvvWMYz/XRdd5z3jT2s74DledAhh6d+x76/WP/ABT/AOQtjwfhN7w3iPD7m7me7cIxkSj0x6ifVI4pzkrX5RtUSLcXSjft210PwyO0bkTeX4TiTF80eoS6Oe2HQFHx25Pcj0RCUGXw4kIy6Y0tJ0+ao95Xxqn/AN3ejOUgPiTfPcNqQ9Bmhh0xxfFcN3jXL2twxbSvZwe0rGzistZ17xe0RW26x3q+HsZH2rBzoK/CeNlAnXT5okpXt7c7vFHXGXThXFftodvxT0/CqHQ1H/49p3Llkrc6OsL98aXsRXsFxO9BnEu/ayuf30Oy9yVZDnpvBfy+1Z99BRu+In0Rgx2yMa8xtQi8ManOMOqS3+ZeS9Uv4nW5F3IbVbbXSbG1ElY3cOkit8KY7emkeH3o/DqQflotB5uwOfL9199K+GAAPxVqqXFRbExauT0+ugr2/HHTORDaGT/DTEcxYdNEH/6lusn+IdLt9extHRziVzrk3B3M93sudSRBwLVtiIUU1Rx9rfp3dLaek3HIdQcYjdlN82hQPLoHbnjIkviS2tq5xY9NS6IoY6fN1d88mk+G8TEiPwdq9sqXUblzW/nqdBfFdOfXQQ3iUZd3NyK6nBfL1JXVbrKSH8KtVwnaiFelPUt6A2TuRxswLliQTzcjyMutOiNld8Gdfu3/APdvwp/CI7LKESewbX/r9CyJp0/IFoTt6j0sb1+BzlEwmflerzSC7s4iPPOrvErCG1B2oxa+J1bcvPOMrpnPJEK4K+16Bv47/hrxHhdvYnuwkQnZtyMFkmy6Olfm81NJ6JrlQ7RI3WWRfl7pG2i/VzottQ6XqYjbDLH04Jc3wv76ZKXTnpkErYF3is/l8zffgc6CjajK34flPmKZMsvTlKbC/XFOOdcjfPohRhyUV6+2urHcqN4p5GMktsKMjxm8Hu3rneJ3Z3bi7/m4927zoOgwidC+wVmmu2OPU17cjxN8y9MQukrH8/XQ+FCsER/XHovLw6Gc7ui0C45WVX35eeewe2gX4ihvADXIltK1yPOT20no80o0L5emXbn971RvKdOevHeulMfL63Xc9NSMyrI1G/XF1ePRz6aC3blFj0vVLhvJ2Vwl8hnvXZ1mzto0NA9JZy45M/TnOsgwJVFbKLlee9WKY/przuPXZlXFjb3vLxWceug9LZSVMKrpsfT0vF5zn2zpviCXTaPStvdcmI2P154vU27TKM5KGLr29Mi20/fTf/aixjGJmKA/LZ3ujnN3ZxoKfD70RZWXf2eoynTjg71qbcVcVX8cQwlpaeoC3m3WG6EcRquLttKtjLBx2/npG5beOkZC054Uq8+r9z20BwI11egeYac8+pePbnXtjaOhrhvqUjKjLXNj340mpooyyeanFe/Bz21QeFARliupa6awByf6qsa0DNuoSAIHPz9cVwhSPtf30EwuXEuW1lI4rkeSsL7and+9wb4oiCnejJ/M9NN3C9xxfU+amUubw0DizGgX1gvA5LqSo8V+vf0NB8OhkB9PMPpzgfXVG54fqrot6QJKVVWev7fTWdVERyYvEsmMNUP/ABoE7sMuDJeV+ntm7fvquW2yqS+dKzuPVlqOOwGpvEbylti1xdIXVl+p9q1sJJllIVMttDdPOcmgGe3XJjH5W82Yv6P98Ijt13M4KR/UM1omRQJ6VTaH9/TLoZOOaDi/av3zegc7VBfL63HB3Fft9tF4fZSTnJ5uaXis1jk50ousVfGMtZv7aFfXq6s37HGgZvKI9Vyfzc3/AM6Z4bcqRMUkSGN8DHzF5z+2kz3cRrAPJR/Tn769LdUqysXQGa5X3r19dBf+M7O58dnOJBm/ECNp/mBu+Xv0+c9fvrNvb63c+Va6sxkPamPpffgwZ7aHxM9t+BLbMkIfEZMnzilW35SJFx9NDBispSqPU/xSHs8Urf8AdaDNuNAKS4SPmp7Nj3Ac4+us2NqWI09M6r5q5yY9UrjOj8PuA9Mi6KW43878rXvyv8tDHeGMo5VbuVZw8vLVUB3vQDOfMUDi8UlcV6Zc5t1bu7MhqMjHSiXjAhfAtX026j2g7IVXoqlYPLd9saq6fhYqKVU7neW+clJnyXec6DN2JIZr5htIkYnAISMEa4op9dehFjcozqzCUeXFtdXlpMHPF6XCDJZWdRSo1Gn34i36Yzod7fMRjGLZTdyp4GKvPPtegbtbDSWkQeJISsu7pZYsoP60lnmoNnK5ivt1NN59rrReD3aC4Evy3KI1Tjpb57Hb99ZDfZSr4ks8uBG2ukHjPB6+2gXDc8qcCFRiXlRLO72/rya6v4nssd6fwtuUYY2umZSUdMySl/NGV9PHF8am/DAd2EdybCNrYWRjHzWDbiRizUs/Et9ci9zMpK+aSvUr3u1l9udA34JGM6CRIW+r5UOq+m3yl11S799dLY8F0MVUYwlIY3VuSqOG+lpPSytccgMsTTleeBx72UuTGqd3xEoQYjJGJS3iTzxi1JF84550BOydTKUWVGI/KYe9XQZAKcY1F4ycZRj7BaDJeeVqjgD2vVW9ISTHqKfVTEfL0vPHv+vOoGfmar6uT3+Y9c8aC3ZidCdoo0Yc5uvQa/fGmO1m0UpR4vFW94/X6a94RM8BnJxKrxx5fW60zZmeVHKdlDOCmivSsaBEoso5Rs9g4q04KfzHf6aVPc8xVpSWgp2RuiXp650+W5kCR01TH0L/AJX9tKhTaBVJhHzcWHa67XoM2xiy5ertj6vlvtg0e3KTYeUwtL3kJlyf8adubijmSF22S6e4W+Y4PXj21NPebQse2bzdGeTgo40DWo11B65Q6jtK6c9rrSoeH5s4i5cd3JXB9TREbCMuq+LqiqU75dP2vESa5Sqp5HgTNn1t740CN6JHv1GIlxz2cJhK99K6np6i81bjpOxh5/61XPeIi/MR8vP6XIp57P8AxqYkVG8Repqqu2sLhxXpoN2oPTK2PAPVz2wPDj31kNnPktpvFOPV5r6e2s6xV6VpwjxmVY/Tl17dj1RuTL8vrmJfGXgt0G7Ozcm9vrrHlk2c1k70ftrdjwzb+ZvJSmPVqu/7af4TejGTJzWBsxVB69n10vcolLGOEslkpuuvN8/9aDOmphIImX5V6s8Zj696xpM4QEx1L/Av7FFP88apdyipRGfF2dQ59JfTt66XOgOpwl2I36PztcP6/TQKjsxqTLGAzGXPF4OcPLzoN3bSPPMmwD0P9Vme1H37UbW4y6DpCsXK3v7Re940UbOplVhEqSNhfNy57cdu16CTa2ky1VcWHJhqz2ftrHbitlJhTNhxl4P106UY9NxRxmreb4KjxdPJnReJ2ehinJTeImacH35+mgmjAcK0cFl5Lfs9vtp84DESzgeoKM4zjt2D76Zuk7sEL+V6ku+LALv0o0nd3raenPIGO7zl71jmtAjxG3XpWOMdvRz9+PTXtyJQ1V8FnbGXR7wws74G0vHGB4x/LXZ/C/wH43h5b8N3aelYz2i/ii30pFPNBLVjxTjGgmd2LsbY7eYSmO4RElfRKMZTQzHzYHh14I9Ddhd+UCK3xb5vzv74xr3g5nwZRnuKdUJ9Fcqbkb6nhLP/ANv9Op4xZvVLrso4k3VVnnQKNmpBbTQ2Uo54efUx2NemGCBJT9US/wBD0DNvGjnsF9UpOV8y32Owyzn10qU415bvm6pc980FV99A2MqDCxKcoVdY6j1DTttiRJLU8kY1nJhAoDhuXPvnS5xxfC2gxM3KsHb6vOfu/dgWRisVI2VfmGs2+U/SsmgVDbYeaUIsosvKlnEuS6qytD8KBGmdZtDLjsR6fVXLVa9MB6ZSjY5Mov8AIL+v9NZuSPKdDaVJx5s5rsGMewcZ0GZ6npUaVyU8nrT2783r3g9x2783Tz3pSmuzi/bj6638J8PGe6RlOEB4dxYxuWDqQUj6vbvi9V/i34NueG3HY3SHxDNwnGUayXYvuZzoA/B4MZSnFiO3CTSdS9dbSRrHUE+ov0vtqedflk2Jk/a67e/09cdHZ6Y7DNCndCE2Qv8AlnVOMT8t/F21e/Rqfx21ubcdnqhPbJZgsZxJVwlxCVdQ4vnlvQIjc5Sh5U6mSy7YouXNZy+16b0g2nT8vKo5uwoEuzkM/fQbEHEjqHpmjVN9yOP93PbWbu2VxInxbZxkst4rPAc+mgq6iPm6stnV5bFxz2G+Yn/5enL8ZhfW88l+4Jf6+uujth14Ln8syAdjNPbhMH3vXO8Yc2+bqSvQK5bpVX17+2g6Gx4ZOJcvTzVd3HfFHGs2M1kbeU4x+6c8evfQbW/2eTKMuV9Du8du+s23KFnOXFPHp7XX0b0GSgF3XDUc88ClX9j21lBYU1Xmj02WLzi8+mid/qcC3wi5f4n0z+uvfGiLKnhEMW2ZP9PH20GR2+uMfNEuuwyx/q5960Xhoza8x1Ycctdr4fXOdZstjj8rgsrGefYUu+Oe2i8DvFMbHpEj75vB7nf20FEEXn5Xio/T60W6Tsw6mljVcUlPF3yHFNa9GT0x4q3+WOpLoKOPfjRsUR6j0yPPpYe1ue+gVubMDb4I9Vc+ZM1did/XQ/ACS3J5UQtP/rTF5OG+dM3M9z2jf1b+vHOM50/ejbIasz8lVbHnP7xv1xoIdmITT5eDCXn5vm5XjGnw2yJkOkS/lXsINlv0vt76CO9IzFr7rXF4lTd1/wAaU76dcVtx92jsif8AWg9u7YR9FlYOcPDjj/jQqLy0ndksnuXXfNY1VLdYtJ1t2eaqouqqk9zvotuZ04fLQNbnLa4axWKK9edAHiJReJ1zl3GV4vhj9TS/DzwpNHDh9MLVL6/rnTHxFr1J3p64otckvU/20nxG9JR+I9XynmFqz5ukyaBpsxkN0RtCoyQ5bJWH6/00BOKxkSer1UOM8Av9mn20xINh02FlKvMsvHPtpcixbcTCpzUlj/SX+/fGgV4jcieVuSryOBPW8Uh+X1540zej0ycVjDKwfzOfLn0x349BnYW9UXpTL0FY4Myf6687pi4iEh6iJCx/1Sipm9Akk9NgpTlLeaUenH6unR3Hpj5q/wDzAs+sntV4+2hnTFjQVKrOqSdV49Ox7a2UaSsfxWEDLkz6XyevbQH47w+UiDXqFeZ4tIln+k/bSYxBGKDGqlHqWPcbji7r7/TL3cV8qsu//wDo4EG1TGOLq/bSemXSRlIpOOpxznpO9YzoP1D/AAh+K/g0/ATPxLb2zxXn65fCTc3LzB25RK66oeG8vNv5v4OOwB8Se7GwZdMYyl1djpZxuFZspyajjshayeoDpqxHHOORTuca+0/xH+Hbe1Le3pbcdk3tjw25sQzGcN2fwZbhA7bYfFFceaIZ0Hy8obBGHTPduz4l7e3Hy8XHz288So99aeE2akm5u3fTD/L2yKIX1VuqUsjHVdduANuMWNzZWHljnlVLexxVVpLs9V8W8LbHvdybz+n8tB0NvwmxLpib26baXJ+Dt0SjddMTf83EsqLx7aT4jwsIwr40r63qPhgB6ko7irR8vZ799ARtEidLX8LWU4O7xxf89KuErwt8B6q25wFCZt0Dw2uqcY724RYnR/lB1yLoa3Ej2Oq3lvWT8Ntm4Ql4nyoSlJhuRppxVK/Wq+nf0cHlgsRqQ4ePXu8yv37an3ZyWUaau7Bt6fpjH6FY9wPw3goS+GT3yJJkJ0TejDXB5iTXHF512v8AD/hI+I3tjwu5vkpbu90HULLZVrqJpUhr/wCPI32cnAn5vYDy3VXi7eZeX9/bXpQmVLzRSumWY81KNWFfxXjt7aD9U/xZ/wCLdnwW/wCC6N6U9me5I3IbvT1f5cXeklAdLHbRxjGW9fD7m5Lc8K7qm5Ofifi70UT4TLqhBCrlGbJtjYdG2cppfgv8Tbkndn4rd3t7cj4be2dnr3GbGe7W3Z1OPJKd16GrfHePjudXw/DsNzd2tuM+lGMYQ6UNrbgHQLsxXrk1Sd10Hz+3s0xWUZU8I5OW7GirLq8OqDZJnagOrkbavrlT3xnNdjWbLAlHzUmV+gVa4715coGmTl8OpLVMqZRyYsDtFkr+l5rQJ66Oo46uDu2Vee5i5Xy6h8bMQrurz1PKUtHp2w866MYBGOFiOSI8dTeWxKrOM8XWuX4qnIUX6r/Pt3476DobO3YsQvJbnhKxf0/TRmzT5hsfXm7FvB2ftqSfielkGElL92nRf+9dFK1i29BTLZj1CluUxzWe2poSkXI4/MvL2r+6fbXt/cZRSxjE9OMvF/R0vZ8ROxitHObOM2POgekpKyG2+nHVRRjJmjGneF27GLTHNDd9hxxf8tQS35Sig2cOA59+dFHclGrw5rho+ZouvtWgs3NgQoPSl4KvzBn9a51sMRKld5w5c8dWM4DSXdflL6hOXhp9PppkPFTSQheW0teff+egpjNznMqTi/pa8YyV399B4jc6vNyFoc3fICV9xMOky3O5Eaq77FvHFX7a34yIx278tNyscVVL2/3zoPdS1HFGEjms3xIUcZzrdpJdQG2BlMHeuJYturHGPTQ7A0lMbvI3VhYZxetn+ZTqsxiORb++U5oxoHfhkiPxCR0yb6Rl0dkenCXxhw320Ud9jz5ooqfGjGvUuJiQ9tJ/D92ZKXSTy4CQZrOVw4M6De3Nzq80tx5up8VxSvs8n20Au91o9KZLvc5peMd2WqCxwcF//JJJXQcHBn0450vYmxeo6xDB1e7jEsHGfXT97eZFLMiYoWVRG411blXl/Q0DvhxlF3FEsejpZuRLZykHud/ppfiJQsLaEfLuRMBkYxvpVOc9tSm35W4SZXaqU+nV5nGbxrNncYRkfCjcgKba6abJEzLns6CveI1e12a8pF6RvjdlJlaXkDJrI+HGVf5ccc43ZOTHmlY57HfSzx0rXpoQK+n0lGvv1fu6Dwu+lxmdUOaQMjdoNPbm+DQL3vD5B3MytlZ0n6INfbGq9jwcY1Ij1Xj82aa7wlHOFzxXF6XPfUupcK0QMyrHOS4+nbjvqbY3ZRk9MfY6umXPDdFNVxzWgbvRpkdUhPNGiiPa+kqsFXdca2MC4sRPKcv04Yp699B4mU0si3L5kazj5c4vN9vbBpe18SJ+YxWEbWublXb00HY/APEbe1uTZO5GUoJHc2ok9wzHqrqkBPpuJIbit/RX4tOXiN3c3p1ckQtWJGJHbPWVRIlnp7l8o6goiW8iD2MmaOVxo4T3Ix8xi3ylApkvpTGTvoH7m+xJc9dZFEM56uKynLfatZtQpQTkLrD69IOUX30EpybrLVBjvmuSvLYpobc3FSSX8vJ6Zow+j9dB7w8L7jLrY9PTJ7ZA6eMdvbGn7HhRkjLorqlSRj8uTqyHoF23fvrIrGNRjJaoFidNlKJks9NDtE4sZMGVXzIOV4px9uXn3A9/wo+ZJM1bi9Td8dNjkBak3njGkyidfVZKV4cp+tltvAditPh4l6nrjdt1GqMl0Lkxwv8ATQeH8UxKqVh5Wy4/TsHfGc899AG3sFdUnC0xBPRqS3GK5SrUHjDpIokBUpWzmzqyX6+r6a9ueIlLC1G3BmqwUOB5zd8/fNjbnSNxHmvzWjUvNchrhwaD0fCXjpuxfLUuwiyD5b9PpenniWMY/wCZiP5YwDFUdTjqy8N86nWZisXgsp70l/K1df7ayGxKuJdSmerl7W3/AE+5oKtrYxbjnHUPmLPlLQGm5UaPY2yVMkqu4REHPU03jqb4sKHTXbmi9LnB8tEijB188XJzxRqQ8JulnQ01dyOT7vfP91oB2pGCL1Ry1bUZegLnB65r2zLvMUKeALkZ+mLx6cfTV+3szQJbcmWHDE4yZv8A60je8BOSLHpx6jx9/Ssu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4" name="AutoShape 22" descr="data:image/jpeg;base64,/9j/4AAQSkZJRgABAQAAAQABAAD/2wCEAAkGBhMSEBUUExQVFRQWGBgaGRcXGRwdHBgbGhwdGB0YHhwYGyYeGhsjHBoZHy8iJCcpLCwsGh8xNTAqNSYrLCkBCQoKDgwOGg8PGiklHyQsLCwsLC8sLCwsKSwsLCksLCwsLCwsLCwsLCwsLCwpLCwsLCwsLCwsLCwsLCwsLCksLP/AABEIALwBDQMBIgACEQEDEQH/xAAbAAACAwEBAQAAAAAAAAAAAAADBQIEBgEHAP/EAEgQAAIBAgMFBQMHCQYGAwEAAAECEQMhABIxBAUiQVEGE2FxgTKRoSNCUrHB0fAHFDNTYnKC0+EVJEOSs/FUc6KywtI0Y4Oj/8QAGQEAAwEBAQAAAAAAAAAAAAAAAQIDAAQF/8QALhEAAgICAQIFAgUFAQAAAAAAAAECEQMSITFBBBMiMlFhcZGxweHwQoGh0fEF/9oADAMBAAIRAxEAPwDV7v3OrLOYqoLLawQKxUaRCwuGq9mRpnb8euPuzp4G/ff/AL2wy2dYsCbEwAeU2GOSuS7dIX1OzeVSc7GOWFpoUwuZ+9RQhcs1gAoLEGWBFhzHwxqmQMINx0PvH34C+7qUCUWAABIFgNBpYD7MNqJsIDsKQYNUgKG1ixBOmfUQZHgccFBASrCsCqqTxfS0EipBPUDSR1x9vCvRoAE0UBY+zw5ssy7wB0Ejq0DmJv06FFj+iRgyAghQwIPIkCIOusG+G0F3KT0aI0Fc2Q2flUBI1qC4Ckn+uJbNs9F6gpj84DSZl7CzG/EZ9k6TqOtmZ3fTymKKAHXNA0kg2BmCT7zilvTbNn2b5SqURiTBVBnLReNTOUm50BOBog7lTaaFNSb1jFrMJPEqzBItLC+C1KFJIvWjlxG4DBJs/wBJgNJPIYz239s0YHLQW5ktVAJJHUKInlqcLF7Y12dgaVErYfojqs62FtACTqGGDqiXno2RRM0B63KOPrlAsakkS4E6WwVtkii1UPWhc/DmMnKSpiGg3BgYy+z9ro/S7NSZf2FiwEAAMYOnMjD/AGDtDsFZSmVRNmpssaz7QIgiZE3B642qGWVPuWm2dQOI1gbcPeGbxoO8FhmEmOYxAoCQI2gWpk8egqEKsnvDqZFvonlGGDbAjlnWnTYFTyU52MESRMCRy687Qd9mzKBUUNCy1jdhoApubE/g22iH3ErhAHkVuASZqcpdZ/SxE02nE9soKlVk+VOSnnJFQ6cUAS+vCdT43gw3opSOXMio7y5RguaeZMSMwmJxOvuuixLNTRidSVBJ5cx0wNEbYTfm9OJisRFP55H6QlV/xOoOIRQysVNVyIsHebrnAjvNYBt94l2u6qP6qnfXhH3euCru+kDORZuZgTe8zHXBUaNsZ3uqRIXLWkgkRUblknSrOlRcWTummAhXvGNT2R3tT6ObU1I0+zrh1/Z9OZyLJAGg0Gg00HTEKu70YEFQRMwQIJiJjrAAxtQ7sQLsyEsAlbhKg/Kc2AgD5W+uumvTHfzOnxcNbh5Z2vyMRV8G92Hw3dT5ovuH3eOCDd9O/AOIybC5vc2vqfecDRG3Ymr7nQKhU1Dn0h3jTNMl9I+sYpNQpwSFrMopipIdoysCRHylzY6Y07bIhBBUENBII1IESfQAemBtuymc0opze1IF/A2vqffgaG3YjTdqExlqgzEGo30c5/xY0IwKpsiZlEVuJstnJjiyEk57CfPGi/s6mTdFNwbgajQ+dzfxOIndVITCJcX4RpMxp1APmMHRG3ENPYKT0lqI1RwTAAYyfH29I4rXjEPzSkRmHeFbX7xtSFYATUEjjF9MP13ZTAKhFCm8ZREgRMR0AHoMcfYUJMqJIg2Fx0NrjA0NuZ9dmpZWaKoyotSO8NwcxAA7zXgPvGJnYacwUqi3N356W7yRN/cdMOm3XSOqKbRdQbaRp0tiT7IhMlQSRBMCSLWJi4sLeAwdDeYxDT2SkWVB3l80cbi65pF6nVWH++LGybqp1GCjvFlQ0lmi+UxapqMy+8dcNl3bSkSi6ATA0GguNMVdl2GoqeymchPYVRxDUe0JCmCPL1wNDeYz5+zdMCSz/wCZ7/8AXrjM763PTFXLUAaFBAfigkmYLTyyzfUY2mwrUzfKi8SIMi4E89ZzDyjqcZbtcf7x/COcfXja0MnYTcm3VARTCNlcv8pBsczkTw5R7DAgmbrE3jS7MvW5k30k9Y5DC3swJpH95v8AvbDKlafM/XgrqLLoFZoxVbax3mS85c2lokjXrY+44JVcysCxMEi8W+rx/wBx00rzaYifsxVIgyqNnu0TdlY6WIgjLA6gNebnnpizThRyA1/qTiFLV/3vsH+/rih2iQdxDkhMyZ4NyuYEr4g2BHMEjngvhGirdFtd40alNytRHQKS2RgeG9+E6WN8eSb4rmtV72qxz/NBaMizKqJ06E+c43WzbZTKxVbOSzQCohVOaOWkAeXCDeSTjY6T5TTVBEyuXLmVjAa4meGQed/PEHkOiXhXLpIxm791TDObeFifL6K+H164JteyUgw4SSIOp11BmfO3jyw2r7H3NVl0UmV6D6Q99x54X7LsBqd45uF5ExrPwFvTAvuyMPDPbWuRftVZQDwwdRBJmOUAT4c8K3HeKveKAQbHKTBiQwJEAG3UcueLVaoHcqoAymxXMFcEAZoZyYDBo0synoTZSnKCdb5T9hw745BkwV0Cbo7StRmky5XIOWpSQmf2gFIMjmoN56G3onZpg9FDLsvdhZqU3RpUmCM4mALalrCSTc+Wbbs7FeEgOCCpb5t4JHSxP3HGs7C9o9oKim3dniIIMhgwEkCJF4BHWeU4ZO0Sg6dM3yGVU6sBBPMxY/ETiYOI0xCgG8QPPxx8FwaLhMcBx0HH2NQCNWrlUm1gTJMC3UxYeOF26t+CsHzArkJMMCDkJlDDAHTXoVI5GL20UiwhbGQdSLSJ0IOk469EFSugOaYJB4pJIIuDc6XwaNZUTeoqrNF0EOykvNsjNTNv2itjNwQROGQws2DclOkGCgwxkjM0WPDYsYKrlWRqFHQYYTgGsnOOZsBoqwnM2Ykk6QANAB/vqTiZPU41GsJmxwtjgGPsajWcLY5GOVMJd3doHqPVU0mGUgpw1FJWy/4iKC2cO1vmNTOrYFGseZMQKY5TqFgCQR4H8euJzjGPkHhgqiMVdsqMtNmVSzAEhREkj5ozMov4kDxGKG49sqspFYZWzGJy8QkmRlcyBOS4B4CY4hjBG0y/8P24wvbSqRXED5vP/fG5T2vT7TjC9uTG0i2qjCdyi6Gg7KNNH+J/+98NFvPmcLuyifIH9+oPdUfF1CwcyVymbcwQTfTimfTKOpwF1NJ8BdnzZRmADc40+P1cup1x9tLqozMQosJJgXMD1JMeuPqm1hQSZygEkm0AXJvBsMB3jVDUzAzmxCmBJUgj2iogEAz4YsiTRJE4m8YPvAX/AMcZTtCHWoaneGKJEoBIbOwYKSXEAkIoygwy5iCGIxe2PtEKbU6e0Eio5CL7PGJAD8LmJLReDmBABEE6CtRzAi9+mDdgpx5PL+0G/NtNU9yzLTtEFATN75jbUeECSb2WbLvDaKDLUrKWpmzQ5aefKowGWTAI5kCBbG439u3u6rPojXEcj86fW+M/VRTmRhdhDLycenpfl8TBunR60cm0FKcePldvujRI1GtRUiGpkCDMR0giCrC3TCnbEqbKSyP8mxA4o1JCxyBuR46+Jwg2bdlei2bZqpjnTeP9mnqMs9cWn3ytTIm10zSeeFo4TzItpIDCxi5uTGJpclJ47jsl9mT2nbS1mRUPgpX4c9MfbNRUoR4+6fHD9NipVKcQHAHBHK1oyxE2JFvLGeobVfJJi0dOfrJ+zDRlfCOea0ktu5A05H7Q1wtZ2pV8ysVzibTdk0iNDp7sNBTKnnB5/gRitvakkKcwUqQwANyBrHU5SYtc4delnm5cVSN1uPfrPs61SalUkZSAB7QFyCFEgEEC1wy4cHecOVKPa2YKSD15Wi+vTyxlOyr06Lg5i8iAQ9hPVRAIjwMW8xtlqFhKgEHQ5re9QcUs0XYPYdtz/MddfaUjnHP34uRiChugHqfuGJ5G6j3H78YY7j7A+5PNmI931AH44+Gzr0B8Tf68awUfd8s6g+Av8BiFSsP2v8rfdg4xBm5TjBBpVkW8v9xyxGps4eM3IzHL+v8Av1OJusGRrz8R9+JAzpgis62BUauabEAEiTzgkefL4jBsfHGAcjEFpCTykyfOAPqA92I7ZRZkKq2WeY19DyPjqMGVcYxwrjjDHDX4wsEyCSeQiPrn4HBothRkin+cHvckWyZp8ZiMG7sSDzAIHrr9WOlOL0xJVwBqOoOL0H1nGE7fUia66ezzIHTrjeoIb+H7cec/lMqRXSYuDrP7PTC9x0anss5/NmIEnPWgeVR7XP1nGcqb12pXZjcme7HN2Gi2b5xt7IEKdJxouyU9wf8Am1v9V8Ltuo94zFTlu2UiNSdYIgE8rHUeWOPxM9a5L442Nd7NQfheWzDLAIixDxcwCeov8DihU3x3VIUqCABRAnnPjkuxNzCmb4VbBusoMil6jCROrAHiuTw85ExYHW4Bs6U6dZtalIcI5ZrZWMCCc7ARJAIBF4KlZMmR8Ol8mWOKaXcy28Khfb9mzSWO00s3kjiw1tqfwI9H3u1aafcuqiZctcZQQSeVokxInSceY7gcNvXY1J9kub6CKdSPiFHrj2AUQQYPC3Iwyn/fzjHVh4jyU/8AQUY5Ixj0SX6/sLE3itWsdnaixUpmznLlIsesj2lERM8ognI9p9ynZ3tJpn2DOhkEKSOgzDynxx6GmzlSSApJAB1FhoBc2Em3nivvXYVr02ptYkHlcW1Hv1HXFZRs5cGZ439O557SIbkQymCOYPhittOw55FQkj6QtF5E5efjoeYwbbdkqJVM/pEJmNDJAHmDfykc8Q2zaGFIshW8QCpJvr52iBzNueOaqZ384ncX6X2/Qr7Kj7GFyA1FJ4qYAAFpOXoLEAaaXF8C3jRKVCJvMjSb3HunF7dVcVqYJAUrEgH2WicsAzEEQZ5jlBxzfNLvVEZpAiVXS8yToIkjzBxk+eQeMxqeJTh27fHycpVc6z4e488DpqucZhxLZb+vXy1wp3dWNEhHMSBIN4HSZiRpPgPDDtqAcBkM+P8AXwxarOO1mj9UVVFOgYqJmRichMkCf8MgkiZsNJEAXGNn2c7TngovTZEUQKjkLoLDLrOgmwPnAxkw9ijiU6ETPvsb4+q7E7XSq0fRYloHMAzmkwdS0Tz0wNq6nNo0+D1cOOuJBsYjc29U2ZcqbOoJ9pu9ZmMdSafjpp78Nj2vXKSKT5gLCVg/xZre7B3Q+ro0hOIVB0xhNq7R11fOWadAiqe79xt5sT7sF2ftrUQZqppvMQqSIvoCASxw1pk96dNGtrbWqxnZROkmPrxnNr7Rj85AVgyoDI/a7xaceEBifO2otKj2mR5baKQQfN0cqDqGPUwLKDgVKnRqCo9BQ1OpxMQCGBvx5TBZWkmQJm95sr+R4yUuLH6b6olVJaMwmSDA8zEKRpc4s5Yuuh5faPx/XHbHQHFTY2YlkPI5rlQed5aOhPQ4P2Z3mdmNXZ6k5KUOjEzlpsTKz9FYmJsGgaAYZSTC4NdTWqwOnxxKcQzKwkEHlI5euoOPsxBvcden9MEWjpOPgcTK4G1QBgJuZgdY1+se/Gs1EwMDobSGnhYQzC41ymJ8jqPDBQMdKxhRl0BGtxaHTocDq7ZljhdpIHCuk8zMQPHE2PF6Y6WxjBA3F6D6zjzf8qNeK1O8Wb/x8MehI/EfL7TjzL8qrnv6cAGzTP8AD92EXuH6I2/ZKqDRdZ4hVryOcGq8H1GKe+d2NlYU2Chs2UteGzEH2psIBgdeUYL2Npuuy8TZiKlUExrFRgLTY8jczE88NalFaqFSAQSfCCGN+fj78RzY91RWEmjK7pr1aRdarrVzwSotJ9kgcMklQsAC5BFonBO21VEpBVCg1GliABmCyb2vxMOvMaRNzeG68i2GWLgrrI5gggzy1B8RjHdpt4mrVW/sKF19ogyXuJE8M9D5A4hiyPVxfVHb4bEpZk/7kOwuxht6kEnIlJ2MkkE8CFTJjKe8ax+u+PWqbqBABgaQp+6MeW/kx4tq2mpb2UCzGrF2IUnnCA2x6O1RwCSbAdYA95Hxx24+Ioh42nmdF4Meh+H34CdpRucXt1nS3XUC3XClN7Curfm9UFlzCdQGGl72nWxMYS7FumqlcVNpqSlAfMnjJm76cRLFj1yqIXQ0OKhp2h3OXBqIPlFILD6SgzI9xPvxj6KgVAQOUKeoAzQAOYAn0jG+3PvtNoVXQyJykH2h4Eai4AuB6zbK723X3W1hRZGIdY5AuCV8PZPv6DE5I7sEt4+XL+wPZ0A4TpaDNwDwwPBSFP4nDXZNjIUhlSeq8/McvLwxN9g45ABU2IPj08dPj1xIVj7KDMBYsTb38zjmcvg6k+Kf/TNb13OUkwAOvKPsGFuy7ZBiCVkgg84MHzxtN6bvWvSKVNCRyB9IYEEHQyDacKdr3JTpIovqBYT/ABGb+JN9cUjPg83L4WUZbYwFOmrix+r4YEd1lTmW3ngfdX4QeegI056CNNMdTeRQAkPBmNZAHONfDD7M0cvbJEJSVtIBjmuDGk3Rh6fX+PdjlDb1YwC0+IPlqRgtTanUAgBrifLmcIVrGySUnJ0JOC09zlvaRZGhIB93TngO7e061HZYKlbSdCbAf9WZbkTFtbW9x7xrVVBYJdiZDT8mRmUkcjxACCZCGSCYA9SGjixN8Ozjdl1b2r9RJv4QZEeGO7V2bYkFakgfNIyyepdZMeAAnDuTiStOAptDy8NjfYWVdkIpjOuY8wIWL8jIW2ogg9FEAYCmx94byeFkmLssiQQROZSNDBhmtIw/VsUKx7h86qe7bLmABOUiwI8CIHQZR1w18cE5Qa7ijZtsqUamYnTuc40sZRpvcwo/yjwxr/7QpGBnXisAfOIg+NoPO2Mv2h3hSSmajgmLFARLgScoBIuxUKNbnkJxUqbUtZYpuuV3fjB1ACgwBMFmDa6DlOjLI6Vo5njSbNnXdsrKILQckkgMeQJAJBnwM6wdMVNybLWQN3pzcTFTMniYlrZRAJuBJ4SByvmqe3vTe9VipmQweoHn997egGnS2NDuvfeYQ/CZAUn2XnSDJKEmwDEzaCeVFkiyS6WOcfTiFOsDbmNRzxDaFYjhYK3UiR7pHLDmINUGeJExMeE44XxNk5mJjUYAcYxNG4j5D6zjzr8pdPNXpwJhT15+Xlj0Gk3EfIfWceb/AJTT/eUsTwcjHM4nH3FH7Tcdl2/u5v8A4lU6f/Y588d2/bzRpM4VmILQqAlmMmAoXUk9YAuSQATiHZKfzc3/AMSr/qPhpy0m7fWcbuP2M9vDf5fZlin8qwUwQZQzBLWsAZ8CCIN8ec7RtpcVajsM5ni5QBbRuQGsjSeePSu0ez1CiCkitDoTniAAwsCWBzMDlHIakjQ3dm3UjR3tOm0RlzopYQOZ4rz008bYm8Vuy2HMsTujIfkt2AmnUqANBYBTBAMAyVbTLxEW5WmxGN5tKADiY36CTjm8dsIUrSYBhYkiQtpjUX58+WmuM/W29n/RKz9WPCnTVgSfHXDuXwKobu5DHY9i2ek0orKczFpRrzJsQOp92GQ2qi3zi3hBF9biJ9+uMpSYTBbMw1WkJj+Ij7sMtmpvH0R7z7xhXNjrDF9LGqd1TUBFZQoAAEQAsQdZtH19cC210qsxH0VAMEEGSTYwRYj34AzQCCdRz1/rilvLeYoqzlSQVBgAnqOUjmoMwPHCuTlwOsSh6gVbeasGCknIYqZRJFlMeEhgTOl+hwwyACIgDCfs/smzr8rSGVqoDAEQYgGQCBaZNrcR9K+27ZtVSplpUwiowzFyQHALCBwSA2U8WgAGs2Vx5pFo5OLY12Wv3hzgymi+PVvLpi2GxT2SEpLIIJ0EDN4CBziJxIUWPtGOij7TzwhVO19T7bg2XhF+IRbpax1uIiRrrGEe4toYNVp7Q2Z0kmEaAJJ1uIggi05WW50Gnp0wNMQOxpJOVZNjYXB5HroPcMMnxQsoW7ADY0ImLEdPvxz8zQcsHMKAAAOQAsPKMcVtfAj4xhR0o90Um7P0SrALkz+0UJUkQFiRccKgT4WggHC0LT2CgBTRnym6rMKbFotYakAnna2NGhHIiMReggDMwEQS3lAnXyGGi/knOC6x4KdXfaqtMNmVqthC5oOhPDI1IEeI8Yp1tuq0qlRwzVlBCd2NUIBa8L0Bva7KDaDgO376D1KQoqWktFr5gJmDpBGraEydJwy3bu6oq/KP84tAvB5XbWBAgCLYekupBSc3S/EPu7er1Mwai6Q2Xi6RM/10uIJvB9ucsMqHi5n6PPpE6WwTufEn1j6sdFIAQBA6DC2UUX3Fm07saojI5plGAUwpBK3BB4vEx0Ol74Xb2osjBkKA5oUn2VGsQbDUe+1rY0FYwCTyxmtg3Wu1JVq1Lmo5FMnRFpkhSoNgc2YzFxHTBT+eguTHF8LqRfb6rHuxtFEVCCcoy36R6XvjpWvTMPlZG1ZJEfGCZ62wbYN27O8s6ZHpArXAdwscJBQBpGeJEaEMB41toyCugoO2RgQQ5JKMrZSpzXI0NyeuhGGljSWyObzF7ZL/AD+jNtu3aGalTZyC5kMQIuJke8fDF1jhNukFZkzNSfL5ILHj7M+pw2YTi0XtFM5pKm0CpK18zAibW08PTxn7MdZemI1aLErlaINxaDfmSpPujXXBGGGFA0/bP7o+tseZflSc/nSR+r+049Op+2f3Rb1OPNfynEDaU/c+04nH3FX7TbdljFDQkZnuP+Y3rivvpNoarSFBgBnYHMQLw1gMhJGXNJJjNksZJxb7LfoP4n/1Hw0okX/eb6zhkuTSdIHR2RgJcmLROX3kiBMz4YKoXkM3lf45o9NcGWkouFA8QMSf34Imxka7JTzd9VLwCTSAmTMk5FUuRIiLzeZxU3ptARQ21VMswF2enqSbKpIuSTAgc9JxrNq2UEZFsS2Y5YB85Onnr00wup7r2em/eimpdQflGZnZZ1ipVJKg6cI5a9EcUupaM5NUhXsW6NrriARsdEaLkmow8swKebX14cM17D0AgzvWYj2napBMfuhV+GObR2gZwe6kqNX9lB5HVvScLFru92YlQZLt9Sgm1uc6YVuug6hKfVhK24qaiKFWsukkNKelsze8CDrgi7qIEGoaghhxgEcWo6i0jU2nEv7QXKSQQvVrA+pt78Lto25QCc4AiZZ3AtzABj4kdMT2bZ06RjHhjKp3qBmFJSYPs875oiQZJPTUzhdR3htD0wHpZSZDyCRBn2WBCzy5wV0MiGOw7QxHC1MjnEz8cX105e7Ab+TRTfRsoUqjDidCCdYvA6DLoMWaTKbqcFSlHO3Ly9+JNRGo164Uqm1wRB5YqbVvRKebOcoUKSSQAAxKg3PgfODGLNUwPd8TH24q7ay5CG5jTr4eWk+GMh5Piyrsm9Ur/KKSUUfEiSI6jTzwDba1QUnyKGeBIIBEvYmCwHDMxPzT1wOjTp0gKSnhXjfxPIepEny8cFo7WDlBPtEu3lyHwGDXNohfZsPs+1vlTOAHy53A5eAPgcowh3t2mDVGoiT3IzVRHM8Q9ykHoc3gYZnawxJ5uf8ApXQe/CN/laqSjBmccVrqzZisg6ZZienLk8FzyRzNtJJ9TR7rp09nU1HEVKvEf2VtC+HInxnkLME3xSJC5hJNvhf4geflgFTZiWLd5UE8hEco+aenxOA7YkBR3lUkuTbxESbWVRe9pieWFtM6FjlBUugx/P1LZQZN/hHPTnjlfblQSxxmqXaJAHC1Gd1mFYrDmy2McQzHLw2kYsUdx97xbS3ez/h6UxrYr8/pxSPAaAONdQ7N8RXIHaN5vtjGnQNphqnzKY5nNEM8aD7L4c7Ft9FHTZqYPCgygKcoUCFgxBEDXS0TJAxcooBAAAA5CwA6R0wQ0gBwgSBaBpAgR6WwbT4F0cOb5Fu89mArI8wtX5GoefGfk2Ai5FQqL2AZsVKW5K9PhXZ9nBn9IrkJr7Rp5ZB8JMdcA2naqzbNtIrjIypUqIZW0FiDZzdOEaRpBM2024t4GvSJeCVaJFgbBwY5WYYooqS1ZwZnUk13DbJsmUBZzEAljpJY6xNvnWxaU4jQOvnA9LfWDgjDFiBCsjFTkYK3IkSB5iRNpGox1ZgAkExcgQJ6xJjyk+eOkYDsqOF+UIY9R08YAvr/AExghqS8R8h9Zx5n+U5f7yn7n2nHplMcR8h9Zx5r+Uyoy7QmWPZOo6H+uEXuKP2m07K/oP4qn+o+GVEQCT1afDiOFXZa9Cxj5SrJ5/pHsPx94YKRyAJloJ1EE3k6YN8matFnvWPs2HIkXPktveSMcaoB7TtPQAfWBb3jHxoQCzn8evPCjej11pM9JA7FTlED2jAUyzABRJYnopABJGGFqi9tDsUK08qk6yYgHWTrMc9cJm2MZc+0HOPm01By9Bw/PJub9RaQThzunbHeiDUp5HMyhggfxKxDA6+twDICjeDUKFekFop31ViA4SL5SZLhWYnKCvMkso5iVaspCSiV9ppGO82lhRpj2aQI9JixPgLDAqp4c9Y9zQHs0zZm8xr6a9cdr7m2pKhrGm201SeBZRaVGdLOwZoHzrmSYCC2C7B2Pdya235a9QxFKJp0gLwARxtPOIEWGpI0vqN5tcr+fz4FmyVqu31glIMuzqeOryA5qp0LmIgezIJi0tN8dmNgqkUQqUzlchUIAbLlUhhBDGalOZEmeky7p7ds7UyA6d2jBSFMKCGCgcPVoAA19+I7R2YoCqteGDUxCwzALzsAcsmWBkcWYAyAMNSXQnKTk7ZkanYitswzbM5rgWIaFqFfaswhXux+jaNcA2LtY6nKwuNVcMjr4FWAYeox6DSoWnQn1t0jp00jwvgG37tp1hFailQDQkBo8RPEPTBcU1yLGcovhiHZ+0tJtTlPj9+Lw3qhFiD6jFat2A2E5sve0mPNa1Th8QlVmQeWWPDFJ+wFZP0e0Iw5CopU+rISD5wMSeJdiy8TLuG3nvykkXLEk8Ii+WxBOgE687ecZrbe0JZifGw6eAwh7Q7FtGyV/lQMs5FNNsyzBqMMzQQxADEZfmjrdZ/bFM/4on1kDyI9cUjiQmTxEpcM0J3kTN/Pzx1tuM3Nzr+PxzxnKO8lf9GS8ckUuZ/hBvi6mx1yM3cbQBa7o1NYPjVyggYbUipFna99FDAmSLQL30jx/rhnunaiXoNn4Sy8ByyJlRGUTEkc8UBuitIDd0skZS1TnyFltradcXzTZKUZlbmGMgBgZjQgHNJ1vywslwUjkimnZuc3PHVv44R7t34HALaRrzHmPr92L7ITxU2B8Pxp644nGup7Mc0ZK48/mTG7KYzcPt+1c3sBOutpnWZPM4Js2zBBAnlqZJgBfqUD0xTfbKi6j1I+3Hy7xZvZWT+PHB5YFOF9OfsWdr3oqZpBJVc0CJI0gSQJ8PEdRie7N5mqisAVkAmeXUDr54r9yze2Y8B9+C/nSIItbkMC+Au+r4QLtYqDYdoLGDVTuwT/APYcgFvFo8bTpY/Y2mVSoA2ZMwyzqDA1PMQR009cZbfe+TWqhAM1OnxOBe5BAWOdpJi/s40nYlFCOUYmmSIGoHOx1GsRyjHXBNLk8XPNSyUuhpKJOUH19+Dg4r0LKvkPqwfliiJnVOBrTaTJUr80BSCPM5iD7hiXPEDnzi4y8xFx4zPXw+2QFBE9r0H2483/ACmMPzhP3Tj0bNxHyH2482/KUw/OUtPD9uEi/UWftNXuLaRS2Oq7AlUqbQTlicq1XmMxA0xe3PXd6QqEBOJpUkfNkNxAwQH0NrLpjnZtPkSOXfV/9V8MqkhGj9szHieV5xjUZntT2mNBqbAIy5yrycuWCFYnoqzmYiYCkwRJDNHdypNWkFzQV1kW4BeSY6fSAxT3Z2XpIrKyllcByKmU8bZpNlENBixi5gCJw52pUUDhVmHsyPnExM8pJHxw9iE0CkybDQdW/wAtzitvHddGoylqILAgglVJhTI1PDBhgeTAHXE+/AEiTPORmI1m9lXwF72vi6IAt6/18cGhWyrtm2LTpl6xRFkAy5AuQBJi5JgXxjKvaInbIFTLQFSxWAoEfSA8T64aflLqxu6odIal/qKPtx5jQ2k90TB9rUk9eh9fDDpIVNnp2zbRsqUazr3bU1h6hDFwpHEGZZjNInNBM9Yw43dtKVBTcZmzrmUkHSBOvmPDpGmMP+SorVO0q8OAtDW8R3mk8xIvj0bZ9jSmIRVUXsoA1udPG/qcagWSrvCsQJIBIHUjQeumA7t2tnSWAmSJGhjmJv4emCVquVSYJi8DXCvd23MEyik75SeJCmUyc0cbqZExpy1xJupUFPgd5sCait7RPSx+GuKmybZUY8VMoL6kGD6Ehp8Onjgxq5rA2uCfsH3/AG6OayvWoK3ttqwKzlBOUgg6X4hPjbFLblp0QGZB3YBLPwjJAJ9lVlr3Maa4XdsdoqgZaLFGCqFKiSM5IYrHEMqraLSbggQTLUZ9nfv8rFaeR5AjM3tkjQrlKjymYvg0a0Xtk3lSeitWnmyuVAuQQWtEG2pjpPPDTuT9I+oEfAA/HGU3XUVWWmpGUuhgaAq4qN5D2j4SegjYjAaoydlcUYF0U+QA+BsPfiFQUyCrBYNiGEA+F7HFsnAWPEOgBn3iPtwAmB7Qdj6tJjV2fNUpzLJPGLe0v046anxM5k2zb5YaHSQeRBGtuRx6maI5W8vu094wr3t2Xo7Qczpx/rKZyP0E/Nex0a3hgapm57GLTtO4F5+vHG7UN0/HphpX/J7yTaCNf0tMf9ylQfQYCn5NarH/AOVTjnlpEn0JqADlyOF8uLLLPkS4kxRW7R1CMUTvWrVkUtFEs3IDoPpNY6dPfpNp/JvlDy5qa5c75eWuVQAQTJhiRcYb7N2YHeZmcEFVWKYmMpYxobQx5chpgqCRGeXIzIbNsoT2DxDiUk+2pvc9fHl8MbjsonyJYqVLNNxHIXn5w1M85wejuHZ6QzGmCFuDUM5ekAA8z0m8YakLlzM4ywPAe/X44LRKEHdshR0j6NvTl8I9QcGDYg1GPZjy6/j7TiSODbQjUH8X88YtRw4G5bMIjLznX0/HL3EIxHPfGYDtMyx8h9Zx53+UYf3hbxw49DpPxH90fWcefdv1DbUJ+gPrOJx9xaXtNx2fU90QOdWvf/8AV/jhgwGWCbFjP+Y4pdnD8gf+bW/1XxaF2HTMT8TjILO16tvEm3kP6ycVNkrh3dNGQ8Ob50ZXLjqoYgHS4PKCbtRBm8jlHuP2YTbbuuia5ra1lUIDy0taLwzFh44cQM1WUSOaz8ScXdmaZJ6L/wCV8VaiAxlsozAW5AkDFVN5haRD8FRgwVDqYZgGtyOv9ZAoTkzM/lI2iu+yNCD83YpLSJBWpwn2puQpsOfLHnTVWFEZREkyDPXwGraevKMeq/lIo5d2Mqj2Woiw5Cog0H4548uQxSMsAfEnnhkBGm/JfVrmrVFHLdUzZo0DETr48sep1nqqs8B945+f3Y86/JDszLXrlgwIp09QQDmZtOvs49L2ylmUcRWDNiBNog2Nr+/GYKFX9vgSSM0QCqCWByu2kyZyQALkkDni7uv9Gf33/wC44T7r3Js9Gu0VGWq4JyyoaJBJHCDEsLH78M9zbPAcgk8RWOXDaYHM4lJ+pfz4ClwWa4JgeB9SNASLx+PDC+tvKquZVpZnABgFYAMwxGaQpKsATGh6EhnXHs+f1yPtwq2PcwXa6tbLExBMcRIAJAAkRl56lm64zD0Fu6VNai9WotSnUm+crOWzRB9nhIuYMzELlxL8w7yk7Znya8TSSABLSxLC4iCdARa2HG1bMqUag5Q7a87t7radABilu+StRRcEtqdJkXOsWHXU2vY27NVqxVsmzJSYNMLk4WltTqWK3A1jlc89NPuvbsy5Ws6gW6g6MDzEWnqMJ9s2FadFFGoIMgm5A6nX1+6LVOgTSplP0iKCp62upPQ/ceWFlJ3wFRSVjpmxR2raghLMYACiwJ1JHLxIxLZdvFRAw8iDqpFiD4g2xxwCSDcQNR4n7sb7GE219raWbu1Ld4dJX4cRF/uPTF0dpE1yuf8AJ/74qbRuqmdpsoVigysALQX9Y+/rfDPYNqJlHs6/Edfv9/PCptlnGKV1/krrv+dKVQ+QP/iDiC7+l8nc8fQz0nnT6Xw3zYy++1y7SYJBIU+UAAe6MCbcVZTDGGSWtfmN22uv83ZwD5r9pGPu/wBqOiIP3j9oc4lu/e6MoLMoYWIJj19cWTvKn9MegJ+oYZP6kmmnWv5/7MmUc7Q1Op+kqZlbJpB5TIMEOPL0nAtwd+ancM+aic2ac2fO3yhmWMXBIItxsCpAEX9prf3lqiHTQxpwoTYj68G3LRU1jc5imdTpN8pMaEDh1GjdCJlGTTpHblxp41KS7cfc0imBiFUg/j8RgH5zEhg1uYUmR5LP46YFW2mplzKq3AIDNczrygQsnnp64rsefqwrVI1/zff+I8sRG0cWUiDqJI4upABmBpcDCZd+l9oFMQEUkOT86ZCi4lfwOsMmBKTzUn6XzTEkKQTpMdcZsBYQ8R8h9bYw/binm2ofuL9bY3FASSeqr16t1vjG9siv5yMxj5NfHm2Fj7ir9ptNxgCiR1qVv9Ryfhi4BBJ5ST7ibfAe7CLszthqgOjqac1pW05mqsQRw8hIN+Y+iZeirCm0+1brxG32Y3QFWdpHSRckn7MBrKSrQdSw8Ji3xgYW1+0lFaq0lJ71qZenKtlOaIBIFoJnyVtIxa2Ta1YFWBHFlMAmGBs0gWzCG85wbNQGtsCsJSxmbk36hryPTSMJ9/0BSCbQ6qWpuMq5nKg3OYyRJ6WsYOHy1QWNiCL+yxDRqCANYI+IvGF3ail32z92iszcLQARbXmL6xhnLjg2OC8xKXSzJbz7Us9VC8GmCCKWUhS4kg24jaTBMWGA0N/KNoD9zRUrmyqlOA0hZYidQT6T44A+5q4qIe4qH9GSLxByq/Llfxvgh7P1ldiaTNldRJDGVJEiwNsR2ke4sPg6r0/j+5c2/tjUaotRFVKiCDY8SFgcjSTax8r40m5d9ttneJUTKqhfZzLqTImZ5ffjDN2f2k52FF7EiCGmMiuD43kepxr+zOzvRaurq4GVMhKG93zRr+zaBr7njKTfJzeJxeGjielX9y4eyiCuHPeNA4mao4IhSqqMrDqzTrf0ww3RQC5zJJzMvoptYACcJt4b/rJXd8yCizKihlYnPmcHRbhmgSDMD2eeGe7adRa7AZe6LEFeOb3VhmWJ6mb874Mn6lweOug2qpK26j4EHEW0xCvVOVbxFVBJ6Z1MeUTiQrhpEAEEj0gEfWfdh7NQu33tGWi9iSwKgC+oP2TYYVbu25lzHLIJtJg+03LLpcYa71oGpQGUcSlT4yLMDBBNiY9MKxsFUKbAnOhzSDIJhrZtIAj1wjdloa1TOby293KwsLzhp1IBtlv5YebvWaSHXhE+gg+4zhV+Z1GIzKoipFtcpC/tagsYPgL4Y7n2NqVM5mzE3joRrAkxJi0m4JvJOCmadVSLK0gCSNTr+PU+/H1ESC3U/Dl7wJ9TiG01gaZCk5omQLheZ+BAxarMBnPKxgcwM1x6RgkhTt6kV6RFpDrPQmI+s4oVtkqGuB3ktYFhmEank/0fr8cH7SbwUUkam6F6dVWIF5UAkg5b8UZZ5E89MQ2TfFJKgqubVAb5DCtYwbQAYImY4VxOTV0dUIy1UkvnsWhuIn2qrn0/9pwp3huvu6gVZOZQbx+1OgGgGHJ7TUhVAtBA+icpMX9r2fiMKt47Q1ZgVRoEro151IIU8jHqcLPWuB8LyKdy6Fvc+61Kl2BMm1zEC0xMX+7DVd2Uv1VOeuVfrInCvYt71WRcuzkTTHCREOMoK3K6cXux8m2bY6U5p0kLKsk2hiskGC3ORphk0lROUZzk22vxK2+lyVeEa8gPBenliOyuAKViWXKGIJEEBUGuoMG1rNr0jt1Or36d6Uk0gSFnLm0MSqmxDcueJ7FX70grSJQ0wxa6gGIMSJmZOW+txiNvd0dsox8iO3ZDldsYOAwswJVhf2YkEag/Cec657fe01agISlWABabcLD2ZAbncco19dRQ2Rfa9p5Nz0bigDznx06CO06kAAwZNQT0u7D6h78XVI8xyMVufZnLIuRlGYM7XvAmGkAC4BgE8vHGtpAZfOT7zP24rVd5JlUFls7K86gZ2EHnfhAP7UjE03tThSWp3NRZkC65yI8eDl44zdi0S3ZVkG2WABEkxduZv7/64xXbdn/OuEj2Fn3tGNnu0Xa4OhsSeZkXJ0MjpEYwnbraiu2c/wBGunm3340fcP8A0mv7OKlOk2RRmNSqPE5ajLJJkwBAJvoOerhWgXY8+nO/MHn+DjxTdHbfajTzBlWRmgLzYljrJiWMXw1bthtUfpP+keHhhnBlIR2XBut77iettFOqjoCkXZZbmDDArk4CyCAfbnlGHGzBgLkrewBU/Z1nHl57UbVP6Zv8qdY+ji5/ae0xP5xU91P/ANML9BvKZ6Yg/aP/AE/diNfQnNcKbmIHO9tLDnjz3Zt5bQwH94qX8E8f2PDBzvCuAfl6h11FP/0wrkkrA8bNJS3o2UMzIAcxBkAcNssibzPoLgERjr74yvlJUDLmkkAjhdoIjXgAjxN7Qcvs+867EL3zAa2Wn9qYsO1X9fU88tK//wDPxwfNQjxmgXfUIGeJZwqhSDmXJ3mbS0rpyki5FyShvUPWCLUpmmRZgwktGYKBlgypDTJ9lrdM8Xrf8RVsI0pfy8EU1SZ7+p/lpdY/V4LnQfKNDWZTUIYrKmwcAkwpIYWteLxyN9MC/tiUdgy8KgwSLyXEWB0Kj3mYwpWhVJI/OKt/2aOnT9FpguzbA5F9oq/5aPL/APHGsDxlva98EBTmUnKWAkWIDgiw4spWLTJaQbXs1tuILgOtjTAMiwdipY2uALwI0N8UP7Oqf8TWH8ND7aOOLuypB/vNbX6ND+TgNgUC0m+F7wIagghRmlQCzsQgEroYAvqWWCZwbaN4IrIM5IYE5pWAtgD7OhJF+gbphS+wVAT/AHmsfNaHT/k4ku73tG0VR5JQ/k4Fja8Fr+2WhmJAUGmAc6wQ7FSfYtlIM66Hpi/tlfJRVwxXMVADRHHb6INpzHwBt0XUthf9fVP8NL7KWDrsTR+mqe6n/LwNqNoBp73IBOYlmqKoURyorVI0vfMs6A6ixxe/tAFxFZcpgiYJYEMcwjRbKZjQ+UgO73n9PV/y0f5WJ/mLR+mqe6l/LwfMB5bKFCojIahKCyMwYyBmzybsQAMsx4GY5WHqrTZzlpimgqGQEBlCOHSxMgz8BaSVd2t+vq+6l9tLERu9v11TTpS/l424dW+pd2eoHpls5BWzaQCPqBF4m04obLtjFAWqpJYZgIGUNGhkz873iQIOCjd7frqnup/y8dO7WP8Aj1fdS/lY2wNCGzbylqkMGVEzLBXjsDz0ABEyALjxAO22NllalNuIJmuAWJUWkXAk6E3tqDgJ3cw0r1OXzaX8rExu9v19X3Uv5WBuHRkfzhajsH7s5bZpEGMpywRBs7W+uTHU3ndZdVUpTblfNmLBYHzQs6RDC4g4l/ZrHWvV5cqX8rEju1v11T3U/wCXjbG0fcPu3bhUpyXg8Mg5bZvZ5c5jzBF4xdOz/tN/0/8ArhUu62k/L1fdS/l4kd1N+vq+6l/Kxtja/JcbYRJMm/7vu9nT78BqbEsEHn4L/wCuKlTdTf8AEVvdS/lYq1N0t/xFb3Uv5WFbGUfoX24DMkjQiBp1EDxNv9j5X+U7bCNsBDEAoLiINz+PXG5/styP/kVvdS/lY80/K4hoNs5DFy4qAlgvzSptkVRq7H1w+JpyFyKo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6" name="AutoShape 24" descr="data:image/jpeg;base64,/9j/4AAQSkZJRgABAQAAAQABAAD/2wCEAAkGBhMSEBUUExQVFRQWGBgaGRcXGRwdHBgbGhwdGB0YHhwYGyYeGhsjHBoZHy8iJCcpLCwsGh8xNTAqNSYrLCkBCQoKDgwOGg8PGiklHyQsLCwsLC8sLCwsKSwsLCksLCwsLCwsLCwsLCwsLCwpLCwsLCwsLCwsLCwsLCwsLCksLP/AABEIALwBDQMBIgACEQEDEQH/xAAbAAACAwEBAQAAAAAAAAAAAAADBQIEBgEHAP/EAEgQAAIBAgMFBQMHCQYGAwEAAAECEQMhABIxBAUiQVEGE2FxgTKRoSNCUrHB0fAHFDNTYnKC0+EVJEOSs/FUc6KywtI0Y4Oj/8QAGQEAAwEBAQAAAAAAAAAAAAAAAQIDAAQF/8QALhEAAgICAQIFAgUFAQAAAAAAAAECEQMSITFBBBMiMlFhcZGxweHwQoGh0fEF/9oADAMBAAIRAxEAPwDV7v3OrLOYqoLLawQKxUaRCwuGq9mRpnb8euPuzp4G/ff/AL2wy2dYsCbEwAeU2GOSuS7dIX1OzeVSc7GOWFpoUwuZ+9RQhcs1gAoLEGWBFhzHwxqmQMINx0PvH34C+7qUCUWAABIFgNBpYD7MNqJsIDsKQYNUgKG1ixBOmfUQZHgccFBASrCsCqqTxfS0EipBPUDSR1x9vCvRoAE0UBY+zw5ssy7wB0Ejq0DmJv06FFj+iRgyAghQwIPIkCIOusG+G0F3KT0aI0Fc2Q2flUBI1qC4Ckn+uJbNs9F6gpj84DSZl7CzG/EZ9k6TqOtmZ3fTymKKAHXNA0kg2BmCT7zilvTbNn2b5SqURiTBVBnLReNTOUm50BOBog7lTaaFNSb1jFrMJPEqzBItLC+C1KFJIvWjlxG4DBJs/wBJgNJPIYz239s0YHLQW5ktVAJJHUKInlqcLF7Y12dgaVErYfojqs62FtACTqGGDqiXno2RRM0B63KOPrlAsakkS4E6WwVtkii1UPWhc/DmMnKSpiGg3BgYy+z9ro/S7NSZf2FiwEAAMYOnMjD/AGDtDsFZSmVRNmpssaz7QIgiZE3B642qGWVPuWm2dQOI1gbcPeGbxoO8FhmEmOYxAoCQI2gWpk8egqEKsnvDqZFvonlGGDbAjlnWnTYFTyU52MESRMCRy687Qd9mzKBUUNCy1jdhoApubE/g22iH3ErhAHkVuASZqcpdZ/SxE02nE9soKlVk+VOSnnJFQ6cUAS+vCdT43gw3opSOXMio7y5RguaeZMSMwmJxOvuuixLNTRidSVBJ5cx0wNEbYTfm9OJisRFP55H6QlV/xOoOIRQysVNVyIsHebrnAjvNYBt94l2u6qP6qnfXhH3euCru+kDORZuZgTe8zHXBUaNsZ3uqRIXLWkgkRUblknSrOlRcWTummAhXvGNT2R3tT6ObU1I0+zrh1/Z9OZyLJAGg0Gg00HTEKu70YEFQRMwQIJiJjrAAxtQ7sQLsyEsAlbhKg/Kc2AgD5W+uumvTHfzOnxcNbh5Z2vyMRV8G92Hw3dT5ovuH3eOCDd9O/AOIybC5vc2vqfecDRG3Ymr7nQKhU1Dn0h3jTNMl9I+sYpNQpwSFrMopipIdoysCRHylzY6Y07bIhBBUENBII1IESfQAemBtuymc0opze1IF/A2vqffgaG3YjTdqExlqgzEGo30c5/xY0IwKpsiZlEVuJstnJjiyEk57CfPGi/s6mTdFNwbgajQ+dzfxOIndVITCJcX4RpMxp1APmMHRG3ENPYKT0lqI1RwTAAYyfH29I4rXjEPzSkRmHeFbX7xtSFYATUEjjF9MP13ZTAKhFCm8ZREgRMR0AHoMcfYUJMqJIg2Fx0NrjA0NuZ9dmpZWaKoyotSO8NwcxAA7zXgPvGJnYacwUqi3N356W7yRN/cdMOm3XSOqKbRdQbaRp0tiT7IhMlQSRBMCSLWJi4sLeAwdDeYxDT2SkWVB3l80cbi65pF6nVWH++LGybqp1GCjvFlQ0lmi+UxapqMy+8dcNl3bSkSi6ATA0GguNMVdl2GoqeymchPYVRxDUe0JCmCPL1wNDeYz5+zdMCSz/wCZ7/8AXrjM763PTFXLUAaFBAfigkmYLTyyzfUY2mwrUzfKi8SIMi4E89ZzDyjqcZbtcf7x/COcfXja0MnYTcm3VARTCNlcv8pBsczkTw5R7DAgmbrE3jS7MvW5k30k9Y5DC3swJpH95v8AvbDKlafM/XgrqLLoFZoxVbax3mS85c2lokjXrY+44JVcysCxMEi8W+rx/wBx00rzaYifsxVIgyqNnu0TdlY6WIgjLA6gNebnnpizThRyA1/qTiFLV/3vsH+/rih2iQdxDkhMyZ4NyuYEr4g2BHMEjngvhGirdFtd40alNytRHQKS2RgeG9+E6WN8eSb4rmtV72qxz/NBaMizKqJ06E+c43WzbZTKxVbOSzQCohVOaOWkAeXCDeSTjY6T5TTVBEyuXLmVjAa4meGQed/PEHkOiXhXLpIxm791TDObeFifL6K+H164JteyUgw4SSIOp11BmfO3jyw2r7H3NVl0UmV6D6Q99x54X7LsBqd45uF5ExrPwFvTAvuyMPDPbWuRftVZQDwwdRBJmOUAT4c8K3HeKveKAQbHKTBiQwJEAG3UcueLVaoHcqoAymxXMFcEAZoZyYDBo0synoTZSnKCdb5T9hw745BkwV0Cbo7StRmky5XIOWpSQmf2gFIMjmoN56G3onZpg9FDLsvdhZqU3RpUmCM4mALalrCSTc+Wbbs7FeEgOCCpb5t4JHSxP3HGs7C9o9oKim3dniIIMhgwEkCJF4BHWeU4ZO0Sg6dM3yGVU6sBBPMxY/ETiYOI0xCgG8QPPxx8FwaLhMcBx0HH2NQCNWrlUm1gTJMC3UxYeOF26t+CsHzArkJMMCDkJlDDAHTXoVI5GL20UiwhbGQdSLSJ0IOk469EFSugOaYJB4pJIIuDc6XwaNZUTeoqrNF0EOykvNsjNTNv2itjNwQROGQws2DclOkGCgwxkjM0WPDYsYKrlWRqFHQYYTgGsnOOZsBoqwnM2Ykk6QANAB/vqTiZPU41GsJmxwtjgGPsajWcLY5GOVMJd3doHqPVU0mGUgpw1FJWy/4iKC2cO1vmNTOrYFGseZMQKY5TqFgCQR4H8euJzjGPkHhgqiMVdsqMtNmVSzAEhREkj5ozMov4kDxGKG49sqspFYZWzGJy8QkmRlcyBOS4B4CY4hjBG0y/8P24wvbSqRXED5vP/fG5T2vT7TjC9uTG0i2qjCdyi6Gg7KNNH+J/+98NFvPmcLuyifIH9+oPdUfF1CwcyVymbcwQTfTimfTKOpwF1NJ8BdnzZRmADc40+P1cup1x9tLqozMQosJJgXMD1JMeuPqm1hQSZygEkm0AXJvBsMB3jVDUzAzmxCmBJUgj2iogEAz4YsiTRJE4m8YPvAX/AMcZTtCHWoaneGKJEoBIbOwYKSXEAkIoygwy5iCGIxe2PtEKbU6e0Eio5CL7PGJAD8LmJLReDmBABEE6CtRzAi9+mDdgpx5PL+0G/NtNU9yzLTtEFATN75jbUeECSb2WbLvDaKDLUrKWpmzQ5aefKowGWTAI5kCBbG439u3u6rPojXEcj86fW+M/VRTmRhdhDLycenpfl8TBunR60cm0FKcePldvujRI1GtRUiGpkCDMR0giCrC3TCnbEqbKSyP8mxA4o1JCxyBuR46+Jwg2bdlei2bZqpjnTeP9mnqMs9cWn3ytTIm10zSeeFo4TzItpIDCxi5uTGJpclJ47jsl9mT2nbS1mRUPgpX4c9MfbNRUoR4+6fHD9NipVKcQHAHBHK1oyxE2JFvLGeobVfJJi0dOfrJ+zDRlfCOea0ktu5A05H7Q1wtZ2pV8ysVzibTdk0iNDp7sNBTKnnB5/gRitvakkKcwUqQwANyBrHU5SYtc4delnm5cVSN1uPfrPs61SalUkZSAB7QFyCFEgEEC1wy4cHecOVKPa2YKSD15Wi+vTyxlOyr06Lg5i8iAQ9hPVRAIjwMW8xtlqFhKgEHQ5re9QcUs0XYPYdtz/MddfaUjnHP34uRiChugHqfuGJ5G6j3H78YY7j7A+5PNmI931AH44+Gzr0B8Tf68awUfd8s6g+Av8BiFSsP2v8rfdg4xBm5TjBBpVkW8v9xyxGps4eM3IzHL+v8Av1OJusGRrz8R9+JAzpgis62BUauabEAEiTzgkefL4jBsfHGAcjEFpCTykyfOAPqA92I7ZRZkKq2WeY19DyPjqMGVcYxwrjjDHDX4wsEyCSeQiPrn4HBothRkin+cHvckWyZp8ZiMG7sSDzAIHrr9WOlOL0xJVwBqOoOL0H1nGE7fUia66ezzIHTrjeoIb+H7cec/lMqRXSYuDrP7PTC9x0anss5/NmIEnPWgeVR7XP1nGcqb12pXZjcme7HN2Gi2b5xt7IEKdJxouyU9wf8Am1v9V8Ltuo94zFTlu2UiNSdYIgE8rHUeWOPxM9a5L442Nd7NQfheWzDLAIixDxcwCeov8DihU3x3VIUqCABRAnnPjkuxNzCmb4VbBusoMil6jCROrAHiuTw85ExYHW4Bs6U6dZtalIcI5ZrZWMCCc7ARJAIBF4KlZMmR8Ol8mWOKaXcy28Khfb9mzSWO00s3kjiw1tqfwI9H3u1aafcuqiZctcZQQSeVokxInSceY7gcNvXY1J9kub6CKdSPiFHrj2AUQQYPC3Iwyn/fzjHVh4jyU/8AQUY5Ixj0SX6/sLE3itWsdnaixUpmznLlIsesj2lERM8ognI9p9ynZ3tJpn2DOhkEKSOgzDynxx6GmzlSSApJAB1FhoBc2Em3nivvXYVr02ptYkHlcW1Hv1HXFZRs5cGZ439O557SIbkQymCOYPhittOw55FQkj6QtF5E5efjoeYwbbdkqJVM/pEJmNDJAHmDfykc8Q2zaGFIshW8QCpJvr52iBzNueOaqZ384ncX6X2/Qr7Kj7GFyA1FJ4qYAAFpOXoLEAaaXF8C3jRKVCJvMjSb3HunF7dVcVqYJAUrEgH2WicsAzEEQZ5jlBxzfNLvVEZpAiVXS8yToIkjzBxk+eQeMxqeJTh27fHycpVc6z4e488DpqucZhxLZb+vXy1wp3dWNEhHMSBIN4HSZiRpPgPDDtqAcBkM+P8AXwxarOO1mj9UVVFOgYqJmRichMkCf8MgkiZsNJEAXGNn2c7TngovTZEUQKjkLoLDLrOgmwPnAxkw9ijiU6ETPvsb4+q7E7XSq0fRYloHMAzmkwdS0Tz0wNq6nNo0+D1cOOuJBsYjc29U2ZcqbOoJ9pu9ZmMdSafjpp78Nj2vXKSKT5gLCVg/xZre7B3Q+ro0hOIVB0xhNq7R11fOWadAiqe79xt5sT7sF2ftrUQZqppvMQqSIvoCASxw1pk96dNGtrbWqxnZROkmPrxnNr7Rj85AVgyoDI/a7xaceEBifO2otKj2mR5baKQQfN0cqDqGPUwLKDgVKnRqCo9BQ1OpxMQCGBvx5TBZWkmQJm95sr+R4yUuLH6b6olVJaMwmSDA8zEKRpc4s5Yuuh5faPx/XHbHQHFTY2YlkPI5rlQed5aOhPQ4P2Z3mdmNXZ6k5KUOjEzlpsTKz9FYmJsGgaAYZSTC4NdTWqwOnxxKcQzKwkEHlI5euoOPsxBvcden9MEWjpOPgcTK4G1QBgJuZgdY1+se/Gs1EwMDobSGnhYQzC41ymJ8jqPDBQMdKxhRl0BGtxaHTocDq7ZljhdpIHCuk8zMQPHE2PF6Y6WxjBA3F6D6zjzf8qNeK1O8Wb/x8MehI/EfL7TjzL8qrnv6cAGzTP8AD92EXuH6I2/ZKqDRdZ4hVryOcGq8H1GKe+d2NlYU2Chs2UteGzEH2psIBgdeUYL2Npuuy8TZiKlUExrFRgLTY8jczE88NalFaqFSAQSfCCGN+fj78RzY91RWEmjK7pr1aRdarrVzwSotJ9kgcMklQsAC5BFonBO21VEpBVCg1GliABmCyb2vxMOvMaRNzeG68i2GWLgrrI5gggzy1B8RjHdpt4mrVW/sKF19ogyXuJE8M9D5A4hiyPVxfVHb4bEpZk/7kOwuxht6kEnIlJ2MkkE8CFTJjKe8ax+u+PWqbqBABgaQp+6MeW/kx4tq2mpb2UCzGrF2IUnnCA2x6O1RwCSbAdYA95Hxx24+Ioh42nmdF4Meh+H34CdpRucXt1nS3XUC3XClN7Curfm9UFlzCdQGGl72nWxMYS7FumqlcVNpqSlAfMnjJm76cRLFj1yqIXQ0OKhp2h3OXBqIPlFILD6SgzI9xPvxj6KgVAQOUKeoAzQAOYAn0jG+3PvtNoVXQyJykH2h4Eai4AuB6zbK723X3W1hRZGIdY5AuCV8PZPv6DE5I7sEt4+XL+wPZ0A4TpaDNwDwwPBSFP4nDXZNjIUhlSeq8/McvLwxN9g45ABU2IPj08dPj1xIVj7KDMBYsTb38zjmcvg6k+Kf/TNb13OUkwAOvKPsGFuy7ZBiCVkgg84MHzxtN6bvWvSKVNCRyB9IYEEHQyDacKdr3JTpIovqBYT/ABGb+JN9cUjPg83L4WUZbYwFOmrix+r4YEd1lTmW3ngfdX4QeegI056CNNMdTeRQAkPBmNZAHONfDD7M0cvbJEJSVtIBjmuDGk3Rh6fX+PdjlDb1YwC0+IPlqRgtTanUAgBrifLmcIVrGySUnJ0JOC09zlvaRZGhIB93TngO7e061HZYKlbSdCbAf9WZbkTFtbW9x7xrVVBYJdiZDT8mRmUkcjxACCZCGSCYA9SGjixN8Ozjdl1b2r9RJv4QZEeGO7V2bYkFakgfNIyyepdZMeAAnDuTiStOAptDy8NjfYWVdkIpjOuY8wIWL8jIW2ogg9FEAYCmx94byeFkmLssiQQROZSNDBhmtIw/VsUKx7h86qe7bLmABOUiwI8CIHQZR1w18cE5Qa7ijZtsqUamYnTuc40sZRpvcwo/yjwxr/7QpGBnXisAfOIg+NoPO2Mv2h3hSSmajgmLFARLgScoBIuxUKNbnkJxUqbUtZYpuuV3fjB1ACgwBMFmDa6DlOjLI6Vo5njSbNnXdsrKILQckkgMeQJAJBnwM6wdMVNybLWQN3pzcTFTMniYlrZRAJuBJ4SByvmqe3vTe9VipmQweoHn997egGnS2NDuvfeYQ/CZAUn2XnSDJKEmwDEzaCeVFkiyS6WOcfTiFOsDbmNRzxDaFYjhYK3UiR7pHLDmINUGeJExMeE44XxNk5mJjUYAcYxNG4j5D6zjzr8pdPNXpwJhT15+Xlj0Gk3EfIfWceb/AJTT/eUsTwcjHM4nH3FH7Tcdl2/u5v8A4lU6f/Y588d2/bzRpM4VmILQqAlmMmAoXUk9YAuSQATiHZKfzc3/AMSr/qPhpy0m7fWcbuP2M9vDf5fZlin8qwUwQZQzBLWsAZ8CCIN8ec7RtpcVajsM5ni5QBbRuQGsjSeePSu0ez1CiCkitDoTniAAwsCWBzMDlHIakjQ3dm3UjR3tOm0RlzopYQOZ4rz008bYm8Vuy2HMsTujIfkt2AmnUqANBYBTBAMAyVbTLxEW5WmxGN5tKADiY36CTjm8dsIUrSYBhYkiQtpjUX58+WmuM/W29n/RKz9WPCnTVgSfHXDuXwKobu5DHY9i2ek0orKczFpRrzJsQOp92GQ2qi3zi3hBF9biJ9+uMpSYTBbMw1WkJj+Ij7sMtmpvH0R7z7xhXNjrDF9LGqd1TUBFZQoAAEQAsQdZtH19cC210qsxH0VAMEEGSTYwRYj34AzQCCdRz1/rilvLeYoqzlSQVBgAnqOUjmoMwPHCuTlwOsSh6gVbeasGCknIYqZRJFlMeEhgTOl+hwwyACIgDCfs/smzr8rSGVqoDAEQYgGQCBaZNrcR9K+27ZtVSplpUwiowzFyQHALCBwSA2U8WgAGs2Vx5pFo5OLY12Wv3hzgymi+PVvLpi2GxT2SEpLIIJ0EDN4CBziJxIUWPtGOij7TzwhVO19T7bg2XhF+IRbpax1uIiRrrGEe4toYNVp7Q2Z0kmEaAJJ1uIggi05WW50Gnp0wNMQOxpJOVZNjYXB5HroPcMMnxQsoW7ADY0ImLEdPvxz8zQcsHMKAAAOQAsPKMcVtfAj4xhR0o90Um7P0SrALkz+0UJUkQFiRccKgT4WggHC0LT2CgBTRnym6rMKbFotYakAnna2NGhHIiMReggDMwEQS3lAnXyGGi/knOC6x4KdXfaqtMNmVqthC5oOhPDI1IEeI8Yp1tuq0qlRwzVlBCd2NUIBa8L0Bva7KDaDgO376D1KQoqWktFr5gJmDpBGraEydJwy3bu6oq/KP84tAvB5XbWBAgCLYekupBSc3S/EPu7er1Mwai6Q2Xi6RM/10uIJvB9ucsMqHi5n6PPpE6WwTufEn1j6sdFIAQBA6DC2UUX3Fm07saojI5plGAUwpBK3BB4vEx0Ol74Xb2osjBkKA5oUn2VGsQbDUe+1rY0FYwCTyxmtg3Wu1JVq1Lmo5FMnRFpkhSoNgc2YzFxHTBT+eguTHF8LqRfb6rHuxtFEVCCcoy36R6XvjpWvTMPlZG1ZJEfGCZ62wbYN27O8s6ZHpArXAdwscJBQBpGeJEaEMB41toyCugoO2RgQQ5JKMrZSpzXI0NyeuhGGljSWyObzF7ZL/AD+jNtu3aGalTZyC5kMQIuJke8fDF1jhNukFZkzNSfL5ILHj7M+pw2YTi0XtFM5pKm0CpK18zAibW08PTxn7MdZemI1aLErlaINxaDfmSpPujXXBGGGFA0/bP7o+tseZflSc/nSR+r+049Op+2f3Rb1OPNfynEDaU/c+04nH3FX7TbdljFDQkZnuP+Y3rivvpNoarSFBgBnYHMQLw1gMhJGXNJJjNksZJxb7LfoP4n/1Hw0okX/eb6zhkuTSdIHR2RgJcmLROX3kiBMz4YKoXkM3lf45o9NcGWkouFA8QMSf34Imxka7JTzd9VLwCTSAmTMk5FUuRIiLzeZxU3ptARQ21VMswF2enqSbKpIuSTAgc9JxrNq2UEZFsS2Y5YB85Onnr00wup7r2em/eimpdQflGZnZZ1ipVJKg6cI5a9EcUupaM5NUhXsW6NrriARsdEaLkmow8swKebX14cM17D0AgzvWYj2napBMfuhV+GObR2gZwe6kqNX9lB5HVvScLFru92YlQZLt9Sgm1uc6YVuug6hKfVhK24qaiKFWsukkNKelsze8CDrgi7qIEGoaghhxgEcWo6i0jU2nEv7QXKSQQvVrA+pt78Lto25QCc4AiZZ3AtzABj4kdMT2bZ06RjHhjKp3qBmFJSYPs875oiQZJPTUzhdR3htD0wHpZSZDyCRBn2WBCzy5wV0MiGOw7QxHC1MjnEz8cX105e7Ab+TRTfRsoUqjDidCCdYvA6DLoMWaTKbqcFSlHO3Ly9+JNRGo164Uqm1wRB5YqbVvRKebOcoUKSSQAAxKg3PgfODGLNUwPd8TH24q7ay5CG5jTr4eWk+GMh5Piyrsm9Ur/KKSUUfEiSI6jTzwDba1QUnyKGeBIIBEvYmCwHDMxPzT1wOjTp0gKSnhXjfxPIepEny8cFo7WDlBPtEu3lyHwGDXNohfZsPs+1vlTOAHy53A5eAPgcowh3t2mDVGoiT3IzVRHM8Q9ykHoc3gYZnawxJ5uf8ApXQe/CN/laqSjBmccVrqzZisg6ZZienLk8FzyRzNtJJ9TR7rp09nU1HEVKvEf2VtC+HInxnkLME3xSJC5hJNvhf4geflgFTZiWLd5UE8hEco+aenxOA7YkBR3lUkuTbxESbWVRe9pieWFtM6FjlBUugx/P1LZQZN/hHPTnjlfblQSxxmqXaJAHC1Gd1mFYrDmy2McQzHLw2kYsUdx97xbS3ez/h6UxrYr8/pxSPAaAONdQ7N8RXIHaN5vtjGnQNphqnzKY5nNEM8aD7L4c7Ft9FHTZqYPCgygKcoUCFgxBEDXS0TJAxcooBAAAA5CwA6R0wQ0gBwgSBaBpAgR6WwbT4F0cOb5Fu89mArI8wtX5GoefGfk2Ai5FQqL2AZsVKW5K9PhXZ9nBn9IrkJr7Rp5ZB8JMdcA2naqzbNtIrjIypUqIZW0FiDZzdOEaRpBM2024t4GvSJeCVaJFgbBwY5WYYooqS1ZwZnUk13DbJsmUBZzEAljpJY6xNvnWxaU4jQOvnA9LfWDgjDFiBCsjFTkYK3IkSB5iRNpGox1ZgAkExcgQJ6xJjyk+eOkYDsqOF+UIY9R08YAvr/AExghqS8R8h9Zx5n+U5f7yn7n2nHplMcR8h9Zx5r+Uyoy7QmWPZOo6H+uEXuKP2m07K/oP4qn+o+GVEQCT1afDiOFXZa9Cxj5SrJ5/pHsPx94YKRyAJloJ1EE3k6YN8matFnvWPs2HIkXPktveSMcaoB7TtPQAfWBb3jHxoQCzn8evPCjej11pM9JA7FTlED2jAUyzABRJYnopABJGGFqi9tDsUK08qk6yYgHWTrMc9cJm2MZc+0HOPm01By9Bw/PJub9RaQThzunbHeiDUp5HMyhggfxKxDA6+twDICjeDUKFekFop31ViA4SL5SZLhWYnKCvMkso5iVaspCSiV9ppGO82lhRpj2aQI9JixPgLDAqp4c9Y9zQHs0zZm8xr6a9cdr7m2pKhrGm201SeBZRaVGdLOwZoHzrmSYCC2C7B2Pdya235a9QxFKJp0gLwARxtPOIEWGpI0vqN5tcr+fz4FmyVqu31glIMuzqeOryA5qp0LmIgezIJi0tN8dmNgqkUQqUzlchUIAbLlUhhBDGalOZEmeky7p7ds7UyA6d2jBSFMKCGCgcPVoAA19+I7R2YoCqteGDUxCwzALzsAcsmWBkcWYAyAMNSXQnKTk7ZkanYitswzbM5rgWIaFqFfaswhXux+jaNcA2LtY6nKwuNVcMjr4FWAYeox6DSoWnQn1t0jp00jwvgG37tp1hFailQDQkBo8RPEPTBcU1yLGcovhiHZ+0tJtTlPj9+Lw3qhFiD6jFat2A2E5sve0mPNa1Th8QlVmQeWWPDFJ+wFZP0e0Iw5CopU+rISD5wMSeJdiy8TLuG3nvykkXLEk8Ii+WxBOgE687ecZrbe0JZifGw6eAwh7Q7FtGyV/lQMs5FNNsyzBqMMzQQxADEZfmjrdZ/bFM/4on1kDyI9cUjiQmTxEpcM0J3kTN/Pzx1tuM3Nzr+PxzxnKO8lf9GS8ckUuZ/hBvi6mx1yM3cbQBa7o1NYPjVyggYbUipFna99FDAmSLQL30jx/rhnunaiXoNn4Sy8ByyJlRGUTEkc8UBuitIDd0skZS1TnyFltradcXzTZKUZlbmGMgBgZjQgHNJ1vywslwUjkimnZuc3PHVv44R7t34HALaRrzHmPr92L7ITxU2B8Pxp644nGup7Mc0ZK48/mTG7KYzcPt+1c3sBOutpnWZPM4Js2zBBAnlqZJgBfqUD0xTfbKi6j1I+3Hy7xZvZWT+PHB5YFOF9OfsWdr3oqZpBJVc0CJI0gSQJ8PEdRie7N5mqisAVkAmeXUDr54r9yze2Y8B9+C/nSIItbkMC+Au+r4QLtYqDYdoLGDVTuwT/APYcgFvFo8bTpY/Y2mVSoA2ZMwyzqDA1PMQR009cZbfe+TWqhAM1OnxOBe5BAWOdpJi/s40nYlFCOUYmmSIGoHOx1GsRyjHXBNLk8XPNSyUuhpKJOUH19+Dg4r0LKvkPqwfliiJnVOBrTaTJUr80BSCPM5iD7hiXPEDnzi4y8xFx4zPXw+2QFBE9r0H2483/ACmMPzhP3Tj0bNxHyH2482/KUw/OUtPD9uEi/UWftNXuLaRS2Oq7AlUqbQTlicq1XmMxA0xe3PXd6QqEBOJpUkfNkNxAwQH0NrLpjnZtPkSOXfV/9V8MqkhGj9szHieV5xjUZntT2mNBqbAIy5yrycuWCFYnoqzmYiYCkwRJDNHdypNWkFzQV1kW4BeSY6fSAxT3Z2XpIrKyllcByKmU8bZpNlENBixi5gCJw52pUUDhVmHsyPnExM8pJHxw9iE0CkybDQdW/wAtzitvHddGoylqILAgglVJhTI1PDBhgeTAHXE+/AEiTPORmI1m9lXwF72vi6IAt6/18cGhWyrtm2LTpl6xRFkAy5AuQBJi5JgXxjKvaInbIFTLQFSxWAoEfSA8T64aflLqxu6odIal/qKPtx5jQ2k90TB9rUk9eh9fDDpIVNnp2zbRsqUazr3bU1h6hDFwpHEGZZjNInNBM9Yw43dtKVBTcZmzrmUkHSBOvmPDpGmMP+SorVO0q8OAtDW8R3mk8xIvj0bZ9jSmIRVUXsoA1udPG/qcagWSrvCsQJIBIHUjQeumA7t2tnSWAmSJGhjmJv4emCVquVSYJi8DXCvd23MEyik75SeJCmUyc0cbqZExpy1xJupUFPgd5sCait7RPSx+GuKmybZUY8VMoL6kGD6Ehp8Onjgxq5rA2uCfsH3/AG6OayvWoK3ttqwKzlBOUgg6X4hPjbFLblp0QGZB3YBLPwjJAJ9lVlr3Maa4XdsdoqgZaLFGCqFKiSM5IYrHEMqraLSbggQTLUZ9nfv8rFaeR5AjM3tkjQrlKjymYvg0a0Xtk3lSeitWnmyuVAuQQWtEG2pjpPPDTuT9I+oEfAA/HGU3XUVWWmpGUuhgaAq4qN5D2j4SegjYjAaoydlcUYF0U+QA+BsPfiFQUyCrBYNiGEA+F7HFsnAWPEOgBn3iPtwAmB7Qdj6tJjV2fNUpzLJPGLe0v046anxM5k2zb5YaHSQeRBGtuRx6maI5W8vu094wr3t2Xo7Qczpx/rKZyP0E/Nex0a3hgapm57GLTtO4F5+vHG7UN0/HphpX/J7yTaCNf0tMf9ylQfQYCn5NarH/AOVTjnlpEn0JqADlyOF8uLLLPkS4kxRW7R1CMUTvWrVkUtFEs3IDoPpNY6dPfpNp/JvlDy5qa5c75eWuVQAQTJhiRcYb7N2YHeZmcEFVWKYmMpYxobQx5chpgqCRGeXIzIbNsoT2DxDiUk+2pvc9fHl8MbjsonyJYqVLNNxHIXn5w1M85wejuHZ6QzGmCFuDUM5ekAA8z0m8YakLlzM4ywPAe/X44LRKEHdshR0j6NvTl8I9QcGDYg1GPZjy6/j7TiSODbQjUH8X88YtRw4G5bMIjLznX0/HL3EIxHPfGYDtMyx8h9Zx53+UYf3hbxw49DpPxH90fWcefdv1DbUJ+gPrOJx9xaXtNx2fU90QOdWvf/8AV/jhgwGWCbFjP+Y4pdnD8gf+bW/1XxaF2HTMT8TjILO16tvEm3kP6ycVNkrh3dNGQ8Ob50ZXLjqoYgHS4PKCbtRBm8jlHuP2YTbbuuia5ra1lUIDy0taLwzFh44cQM1WUSOaz8ScXdmaZJ6L/wCV8VaiAxlsozAW5AkDFVN5haRD8FRgwVDqYZgGtyOv9ZAoTkzM/lI2iu+yNCD83YpLSJBWpwn2puQpsOfLHnTVWFEZREkyDPXwGraevKMeq/lIo5d2Mqj2Woiw5Cog0H4548uQxSMsAfEnnhkBGm/JfVrmrVFHLdUzZo0DETr48sep1nqqs8B945+f3Y86/JDszLXrlgwIp09QQDmZtOvs49L2ylmUcRWDNiBNog2Nr+/GYKFX9vgSSM0QCqCWByu2kyZyQALkkDni7uv9Gf33/wC44T7r3Js9Gu0VGWq4JyyoaJBJHCDEsLH78M9zbPAcgk8RWOXDaYHM4lJ+pfz4ClwWa4JgeB9SNASLx+PDC+tvKquZVpZnABgFYAMwxGaQpKsATGh6EhnXHs+f1yPtwq2PcwXa6tbLExBMcRIAJAAkRl56lm64zD0Fu6VNai9WotSnUm+crOWzRB9nhIuYMzELlxL8w7yk7Znya8TSSABLSxLC4iCdARa2HG1bMqUag5Q7a87t7radABilu+StRRcEtqdJkXOsWHXU2vY27NVqxVsmzJSYNMLk4WltTqWK3A1jlc89NPuvbsy5Ws6gW6g6MDzEWnqMJ9s2FadFFGoIMgm5A6nX1+6LVOgTSplP0iKCp62upPQ/ceWFlJ3wFRSVjpmxR2raghLMYACiwJ1JHLxIxLZdvFRAw8iDqpFiD4g2xxwCSDcQNR4n7sb7GE219raWbu1Ld4dJX4cRF/uPTF0dpE1yuf8AJ/74qbRuqmdpsoVigysALQX9Y+/rfDPYNqJlHs6/Edfv9/PCptlnGKV1/krrv+dKVQ+QP/iDiC7+l8nc8fQz0nnT6Xw3zYy++1y7SYJBIU+UAAe6MCbcVZTDGGSWtfmN22uv83ZwD5r9pGPu/wBqOiIP3j9oc4lu/e6MoLMoYWIJj19cWTvKn9MegJ+oYZP6kmmnWv5/7MmUc7Q1Op+kqZlbJpB5TIMEOPL0nAtwd+ancM+aic2ac2fO3yhmWMXBIItxsCpAEX9prf3lqiHTQxpwoTYj68G3LRU1jc5imdTpN8pMaEDh1GjdCJlGTTpHblxp41KS7cfc0imBiFUg/j8RgH5zEhg1uYUmR5LP46YFW2mplzKq3AIDNczrygQsnnp64rsefqwrVI1/zff+I8sRG0cWUiDqJI4upABmBpcDCZd+l9oFMQEUkOT86ZCi4lfwOsMmBKTzUn6XzTEkKQTpMdcZsBYQ8R8h9bYw/binm2ofuL9bY3FASSeqr16t1vjG9siv5yMxj5NfHm2Fj7ir9ptNxgCiR1qVv9Ryfhi4BBJ5ST7ibfAe7CLszthqgOjqac1pW05mqsQRw8hIN+Y+iZeirCm0+1brxG32Y3QFWdpHSRckn7MBrKSrQdSw8Ji3xgYW1+0lFaq0lJ71qZenKtlOaIBIFoJnyVtIxa2Ta1YFWBHFlMAmGBs0gWzCG85wbNQGtsCsJSxmbk36hryPTSMJ9/0BSCbQ6qWpuMq5nKg3OYyRJ6WsYOHy1QWNiCL+yxDRqCANYI+IvGF3ail32z92iszcLQARbXmL6xhnLjg2OC8xKXSzJbz7Us9VC8GmCCKWUhS4kg24jaTBMWGA0N/KNoD9zRUrmyqlOA0hZYidQT6T44A+5q4qIe4qH9GSLxByq/Llfxvgh7P1ldiaTNldRJDGVJEiwNsR2ke4sPg6r0/j+5c2/tjUaotRFVKiCDY8SFgcjSTax8r40m5d9ttneJUTKqhfZzLqTImZ5ffjDN2f2k52FF7EiCGmMiuD43kepxr+zOzvRaurq4GVMhKG93zRr+zaBr7njKTfJzeJxeGjielX9y4eyiCuHPeNA4mao4IhSqqMrDqzTrf0ww3RQC5zJJzMvoptYACcJt4b/rJXd8yCizKihlYnPmcHRbhmgSDMD2eeGe7adRa7AZe6LEFeOb3VhmWJ6mb874Mn6lweOug2qpK26j4EHEW0xCvVOVbxFVBJ6Z1MeUTiQrhpEAEEj0gEfWfdh7NQu33tGWi9iSwKgC+oP2TYYVbu25lzHLIJtJg+03LLpcYa71oGpQGUcSlT4yLMDBBNiY9MKxsFUKbAnOhzSDIJhrZtIAj1wjdloa1TOby293KwsLzhp1IBtlv5YebvWaSHXhE+gg+4zhV+Z1GIzKoipFtcpC/tagsYPgL4Y7n2NqVM5mzE3joRrAkxJi0m4JvJOCmadVSLK0gCSNTr+PU+/H1ESC3U/Dl7wJ9TiG01gaZCk5omQLheZ+BAxarMBnPKxgcwM1x6RgkhTt6kV6RFpDrPQmI+s4oVtkqGuB3ktYFhmEank/0fr8cH7SbwUUkam6F6dVWIF5UAkg5b8UZZ5E89MQ2TfFJKgqubVAb5DCtYwbQAYImY4VxOTV0dUIy1UkvnsWhuIn2qrn0/9pwp3huvu6gVZOZQbx+1OgGgGHJ7TUhVAtBA+icpMX9r2fiMKt47Q1ZgVRoEro151IIU8jHqcLPWuB8LyKdy6Fvc+61Kl2BMm1zEC0xMX+7DVd2Uv1VOeuVfrInCvYt71WRcuzkTTHCREOMoK3K6cXux8m2bY6U5p0kLKsk2hiskGC3ORphk0lROUZzk22vxK2+lyVeEa8gPBenliOyuAKViWXKGIJEEBUGuoMG1rNr0jt1Or36d6Uk0gSFnLm0MSqmxDcueJ7FX70grSJQ0wxa6gGIMSJmZOW+txiNvd0dsox8iO3ZDldsYOAwswJVhf2YkEag/Cec657fe01agISlWABabcLD2ZAbncco19dRQ2Rfa9p5Nz0bigDznx06CO06kAAwZNQT0u7D6h78XVI8xyMVufZnLIuRlGYM7XvAmGkAC4BgE8vHGtpAZfOT7zP24rVd5JlUFls7K86gZ2EHnfhAP7UjE03tThSWp3NRZkC65yI8eDl44zdi0S3ZVkG2WABEkxduZv7/64xXbdn/OuEj2Fn3tGNnu0Xa4OhsSeZkXJ0MjpEYwnbraiu2c/wBGunm3340fcP8A0mv7OKlOk2RRmNSqPE5ajLJJkwBAJvoOerhWgXY8+nO/MHn+DjxTdHbfajTzBlWRmgLzYljrJiWMXw1bthtUfpP+keHhhnBlIR2XBut77iettFOqjoCkXZZbmDDArk4CyCAfbnlGHGzBgLkrewBU/Z1nHl57UbVP6Zv8qdY+ji5/ae0xP5xU91P/ANML9BvKZ6Yg/aP/AE/diNfQnNcKbmIHO9tLDnjz3Zt5bQwH94qX8E8f2PDBzvCuAfl6h11FP/0wrkkrA8bNJS3o2UMzIAcxBkAcNssibzPoLgERjr74yvlJUDLmkkAjhdoIjXgAjxN7Qcvs+867EL3zAa2Wn9qYsO1X9fU88tK//wDPxwfNQjxmgXfUIGeJZwqhSDmXJ3mbS0rpyki5FyShvUPWCLUpmmRZgwktGYKBlgypDTJ9lrdM8Xrf8RVsI0pfy8EU1SZ7+p/lpdY/V4LnQfKNDWZTUIYrKmwcAkwpIYWteLxyN9MC/tiUdgy8KgwSLyXEWB0Kj3mYwpWhVJI/OKt/2aOnT9FpguzbA5F9oq/5aPL/APHGsDxlva98EBTmUnKWAkWIDgiw4spWLTJaQbXs1tuILgOtjTAMiwdipY2uALwI0N8UP7Oqf8TWH8ND7aOOLuypB/vNbX6ND+TgNgUC0m+F7wIagghRmlQCzsQgEroYAvqWWCZwbaN4IrIM5IYE5pWAtgD7OhJF+gbphS+wVAT/AHmsfNaHT/k4ku73tG0VR5JQ/k4Fja8Fr+2WhmJAUGmAc6wQ7FSfYtlIM66Hpi/tlfJRVwxXMVADRHHb6INpzHwBt0XUthf9fVP8NL7KWDrsTR+mqe6n/LwNqNoBp73IBOYlmqKoURyorVI0vfMs6A6ixxe/tAFxFZcpgiYJYEMcwjRbKZjQ+UgO73n9PV/y0f5WJ/mLR+mqe6l/LwfMB5bKFCojIahKCyMwYyBmzybsQAMsx4GY5WHqrTZzlpimgqGQEBlCOHSxMgz8BaSVd2t+vq+6l9tLERu9v11TTpS/l424dW+pd2eoHpls5BWzaQCPqBF4m04obLtjFAWqpJYZgIGUNGhkz873iQIOCjd7frqnup/y8dO7WP8Aj1fdS/lY2wNCGzbylqkMGVEzLBXjsDz0ABEyALjxAO22NllalNuIJmuAWJUWkXAk6E3tqDgJ3cw0r1OXzaX8rExu9v19X3Uv5WBuHRkfzhajsH7s5bZpEGMpywRBs7W+uTHU3ndZdVUpTblfNmLBYHzQs6RDC4g4l/ZrHWvV5cqX8rEju1v11T3U/wCXjbG0fcPu3bhUpyXg8Mg5bZvZ5c5jzBF4xdOz/tN/0/8ArhUu62k/L1fdS/l4kd1N+vq+6l/Kxtja/JcbYRJMm/7vu9nT78BqbEsEHn4L/wCuKlTdTf8AEVvdS/lYq1N0t/xFb3Uv5WFbGUfoX24DMkjQiBp1EDxNv9j5X+U7bCNsBDEAoLiINz+PXG5/styP/kVvdS/lY80/K4hoNs5DFy4qAlgvzSptkVRq7H1w+JpyFyKo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188640"/>
            <a:ext cx="79208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</a:rPr>
              <a:t>Скорпіон</a:t>
            </a:r>
            <a:r>
              <a:rPr lang="ru-RU" dirty="0" smtClean="0">
                <a:solidFill>
                  <a:srgbClr val="FF0000"/>
                </a:solidFill>
              </a:rPr>
              <a:t> — </a:t>
            </a:r>
            <a:r>
              <a:rPr lang="ru-RU" dirty="0" err="1" smtClean="0">
                <a:solidFill>
                  <a:srgbClr val="FF0000"/>
                </a:solidFill>
              </a:rPr>
              <a:t>сузір'я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пізньої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осені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за </a:t>
            </a:r>
            <a:r>
              <a:rPr lang="ru-RU" dirty="0" err="1" smtClean="0">
                <a:solidFill>
                  <a:srgbClr val="FF0000"/>
                </a:solidFill>
              </a:rPr>
              <a:t>обрисами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дійсно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нагадує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цю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отруйну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тварину</a:t>
            </a:r>
            <a:r>
              <a:rPr lang="ru-RU" dirty="0" smtClean="0">
                <a:solidFill>
                  <a:srgbClr val="FF0000"/>
                </a:solidFill>
              </a:rPr>
              <a:t>. З приходом </a:t>
            </a:r>
            <a:r>
              <a:rPr lang="ru-RU" dirty="0" err="1" smtClean="0">
                <a:solidFill>
                  <a:srgbClr val="FF0000"/>
                </a:solidFill>
              </a:rPr>
              <a:t>осені</a:t>
            </a:r>
            <a:r>
              <a:rPr lang="ru-RU" dirty="0" smtClean="0">
                <a:solidFill>
                  <a:srgbClr val="FF0000"/>
                </a:solidFill>
              </a:rPr>
              <a:t> природа </a:t>
            </a:r>
            <a:r>
              <a:rPr lang="ru-RU" dirty="0" err="1" smtClean="0">
                <a:solidFill>
                  <a:srgbClr val="FF0000"/>
                </a:solidFill>
              </a:rPr>
              <a:t>начебто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вмирає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але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подібно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до бога </a:t>
            </a:r>
            <a:r>
              <a:rPr lang="ru-RU" dirty="0" err="1" smtClean="0">
                <a:solidFill>
                  <a:srgbClr val="FF0000"/>
                </a:solidFill>
              </a:rPr>
              <a:t>Діоніса</a:t>
            </a:r>
            <a:r>
              <a:rPr lang="ru-RU" dirty="0" smtClean="0">
                <a:solidFill>
                  <a:srgbClr val="FF0000"/>
                </a:solidFill>
              </a:rPr>
              <a:t>, вона </a:t>
            </a:r>
            <a:r>
              <a:rPr lang="ru-RU" dirty="0" err="1" smtClean="0">
                <a:solidFill>
                  <a:srgbClr val="FF0000"/>
                </a:solidFill>
              </a:rPr>
              <a:t>знову</a:t>
            </a:r>
            <a:r>
              <a:rPr lang="ru-RU" dirty="0" smtClean="0">
                <a:solidFill>
                  <a:srgbClr val="FF0000"/>
                </a:solidFill>
              </a:rPr>
              <a:t> готова </a:t>
            </a:r>
            <a:r>
              <a:rPr lang="ru-RU" dirty="0" err="1" smtClean="0">
                <a:solidFill>
                  <a:srgbClr val="FF0000"/>
                </a:solidFill>
              </a:rPr>
              <a:t>пробудитися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навесні</a:t>
            </a:r>
            <a:r>
              <a:rPr lang="ru-RU" dirty="0" smtClean="0">
                <a:solidFill>
                  <a:srgbClr val="FF0000"/>
                </a:solidFill>
              </a:rPr>
              <a:t>. За легендами,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осіннє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Сонце</a:t>
            </a:r>
            <a:r>
              <a:rPr lang="ru-RU" dirty="0" smtClean="0">
                <a:solidFill>
                  <a:srgbClr val="FF0000"/>
                </a:solidFill>
              </a:rPr>
              <a:t> «жалила» </a:t>
            </a:r>
            <a:r>
              <a:rPr lang="ru-RU" dirty="0" err="1" smtClean="0">
                <a:solidFill>
                  <a:srgbClr val="FF0000"/>
                </a:solidFill>
              </a:rPr>
              <a:t>отруйна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істота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після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світило</a:t>
            </a:r>
            <a:r>
              <a:rPr lang="ru-RU" dirty="0" smtClean="0">
                <a:solidFill>
                  <a:srgbClr val="FF0000"/>
                </a:solidFill>
              </a:rPr>
              <a:t> ставало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слабким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блідим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«</a:t>
            </a:r>
            <a:r>
              <a:rPr lang="ru-RU" dirty="0" err="1" smtClean="0">
                <a:solidFill>
                  <a:srgbClr val="FF0000"/>
                </a:solidFill>
              </a:rPr>
              <a:t>хворіло</a:t>
            </a:r>
            <a:r>
              <a:rPr lang="ru-RU" dirty="0" smtClean="0">
                <a:solidFill>
                  <a:srgbClr val="FF0000"/>
                </a:solidFill>
              </a:rPr>
              <a:t>» </a:t>
            </a:r>
            <a:r>
              <a:rPr lang="ru-RU" dirty="0" err="1" smtClean="0">
                <a:solidFill>
                  <a:srgbClr val="FF0000"/>
                </a:solidFill>
              </a:rPr>
              <a:t>протягом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усієї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зими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err="1" smtClean="0">
                <a:solidFill>
                  <a:srgbClr val="FF0000"/>
                </a:solidFill>
              </a:rPr>
              <a:t>Велетень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Оріон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був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укушений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Скорпіоном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якого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потім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Гера </a:t>
            </a:r>
            <a:r>
              <a:rPr lang="ru-RU" dirty="0" err="1" smtClean="0">
                <a:solidFill>
                  <a:srgbClr val="FF0000"/>
                </a:solidFill>
              </a:rPr>
              <a:t>сховала</a:t>
            </a:r>
            <a:r>
              <a:rPr lang="ru-RU" dirty="0" smtClean="0">
                <a:solidFill>
                  <a:srgbClr val="FF0000"/>
                </a:solidFill>
              </a:rPr>
              <a:t> на </a:t>
            </a:r>
            <a:r>
              <a:rPr lang="ru-RU" dirty="0" err="1" smtClean="0">
                <a:solidFill>
                  <a:srgbClr val="FF0000"/>
                </a:solidFill>
              </a:rPr>
              <a:t>діаметрально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протилежній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частині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небесної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сфери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Згодом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цей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Скорпіон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жахливо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налякав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Фаетона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сина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Геліоса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який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ослухався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батька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вирішив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промчатися</a:t>
            </a:r>
            <a:r>
              <a:rPr lang="ru-RU" dirty="0" smtClean="0">
                <a:solidFill>
                  <a:srgbClr val="FF0000"/>
                </a:solidFill>
              </a:rPr>
              <a:t> небом на </a:t>
            </a:r>
            <a:r>
              <a:rPr lang="ru-RU" dirty="0" err="1" smtClean="0">
                <a:solidFill>
                  <a:srgbClr val="FF0000"/>
                </a:solidFill>
              </a:rPr>
              <a:t>вогненній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колісниці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smtClean="0">
                <a:solidFill>
                  <a:srgbClr val="FF0000"/>
                </a:solidFill>
              </a:rPr>
              <a:t>Як </a:t>
            </a:r>
            <a:r>
              <a:rPr lang="ru-RU" dirty="0" err="1" smtClean="0">
                <a:solidFill>
                  <a:srgbClr val="FF0000"/>
                </a:solidFill>
              </a:rPr>
              <a:t>розповідає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міфологія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Фаетона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спопелив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вогненний</a:t>
            </a:r>
            <a:r>
              <a:rPr lang="ru-RU" dirty="0" smtClean="0">
                <a:solidFill>
                  <a:srgbClr val="FF0000"/>
                </a:solidFill>
              </a:rPr>
              <a:t> жар.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5058" name="AutoShape 2" descr="data:image/jpeg;base64,/9j/4AAQSkZJRgABAQAAAQABAAD/2wCEAAkGBhQSERQUExQWFBUUGRoYGBgWGBwXHRgYHR4ZGBwaFxocHCceHBsjHBgYHy8gIycpLCwsGB4xNTAqNSYsLCkBCQoKDgwOGg8PGiwcHCQsLCwsKSkpLCwsKSkpKiksKiwsKSkpLCwsLCwpLSkpLCksLCwsKSksLCwsLCkpKSwsLP/AABEIAQ0AuwMBIgACEQEDEQH/xAAbAAABBQEBAAAAAAAAAAAAAAACAQMEBQYHAP/EAE4QAAECAwQGBAkGCwgCAwAAAAECEQADIQQSMUEFBiJRYXETgZGxFCMyQnJzobLBB1Ji0dPwJDNDU1SCkpOzw/EVFmOio9Lh4sLUNER0/8QAGQEAAwEBAQAAAAAAAAAAAAAAAQIDAAQF/8QAIhEAAgICAgIDAQEAAAAAAAAAAAECERIhAzFBURMiYTJC/9oADAMBAAIRAxEAPwC91S0EFyKrUgJITspkskBIAe9KJ5kk49mi/uin87M/ZkfYwxqIGkTPWHui7lJoWKqFQZ8BeIHsEcrWy10irGqafz0xt12T9jC/3SSadNN7JP2MWvR/SV2wglfSX+1GxNkVS9T0n8rM/Zk/ZQSNTEfnpv7MinLxMW4l/SV2wYS2Z7YOLBkVP90U/npvZJ+xjw1SS346b2SfsYtrv0ldsIkfSV2wcQZFDO0ClExCOlnbRAvNJYE4A+Kzywg52r6UruibPJIenQijhL1lZXn5dT3Jsqb16t7e9cx8T2wk2QCQSS4NK5/XWDiDIpbXoVMs1nTzsqUaSaJSz4yuI+4hLfoVMpiZ09i4p0OQKsOh3JP3dradcUsS1ElQF4A1YOzuzCo9kClAmKUFAkSywUS7kpBLDGl4B+e6MoGzKu1aH6NKT0tpN6jDoXdipmEmpocM+2HZmhSkoHT2jbLYyaFiqo6LcDEmzWIlAKklKkE9GAfIGCWcs7AbsxxIz7KsoQ5vTwHd6J3kEigywfc5EbE2ZGnaKAVdNotPmOR0NDMUUp/JVqIf/u0f0q0Dl0X2MPWiUlwVr2hhg4yo4Jxo4bGHAkuplqVdooOHwejNViDXGBgbMhq1YV+lT/8AS+yhf7tK/Sp/+l9nFgmW4BClMeJghK4q7YGA3yFYNWz+kz/9L7OEGrSv0q0dsv7OLZMv6Su2C6LirtgYB+QorRoEoSVKtVoAAcl0Gn7uIv8AZUu6F+FWhlAkEpGAoXHROKjAiNFPsoIYuQcQSa9WERTo6W4dL8644478TvjfGb5GV9p1fIDCfOJGNUf7MTlGPVIE5MuZMSlS1ypSlEpDkmWipjpEtHig3zR3Zxg7GfEyPUyf4aIXH0UjI02pX4qZ6Zi4Ax9JXvGKrUsNKm+sMWqVY+kv3lRRdkG9ALtaUqCSdosw5m6OTnuO4sSlwfRh3YPvavV2nthm06PTMu3nID0dhWjlquzgVzMMLY4lUOXoiW1M3Z6IJcmpVllhRxVyxdksKlxLWsJAcgOQA9HJwA48INGsUiAh1oaaGSFYFqQu4bhAU4x3PX2R6dZQtSFORcJIamO+HRBFMGhbBTITevXReZnarVz6z2mDMCKR69Go2QkxbAk4CKHWLThsssMxnTiQkHAMzlX0UggcSRvMXM4uoJyG0eb7I7a/qxy/XS3rXpMpSxTKEpDEXqG7MNAaglVcKJFQwhkhJypGv1ekC8ubNUVFCrgUqpXNbbXxa8ZaQAwCZjDahnVO2qmW20qJotKVMMAyriOu6D2REtiimxqXM2EpnzVCoqFKmG+WyAUQANz1o1xqZoZUqUqZMBTMnMopPmID3EH6TEqPFZGUBiJtySXSLuSmhHzSR1Yj2EQRRDa0KN+4QkulnD5D7uxbcaguiWwAclsyznspC0dAqIK9CKeBBaNQLFaBuYQRVHkwKCIgeKHojujCWGX4mRQHxMn+GiN4geJHojujFaMkPZ5FPyMn+GiJHRB+y81PTsTvWr7KRZyx5XpL99UV2p/k2jhPWO6LVKcfSV7xgrslJnkmHkQF2GploKZstDEhYW5YliACOqhHWN8UEJBTDfQpKgoiqXY7nZ25sIfUICNQSMuevpGCHSPOfMnIbgKl2ODAwcww7Ecy1AklRUCTQgUrQBhgBTN8Xh0JJjiTBPDaFZwRgihwBhQYbnzCASMQC3PKMAgaS0kmz2ebaFVCQVMM22UpHMt+1HHJ1rWsrnLPjJqgSXI7G80BgBuEdI+Uc3dHlIPnykk8AX70iOX2wFkD6QjPo5eaTtI3ctSpkqU9UImSpik40SpL0zDZR0aXUfftjB6oS7yWO5u3+kbexUCk/NUQOVFAdimjPRTgdqwkeUvmPdEJPQotcKU7yUlVOG0K9vKPSzVfMe6iDhTqFJgSmI/jek8zos8QrDmQa8BQ5xKjGGjBy0wihDkvKAzJgJPiR6PwjGaLfwezs34iT/DRG1SGkjgn4RjdEy3s1n9RJ/hoiR08ZeapJYWj16/qizTn6SveVFXqkt/ChutEz4fF4tEZ+kr3jBj2RmEIGZK20HcTXmk/UIBU8hd24o0vXhhizVo+cLMmF07PnbxuUN/GKpErJEApUMzpq2N1KSWo6iz5ebBS3KQVMC1QMAcwDwhgWK8R7TLC0lJwMPKMIlMYFkWzoRIQEXmGCbyhUlqJFB1JAA3YxLNYFVnSpnAzHUWccqYcIGRPQolKS5TiK04V6u0RjDohq0VujeR2Da+DdcHMWEhyfvw48oBDk3iGowHDGvE07BxjGM/8oFjMywTgnFN1f7KgT8T1Ry+xSL0xAcZEUZ6fA1/pHVtZEzhdmyvGJQ9+UcFpNFOAC9C/6uBqI5UbQhM1aQCElV5IxIwJAapahcb3o8E5edeTper8pMmWVKISEi8tRwSBvjQ6FvGXfWClUxSpl04pCjspPEIuA8QYweqc6VNmS+kUueCodGlRUUpUApV+75C2YVNUkOM26RAey3Eko6Gm21cQD3g/+MG8N2gYKGKct4OI7j1QSZgNRUHCFovYSjQsHOQwc7oj2S1lYcoKOChiMXwiS8MzZyUkBRAfByz8ATR+EYw6C8FJhsQ7KgMKEbxX6vwjG6LV+D2f1En+GiNmkeLA+iO6MdotP4PI9TJ/hpiJ0w7LzVcVtDfn197dzRZAY+kr3jFbquK2n16++LNOfpK94w0CMwoC0Gg9JPeB8YMCGrZMupcAqqmiQ5O0Ms/vyiyIsNaYGCmGG3hhRIJIwgRjAJQFEvVOAGVMXGdaVpSCKOdLkna5Ydv1PygVhg6lhIpgwFSwdR4sMBHp6lhriQRV3OG6mfJxGf1f0zNnTF2e0ISlaUlZQQ7oJDBwog3SopyolJzMAYv5Rl32BBWzmt4gb3yBiSUCMpqFMAXbUAAXZ4IAAGyUslmyZNBlXfGuEZhTtEO1zAhKlKoEhzHGNMpMxcy1XQEif0ZHFhNyo1wtzB6+p66zWsyuNO0hPcoxl9BaumfohTN0k9a56XwvBTIHIpQBwvQESmsnRUat2oyp6FJUwGIyIIIrwqa5O/A9RsNrEwEYFLXhueoI3g1rwIoQQOLWK1XaKdKk+aqhbBuLYPyjdaiaTM2fNc0TKQluN+Yr2BQ/bMJBUqJcMmnizcLTEeWLpbI1HPMd5/a4QxpTTkqQE3yXUWSlIKlKNBspFTD6FBaAah2IfEZgtvwMOdQ6YRcsFiQCRg4duW6BkzHFcRQ8+HAgg8jDhVSMMC8OS4FMEktCMZBJ/Fjl8Ix+hwfBrPT8jK9xMa2UfFDlGU0Op7NZ/UyvcTEXo6YFxqqa2r/9C+5I+EW8pOPpK94xU6sCtp9euLaWcfSV7xhokphXYQiPPBNFrJMZmwAMHNiMZDrC7ygwYh6HHEb6/c1hhB6aWBO6vxhhd5MsFLOkA7QNWqRQ0ONd8HaVbCuR7m+MLaxsK5H4xgFdq/pc2hC1FhdWZZSC4SUsfKapN4ffGhk2i5pxQ/OyinsSiY/PZ9pg/k1mPJtCSXKLQq8TiSUoqWpkfbETTKei01ZVg1mbB4pKbox7HG47owidpMnaCV0WlbTL/Py0zE5NcLEHedrHgd8bWOfa4TVWW2Wa1pFEEhYwvS1E3x/mfmkRs7JpmTMDomy1A7lB+x3HIwGx4PtFfrdYzNkFIVdD1U14AMSHGSbwS6hhjgDGNsWsdp0fLRJmSelkoDIUCyrmOyoOiYOI7Y11p0jaelkJlolzEknpSkhkteIF5yU0DvcIcJDi86XdIavSZiVpCbhUDVBUmu8pSQFb6xkaUXdpnJ9ZdMybQtXg7kqul1YhRvX0sxypRxU8on6u202VSVI2jcKWcNeU2PYjncGFXr9LaOQia0sXkpJSbpvJLUJBKRTGrcicTHkqveTS6pmcitGLAtsveNXJS0Mckp/bWi6nS12y1SwpRJmKZZBAupFSz08kFh9HmDorRrt49Fns20gXEXyVE3793FRJIAapd3xzjFu90BthQvEYOArA44tU749JtwkrSuUEBSbxBOAIo6uAJHYNwEagR5MdHZlllXhgaHtoe0t18IeUYzGq2uCLZelm6JiQ7CgUC4JSDUgUf0hF7KXkalPtGR+HMGFO2LvaJcuPJxgEGHkcYVjrsSSPFDkIyuiEvZpFfyMr3Exq5I8UPRHdGa0Ij8Gs/qZXuJjmmdUHRZar42n16+4H4xaJOPpK94xT6rzK2r16+5MW0k+V6Su8xSBKY+BCtAwoipJjcwRCIX0gYAoIrWoIfzWzpV8sMzNmGIabWCsoZQUKhwWUKVSrySxUAzvwaGEDtPkHhXsrCWsOhfoqr1GDUHBBww7aQyhRVLycp51ZuusYJkPk4XcnW6U9QtC641vpNeYHbxiD8rDhKJgopBJBzBCZSg26peA0NM8E0qEqUSm0J6Mk/OUEzZZNM3KeauzQ6+aH6aQSBeA8oZsxD9z+iMnjXeyP+NeCw0/q2i2yilSyLxCgfKCaYpS7Vz3gne4y1q1FKUpBlmYwAdNxbtRz0i0qD7q8zDWg9dp8mzolGSJplukTFzLjpDgUCFGjM7uQATV4cn66W2aGQiRKbMX5pHawHWIFo0pccuyt/uhMlKvJlTZZyVLAU3FkKUr2QxbdYbQt7PNWSmUdsgFJXgyV5sKkgtiAcIW3aw6Qkss2m/eLBJloAvbmajBz2dVPLTdSSS5JKlE4lRxJP34wbpWQnJJVHR6baaqEtKlLLMEvRsMiwzYDfAJ0BNlJcjaWWBq4GbgmjsDwoMo1OqtlR0ZUpIOBZhUVI6s60HVFtbbQtErzWUkhmLjGvDkXOGYclKgRVxZiJCQlLDAD2f8ALRXzyHQSHLOCaMSSQ4/VDchDxtKkywoAeMapoE4gFRySAz40eG5JvKS4LgIxb/Ec0OOENZNR8l9qIb1rSVLITLPzSNtQKUpJyBJIc4lgMY6lNRgRiPbvHX8BHL9W5OxbCMeimEFgCFJvLScHopKW3XY6lInBaQfnAHtD/GEfZ28NY6FlqBDioMPoVWIt66WyUfb/AM1PbDyVVHMQjOhD8n8WOQ7oz2gv/i2fH8TKz+gmL+UfFjkIoNAIey2c/wCFL91Mc0no6UtkzVhO1avXq91I+EW0oeV6Su8xUareVavXq91J+MW0rzvSV3mKwJTHI88KDCGKkmBMw4Z5QxImpWApJcb/AKwag1wNRD5TlzgLPZUy0hKAAA7AYBy7DcOGUMKeKIYkoYqD4K72V8TEow3ZQ4f5xJ6jh7GjGMDr9q+otMQ4KWII81i6FdRN3gLkWejflIsypIVNUUThRcoJUVBed1h5JNQSeBqI1NtsgmJKS44gsRyPsILggkEEEiMvM+TyVeKgokkkkqSOwXLoAyZshgXJwmMk24met2tUlRPQWRZck7cxUtLu73EKVR64phga0T5YJNlsYQA52FEjk6qndzG+NgnU+SkOshgHJbAbyZhWAKcIwusOlpZCUyhMEoKe+bovskkHo5ctOy7EFTmgLCBZN5rbZUaxayTbUuW6Up6N0sjAE1zViaJLUAfFqtylJAuEgKKTQkPXtrXfxhDYBNF9BuHAOHBA34YF9oHtGMITQiYOkDk4G84IqKGj+UaEcjSMvsk0c8nl2aKx6R6NAejBv6dXdDv9uqmhshv+OW+IMplJoxHL4QoUw4RSyNjZAQm7RgGruOXw6o8hBQZRLEzZfTfqqJSjrZF7hfbKI1oHTKEsAmhK2yQGcncMBzUN4iPIntdAPk3pZNWTtqUhy9HvKZ/mloWXRWC+rNVq3LUJNoWMVpmIT6Sr0tPtWI6ZLSwAGAoOUcw1N0WrpkrXPARdWUJ82+lSQm8HCWC1pWA1SnEYHpNjmh1eMSq8SUgZBgLorWofrhXs7eJVEemIen3/AK/VBS5uRxDdYyPfFBrNpEy1y0OwVtKydlIDE5AuQ+TvlEk6TJtapdGSm8DyKUrB4MoHgUQCiki+lHxY5CKHV0jwSz+ql+6IvpX4pPIRm9X38FkNh0SPdEcszriWWrKtq1DdPPuS4s0Ptemrvit1YDKtXrz/AA5cWUo1X6Su+KRJTHkwTQ2BCTUXklLkOGcFiORyPGLIkxu0WJKlIURVBcHA7iHBFDRxgWYiHFwNjklKEpUbxSAHACXAoKCgLNhR8Gwg1rADk4YwwoxaA4bNVOrM9Qf2RISKQ1LQTtHPAbh9ZYP2ZVfTGMCREO06RQhV1SmOOfEd4iYoxlNctYkypa5QcrWgih8kEZ5kkOwHscODSairZRa3a8ibKmSpIF1TJUpTuUOL4AGDpcZ0JpGPtlsSQoTLpSXep3u44iJi1hiSaE9RBNH4MRFXbJKjcUjbQCCkgXilqgFPnJwHDdR4Rfe010cTnk1kP6PmLdmvoDklKdoB2dSWZWblFTuMT9OWaTNQLgvgIDFKlMrddYswBVRvOOcO6NR4PIxSpU6oKahs8KFqjl1xRz7QqQslKXQouUO1TW8g5Hhhyxi6Eem0iHZdJGStlOU79447jxwObRKtel0qAEsuTuY9gGJ9m+K7StrQtbozAxF0je438outXbEkWW0Ti6VUQXF0BBcuc3K0t1CC67Dgns0WgtDiXotU5P420XgpWOyJjBuVwEc+qM1Js4ZBqT0s4P1SzkAzAp7TG/0FZirQ8pLM6Vs9AQVTSDyul+yMimyHwDpgKS7Wt2xuqRKFRkHSBXeIintl+SOteiVYtHypw6OYSBLF4BBAO1TMEYp3fWNHJ08JQuhRIyTS6AAEgBIDAMBTnGMWpQUFoO0KEGgUnnvDODxIzo7LnlnIZ6kHLhDR6Of5WkkmbMz/AAi7NvISJd0JSTi6gohXMJIpkM4b0GvpbXPmCoRLVX01C72iWo9cY+ZbKtVrqicqVOOWBjpmgNDCz2cJ8qZMIVMUzXlqug0yCQyQMgnm4lo6eJubsvZKWlgcIzWgHFlkClJUvd80RppKtgcozegv/jSPVo90RyT6PTiWGq/lWr15/hy4tJI8r01d5ir1ZVtWrhPI/wBOX9cWsjzvTV3xSJOQajEeRJUJiyVOlTEJI8kijDgRXe776FbAu6ChiQQWPnDMPkeLHDCsOqU0XRBiLW1d0Myzfr5oqOJ38t3UeYVXU+TkN+4nhuHWcmfSYIA70ETDcETAZkIs0jj2npxVapxJciYsdSVFPsSEiOia5aVMmz7JZUw3Q2NEqUWzFEs4weOUz0FJKmcHEAVBwvJGYZgU8A2bq9qvZzc8ukNWqxXklNSg7g5TyGY4YjLhe6taPBZRLpDkqBoTu5u9OBpQxG0PKExWRTvGG7qh7XBPRXRJoWebXZUaNeG8M14VwxYM8Vo509bKbTExSZqloCQlZJKMEk5kN5KiwrnxxiHa9JImIAe6oF2WCD1KFDD6NKS1i6tQQrcsgdhOyodYMNaK1dm2qYUSrpIclTulI3qIoOWJ3RTSDGLb32DoXQ3hM1CFEhKrxBbEoBWaEglLJLxeasWJS7LbHLiWtBriS0yuZAzxxUd0TNWbGJduTJvX+glTagGni0h61AJK2BOYZgwiZqRKHhNslnBSZa2xcArBblfy3xOTs6Yrw/0udQbUm02ESV1VZ/Fl8wHMtWOBTsn0VcIoNJI/s+bMTMSpdlnpImJ5MyknALTTmGO5j0BpUaOtNoROQ0uYtI6QebdvbRBSDdN7HJs42+ltFS7ZKKVMpKmNDQ5ggjEdoObwpRLKK9owFq1dWJQmyT4RIJotAVeuhw6pbPi9UvgcBFSm0SyAy0MKeWnLLF90afRNrm6MCpSgJsoG8UpF1SHYXkPRSVNgWcuxBdI2Vh0jImqeWtCls9GC24gsrtEFPRF8MJdOjEatarGatK1pKZQIUStJSZjVCEJLG7QOohiHAdyU9DfbSOs93x9keuiG5J2ieIHZ/wAk9kK3Z0wgoaRLlq8WOUZjQM5rLIG6Wj3RGlQdgcozGg28GkOR+LR7ojll0dsUW+rQ27V68/w5UWks+V6Su+KvVc7dq9f/ACpUWUyeEJWouwUp2BUccQAHO+kUgSmDItRUpSSkpulnLh8cHxoxcONreCAqheLeaGJ4nFuWB7OMEZouXxUNe5hnhZSLoG/Pman2x0Igz0E8QLRpmQiYmUqahK14AqA7a0chg+JpjE1KYIBQIUiFSI8qAwo5RrHpBdomKW9UE3AcAHIu8inHiSchFNJtAW118WY4pV81XJ+xuD3Os9gNntKkMyVutByUkkkgegSxG66c4j6K0Rf8a9wpwWzgjHaSaKTjTmxEBrZ5008mmPWmyqsksT5TCafKSapWn6Y3jJQqOIpFPI0qiaSCbpOKFlv2VYEcvZhEjSGnSZl2bdl7qkyyPok1RyV1PFNb7CRVICkHAuCO3d/xFkgPehnSdiPSXQPK8lqkvuCakncI6tqfoRVgsKysNMWekUAzpolISas4AfmSOdL8lWrZSpdqUkJBTcl08oEupQ4UCQc3VGx1rtIRZpj02FNxOyluxZPVCTlejt44YxtmR1Bs5mW2fMHkJRdVxUtQU3+VZ7N8QxM8B0glc1JCAFS1KGQVgoj5gIxxphGp+TSWkWMqBBUuYpSgDVBZKbq9ymS7cRE/WbV9M9BLVHXTq5B+W8B0YFB4p+SNrBq+m0owBLUI7x/X64xdgtE/Rc0C6qZZ1+WhL7P00pwSp8RS9uoCJ2htYplhmps85V+zgM5dSpCWptJd5XkiuAIYsGjeTZaZiQ7LSoOCC4IIxSRkQcRjBqmHUvstMr7NNs1vlXk3ZqRQ7O0gmrFxelqpjQ4Eb4r9I6koWQpCiFJe6FYB9xAcH6VfjEe2agSzMK0EB+JQzPgU5OfacgBB6F0hapMwWaZK6VKUkhYUbwALhypRvJL3Q7HDHEag/wBakiy0HZJspChNmrXcJoai6wwUReVUEioagaLOSlgHxxPN3PtJhVqcgdauA3dZp1KhwJrCMtFUKg+LHKMzoOUDZpB/w0e6I1CU+L4/1jKaEmfg0j1aPdEc0ujsi66L3Vry7V67+XKi0QKq9JXfFXqudu1+v/lSYnKsiVly7pWSC53g4YHDMcmi0Ec82OTkbISM2HVn/lBhyARVRPzdkewn4DqMOGLIiyvRoSUFS1XNqU9wuxS5USzUreL03bg1kEx5IhRBAIBArUznFoY0iZoT4oJJr5QfzSwAcO6ruYo9Yi6B8I6FrTd6QEjZzAwJLkEnHANg1HIYUcy0rN6dV6ZVSzefMNhdORApEvSomWeVcNUA+UkbSnasyV2bcssdwh7W3QvQziB5CwVJ4DNP6pbqIiDpSxTjNlrUp5S0JI6gQQz4uXvAvt5YDJ7Zw1WSkUdstEqYgsUKLZKAI5gsRyMQtXtVpttmhMpDJfbWwuo4kihO5LueVYuJ9jQDVlGhJUAboGZ47k5mOs6sWVUuySErBSoIDpPmu5ukbwCB1Q7dIbhim/wm2GwplSkS04S0pSOSQEh+yPW+wJmouqAOYo7HeO7kTEi7BNEjvS0csttktGjZ/TSGUlVFoLhKxkFNgrNKhjX6SRt9WtY0WyT0iQUqBKVoJBKFA7xiCKgsH6jFparGmYGUH+rdWhHA0jGaZ1K6MGbZFLlTEpVVC7t4F1FKmbM0xGFKXi92QxcOto0el9BonpNAFEeU3WHPMntO8g4zR6ZujJhv7VnUWKEkm55xmIS/0qgCoBZyGOl1O0300kS5iiZ8sbd5nUHN1YIAcEMHyIIO8rrrZUqssy8KswYkHHAN96nfGXoLSayRbhiAQxBqD7XgFy0g3yKpBY8DkOZAiDq1OUqyyr/4xKQlQIYgilRkSGJHGJqTfIOKR5PE/O5bu3dAGQ2pQQlS18znyA5UG7E0h2VMCgCkuCxB4QkmYFB0lxhwPLeO+HZaQGpQQjH8iJPihyPxjKaElE2aQa1lo90RrUVljke8xmtXgPBZD49Gj3RHNLo60Wmq4ZVq9f8AypMWaVtfJwClH4xV6rvetXr/AOVJifONFDetuoqAPseKwIzCVO6KW5yDlt5x9piFa9IyZg6NaVLCyAUmWtjUVLgUz6oPSFqN0kG6AQ5wc5h8QGpSr4M0cw0xp+bJtBmX1BCiGuFmG2SKECm0qruVANg10cs5JG6n2wWGdLQlRMmZihRKuj2gl0kuboKgW4Hg2pjlFkWu02uRLmLUpUxQKitqS5QM0pAAAD3btB5xNY6qDBYnFLJN+AyY9CPCiAWRlPlASOhlnMTKcilTj2DsEZjTFqZFnSQwTKBfL+kbTXGXK8HUqaCQkgpZV0hRdIYuPnGm56GOUTJCihKlBQA88qJSohnugqIOIo3ZkYrdnLzLZtPk+sSJkydOUApSFJEt8EuFEqA3swByYtiY6AmM1qIuUqzPKBBvETLxc9IGBcsKMEtQbJHXpYzL8caSHGhIF4J4UqCsw0pMOqhtoBjIaIsokaSnN5MyWzkvcN8XBXyQrbwxIDuWbVT5QUUkgEpqOBNKcfrgkSUh2SKlzxO88YbWL9B5IxPzuA4bz2RgJUho7RYeTmR53AcN56uTiZ6XKQQ4DsMQMoIrDhOZFBy+/shsWYBZXmoAHizsTxDkPubdDAPSZCUPdDXiVHmS55OXNMyTnByzWDuwQTCMZdiST4sdfeYy+rkz8Es/qke6I06EtLHX3mM1q9JHgshvzaO4RzzOqJZ6tKdVp9c3+lKiSryyPpqPZTvUOyI2rCWVaeM5/wDSkwGltIS5QnFayGd7oJUBtKcMDixrk2UPElydFLrNbiJYlpxcv2n4uYxlrS1Vff71iDb7eq0WlUwXkhRBSoAulAYBwTVV1KSXoWNFXnO2kagS592Yq0qmSzUdGkIBHA3lR0Y7tnmzg5y0VnyfWRU629MBsSUKD/SWAAOd28eTbxHUxEHRujESUJRKQEIGQ3nEk4knMmpicVQWdEI4qjxhRABcKpUAczHyhq/BUtTxqBiBkpgXxq1BWkYYJR4LKUyAbxcvXaGz13goR0jWuwmbZJqUgqUwUkDNSSFAUxwZo5DN0Ukyyu+QL14MQ1QcSp3qA1TtVjLs5uVK9mz+Ta1XbRaZWSkomdYZJ98H7knoYXHMPkysxFpnqyElAJADEkuGb0ThTGOmBTwX2V4v5QYVBAw28LehSthKMAtQDk0Az+uBmTQKn7/WYaSgqLqpuT8VceGA45ag2KHXwT7Vc9ye/li6VgEJcOzgcAww3VA64UFoanWZK1JJFUFxl1HeMC29KTkIBmwV2ZN8L84AppRwS9d7Vbc6mxMOFUKYUCDYqQgggY80eBhWUR6WPF9veYodW7OPBLO4/Jo7hF/J/F9veYo9XFvZJB/w090RZaLH9WVbVp9d/Kkw1psgSbUSAQELVUPUBbY7rogtXF7Vp9d/KkwVvl9IJyCWC0rRXJ3D/wCaDAWaOT2CxpXtJATizNiHa6GYKYs+OyMXMbH5PdLMVyFcVp4KpfA4GihxKsyIxWgpypcxctXlIWQR9IEg+1KuyLrR1oEnSCLqtgrAruUQmvHbZ2y646pHlRbU9nVkmPExXWDSqZodJdJAKT84FIV1Gppw5xYLAAcmm/2v1PCHajwhY90dOT/CG5YfAvgRxqx7DGNQRMcs1vs0tNpJkA1crCQVNMBIUwehI3DspHSrbbBKSpZqEJWrndSpXtuxyXRVmEwT1zDtSk3xWpcpSo4uGVMdsXMHrZHld6NX8nekUIQZKhcmLWtYch1UGIyN1ILbt2EblJjkOqIT4fZ7qvJQuYUkVYylPnQi8lxyjrgalXcE4cHgvQ3E24hFUNzJt0V/5PAcY8qcAHPzXwzcM3GvthqQLwC1eUUuE/NBbtVvPUOKlQ5csveUz5ZhPLjx+ESHhha2QVYtl7e6DKwFKS9EgF24kEez2RgBPCPCGhZ827/g8IVB2fAPh1b4xghBJMMhQDuWAAU7Ygw8pLPV2LQB0KqBRCk0G+BeFGQsk+L7e8xRauLayyB/hp7ouUK8X295ij1abwSzvj0aO4RCReI/q6dq0+u/lSoemKZZOV5QPMkN3N1iI+ratu08J3fKkw/NUTMUm5sup1EjeGAGL41ozcYaIs1oxmtOqMwz/CbOL99ukQMXptJ3uwo9CHq5AzKrFMlqaYmYgmrEFBUngW5jHdvjrCJoSWUQ4o5wO59xZqHHEQtt0XKtCLk1CVpOShvzBxB4isWU/ZxT4U3a7OfaEttoCEolTCOjWVpACSTiCxWTQ7VBvJzpZy9PWuWCmYSoF3EyWAKgUvIZqv2mIOm9W7TZphVJSJkrEXEnZGABSC4IHnppwEQP76EpCVEAlyx2goJdwFgjCmP/ADBlfcdkXlF1I6BoXT6Z5IqFhIBBLgpBLEHM4cngNYtLKsstKkJUrxgUWegvArqzC8m8kDF1AjAtgJWmBJtClSwC6UzJYJvXSKqKSMQoKCWwgpWmfCVImz5jm6glIYbPi3uOaAHdVwHJpBaoZctLZrdJadkLsi5SFlRVLWBcQpheSoM5QA1WY7xQRiLJP6KVMQiqphDpU7FwSpICqgXwk51waLOdpWzIXMliWlZSxSVzWJIJJQQkAgsBViMRjEbUyyeGrWFIIlIvhXlNRQZBelUFyXJGNKQV+iNubH/kp1dUlc20zH8kyZbtUOL6uq6lIY/Oru6WubdYuXwG80Zmzp9cV0u2S5clN0JTdooBV5iz1Zyp6lw71di8eRpUX5aQhcy8ZqCugCVISpfYpQKU72rvKuVnWo0T7OhiCSaAgJdwkHLicnyFBTE5DhKQS5CQlxnEYrmHoSwS6CqYHetAyaF9o9g4uPWaz3wR0pJwcZKQoFQIerszNQUzgWGiV0eyUuSCGLnmMd9cY87kucQxwwrXnjWI6bEg3SbxUy1jawKiknDIBgNzZwVmky0XbrB0S3DnyQlKRngAWjWGiTMW+ZpUHN+cIpbl+DUpTjHpwKVpbC+z7xtA+yA6QPLIZipSSDmQFsxyLgRrBQZLvjUMeVfrh4HPezvwf6zASlYOMVKGO4OO6HLwZ/vQkfCAMeKu2BSqBVMG8dv34QJU1SW9kBugodlp2O3vMZ/V2UfBJDfm05ncOEaCR5AHE95il1WH4HZ/Vp7ojJWdCE0AsJVafWjrPRSsPZFkJRLlxtF2Z8eN4PGesmjZxKpkuchAmkLZUtSyk3JaDtCakEMjdmYmosFr/SZf7lf28KpIZxfospOjAlSiLoKy6qFzzN+AlaHYqN4G8X8khqAMLqgwoTzJiKbHa/0mV+5X/wCxBjR9r/SZX7hf/sQyl+iOH4SzYTkv3/jMiut+qEqfWamWs7zLrmPKCgo4nOHho21/pMr9wv8A9iPf2fa/0mV+4X9vBz/TPjvwM2bUmzoSwlSudxRbCiXmEp/VaKa3fJXLmGk64PNT0KCEg4gGh/qY0HgNr/SZf7hf28B4Naz/APYlfuV/bwfk82I+FPwZyx/JDIlrvKmGYd1wJG7zVOMT5JHsEaiz6GEtAQkpCU0uhDDsv15qcxFmWW1j/wCzL/cr+3hqZItQD+ES/wB0v7aM+T2xlxJeCcNFJBKtkElJcI+b5PnZQU2zKpVJ5o7tuM/OtNpSW6dJ/UP+8xEnaVtI/Kg/qf8AaFyfs2K9GrTJVmpP7P8A2g5cg/OTX6P/AGjCTtYbQPypzyH1Q0nW20AtfJ7PqjWzJROg9Cd6f2e3zoESS+Kf2P8AtHPp+t1pSkqvuwfAceHCI6deLQydsuQDS7zPmv7YyTfQdUdNMk7xT6P/AGgk2Y707/Jz/ajmaNeLQW2jX0d3oxJRrnaWG1m1YOwaOkSrOr5yf2D/AL4NdjvBlFJGLXT8F74w0jWS0n8onrSo/wDnDydYbUz9Ij9hXL85B2Ckaxeh0HzUbvJODv8APhVaOF4KZLjNj/ujLJ05avzkv92ftIc/ty0DFaD+oR/5wLCl+GnllhdPFjFLqyr8Ekv8wRXK01PNLyMc0H4LEVUvXA2YCR0d/owBevBL5u10tjg5hex0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0" name="AutoShape 4" descr="data:image/jpeg;base64,/9j/4AAQSkZJRgABAQAAAQABAAD/2wCEAAkGBhQSERQUExQWFBUUGRoYGBgWGBwXHRgYHR4ZGBwaFxocHCceHBsjHBgYHy8gIycpLCwsGB4xNTAqNSYsLCkBCQoKDgwOGg8PGiwcHCQsLCwsKSkpLCwsKSkpKiksKiwsKSkpLCwsLCwpLSkpLCksLCwsKSksLCwsLCkpKSwsLP/AABEIAQ0AuwMBIgACEQEDEQH/xAAbAAABBQEBAAAAAAAAAAAAAAACAQMEBQYHAP/EAE4QAAECAwQGBAkGCwgCAwAAAAECEQADIQQSMUEFBiJRYXETgZGxFCMyQnJzobLBB1Ji0dPwJDNDU1SCkpOzw/EVFmOio9Lh4sLUNER0/8QAGQEAAwEBAQAAAAAAAAAAAAAAAQIDAAQF/8QAIhEAAgICAgIDAQEAAAAAAAAAAAECERIhAzFBURMiYTJC/9oADAMBAAIRAxEAPwC91S0EFyKrUgJITspkskBIAe9KJ5kk49mi/uin87M/ZkfYwxqIGkTPWHui7lJoWKqFQZ8BeIHsEcrWy10irGqafz0xt12T9jC/3SSadNN7JP2MWvR/SV2wglfSX+1GxNkVS9T0n8rM/Zk/ZQSNTEfnpv7MinLxMW4l/SV2wYS2Z7YOLBkVP90U/npvZJ+xjw1SS346b2SfsYtrv0ldsIkfSV2wcQZFDO0ClExCOlnbRAvNJYE4A+Kzywg52r6UruibPJIenQijhL1lZXn5dT3Jsqb16t7e9cx8T2wk2QCQSS4NK5/XWDiDIpbXoVMs1nTzsqUaSaJSz4yuI+4hLfoVMpiZ09i4p0OQKsOh3JP3dradcUsS1ElQF4A1YOzuzCo9kClAmKUFAkSywUS7kpBLDGl4B+e6MoGzKu1aH6NKT0tpN6jDoXdipmEmpocM+2HZmhSkoHT2jbLYyaFiqo6LcDEmzWIlAKklKkE9GAfIGCWcs7AbsxxIz7KsoQ5vTwHd6J3kEigywfc5EbE2ZGnaKAVdNotPmOR0NDMUUp/JVqIf/u0f0q0Dl0X2MPWiUlwVr2hhg4yo4Jxo4bGHAkuplqVdooOHwejNViDXGBgbMhq1YV+lT/8AS+yhf7tK/Sp/+l9nFgmW4BClMeJghK4q7YGA3yFYNWz+kz/9L7OEGrSv0q0dsv7OLZMv6Su2C6LirtgYB+QorRoEoSVKtVoAAcl0Gn7uIv8AZUu6F+FWhlAkEpGAoXHROKjAiNFPsoIYuQcQSa9WERTo6W4dL8644478TvjfGb5GV9p1fIDCfOJGNUf7MTlGPVIE5MuZMSlS1ypSlEpDkmWipjpEtHig3zR3Zxg7GfEyPUyf4aIXH0UjI02pX4qZ6Zi4Ax9JXvGKrUsNKm+sMWqVY+kv3lRRdkG9ALtaUqCSdosw5m6OTnuO4sSlwfRh3YPvavV2nthm06PTMu3nID0dhWjlquzgVzMMLY4lUOXoiW1M3Z6IJcmpVllhRxVyxdksKlxLWsJAcgOQA9HJwA48INGsUiAh1oaaGSFYFqQu4bhAU4x3PX2R6dZQtSFORcJIamO+HRBFMGhbBTITevXReZnarVz6z2mDMCKR69Go2QkxbAk4CKHWLThsssMxnTiQkHAMzlX0UggcSRvMXM4uoJyG0eb7I7a/qxy/XS3rXpMpSxTKEpDEXqG7MNAaglVcKJFQwhkhJypGv1ekC8ubNUVFCrgUqpXNbbXxa8ZaQAwCZjDahnVO2qmW20qJotKVMMAyriOu6D2REtiimxqXM2EpnzVCoqFKmG+WyAUQANz1o1xqZoZUqUqZMBTMnMopPmID3EH6TEqPFZGUBiJtySXSLuSmhHzSR1Yj2EQRRDa0KN+4QkulnD5D7uxbcaguiWwAclsyznspC0dAqIK9CKeBBaNQLFaBuYQRVHkwKCIgeKHojujCWGX4mRQHxMn+GiN4geJHojujFaMkPZ5FPyMn+GiJHRB+y81PTsTvWr7KRZyx5XpL99UV2p/k2jhPWO6LVKcfSV7xgrslJnkmHkQF2GploKZstDEhYW5YliACOqhHWN8UEJBTDfQpKgoiqXY7nZ25sIfUICNQSMuevpGCHSPOfMnIbgKl2ODAwcww7Ecy1AklRUCTQgUrQBhgBTN8Xh0JJjiTBPDaFZwRgihwBhQYbnzCASMQC3PKMAgaS0kmz2ebaFVCQVMM22UpHMt+1HHJ1rWsrnLPjJqgSXI7G80BgBuEdI+Uc3dHlIPnykk8AX70iOX2wFkD6QjPo5eaTtI3ctSpkqU9UImSpik40SpL0zDZR0aXUfftjB6oS7yWO5u3+kbexUCk/NUQOVFAdimjPRTgdqwkeUvmPdEJPQotcKU7yUlVOG0K9vKPSzVfMe6iDhTqFJgSmI/jek8zos8QrDmQa8BQ5xKjGGjBy0wihDkvKAzJgJPiR6PwjGaLfwezs34iT/DRG1SGkjgn4RjdEy3s1n9RJ/hoiR08ZeapJYWj16/qizTn6SveVFXqkt/ChutEz4fF4tEZ+kr3jBj2RmEIGZK20HcTXmk/UIBU8hd24o0vXhhizVo+cLMmF07PnbxuUN/GKpErJEApUMzpq2N1KSWo6iz5ebBS3KQVMC1QMAcwDwhgWK8R7TLC0lJwMPKMIlMYFkWzoRIQEXmGCbyhUlqJFB1JAA3YxLNYFVnSpnAzHUWccqYcIGRPQolKS5TiK04V6u0RjDohq0VujeR2Da+DdcHMWEhyfvw48oBDk3iGowHDGvE07BxjGM/8oFjMywTgnFN1f7KgT8T1Ry+xSL0xAcZEUZ6fA1/pHVtZEzhdmyvGJQ9+UcFpNFOAC9C/6uBqI5UbQhM1aQCElV5IxIwJAapahcb3o8E5edeTper8pMmWVKISEi8tRwSBvjQ6FvGXfWClUxSpl04pCjspPEIuA8QYweqc6VNmS+kUueCodGlRUUpUApV+75C2YVNUkOM26RAey3Eko6Gm21cQD3g/+MG8N2gYKGKct4OI7j1QSZgNRUHCFovYSjQsHOQwc7oj2S1lYcoKOChiMXwiS8MzZyUkBRAfByz8ATR+EYw6C8FJhsQ7KgMKEbxX6vwjG6LV+D2f1En+GiNmkeLA+iO6MdotP4PI9TJ/hpiJ0w7LzVcVtDfn197dzRZAY+kr3jFbquK2n16++LNOfpK94w0CMwoC0Gg9JPeB8YMCGrZMupcAqqmiQ5O0Ms/vyiyIsNaYGCmGG3hhRIJIwgRjAJQFEvVOAGVMXGdaVpSCKOdLkna5Ydv1PygVhg6lhIpgwFSwdR4sMBHp6lhriQRV3OG6mfJxGf1f0zNnTF2e0ISlaUlZQQ7oJDBwog3SopyolJzMAYv5Rl32BBWzmt4gb3yBiSUCMpqFMAXbUAAXZ4IAAGyUslmyZNBlXfGuEZhTtEO1zAhKlKoEhzHGNMpMxcy1XQEif0ZHFhNyo1wtzB6+p66zWsyuNO0hPcoxl9BaumfohTN0k9a56XwvBTIHIpQBwvQESmsnRUat2oyp6FJUwGIyIIIrwqa5O/A9RsNrEwEYFLXhueoI3g1rwIoQQOLWK1XaKdKk+aqhbBuLYPyjdaiaTM2fNc0TKQluN+Yr2BQ/bMJBUqJcMmnizcLTEeWLpbI1HPMd5/a4QxpTTkqQE3yXUWSlIKlKNBspFTD6FBaAah2IfEZgtvwMOdQ6YRcsFiQCRg4duW6BkzHFcRQ8+HAgg8jDhVSMMC8OS4FMEktCMZBJ/Fjl8Ix+hwfBrPT8jK9xMa2UfFDlGU0Op7NZ/UyvcTEXo6YFxqqa2r/9C+5I+EW8pOPpK94xU6sCtp9euLaWcfSV7xhokphXYQiPPBNFrJMZmwAMHNiMZDrC7ygwYh6HHEb6/c1hhB6aWBO6vxhhd5MsFLOkA7QNWqRQ0ONd8HaVbCuR7m+MLaxsK5H4xgFdq/pc2hC1FhdWZZSC4SUsfKapN4ffGhk2i5pxQ/OyinsSiY/PZ9pg/k1mPJtCSXKLQq8TiSUoqWpkfbETTKei01ZVg1mbB4pKbox7HG47owidpMnaCV0WlbTL/Py0zE5NcLEHedrHgd8bWOfa4TVWW2Wa1pFEEhYwvS1E3x/mfmkRs7JpmTMDomy1A7lB+x3HIwGx4PtFfrdYzNkFIVdD1U14AMSHGSbwS6hhjgDGNsWsdp0fLRJmSelkoDIUCyrmOyoOiYOI7Y11p0jaelkJlolzEknpSkhkteIF5yU0DvcIcJDi86XdIavSZiVpCbhUDVBUmu8pSQFb6xkaUXdpnJ9ZdMybQtXg7kqul1YhRvX0sxypRxU8on6u202VSVI2jcKWcNeU2PYjncGFXr9LaOQia0sXkpJSbpvJLUJBKRTGrcicTHkqveTS6pmcitGLAtsveNXJS0Mckp/bWi6nS12y1SwpRJmKZZBAupFSz08kFh9HmDorRrt49Fns20gXEXyVE3793FRJIAapd3xzjFu90BthQvEYOArA44tU749JtwkrSuUEBSbxBOAIo6uAJHYNwEagR5MdHZlllXhgaHtoe0t18IeUYzGq2uCLZelm6JiQ7CgUC4JSDUgUf0hF7KXkalPtGR+HMGFO2LvaJcuPJxgEGHkcYVjrsSSPFDkIyuiEvZpFfyMr3Exq5I8UPRHdGa0Ij8Gs/qZXuJjmmdUHRZar42n16+4H4xaJOPpK94xT6rzK2r16+5MW0k+V6Su8xSBKY+BCtAwoipJjcwRCIX0gYAoIrWoIfzWzpV8sMzNmGIabWCsoZQUKhwWUKVSrySxUAzvwaGEDtPkHhXsrCWsOhfoqr1GDUHBBww7aQyhRVLycp51ZuusYJkPk4XcnW6U9QtC641vpNeYHbxiD8rDhKJgopBJBzBCZSg26peA0NM8E0qEqUSm0J6Mk/OUEzZZNM3KeauzQ6+aH6aQSBeA8oZsxD9z+iMnjXeyP+NeCw0/q2i2yilSyLxCgfKCaYpS7Vz3gne4y1q1FKUpBlmYwAdNxbtRz0i0qD7q8zDWg9dp8mzolGSJplukTFzLjpDgUCFGjM7uQATV4cn66W2aGQiRKbMX5pHawHWIFo0pccuyt/uhMlKvJlTZZyVLAU3FkKUr2QxbdYbQt7PNWSmUdsgFJXgyV5sKkgtiAcIW3aw6Qkss2m/eLBJloAvbmajBz2dVPLTdSSS5JKlE4lRxJP34wbpWQnJJVHR6baaqEtKlLLMEvRsMiwzYDfAJ0BNlJcjaWWBq4GbgmjsDwoMo1OqtlR0ZUpIOBZhUVI6s60HVFtbbQtErzWUkhmLjGvDkXOGYclKgRVxZiJCQlLDAD2f8ALRXzyHQSHLOCaMSSQ4/VDchDxtKkywoAeMapoE4gFRySAz40eG5JvKS4LgIxb/Ec0OOENZNR8l9qIb1rSVLITLPzSNtQKUpJyBJIc4lgMY6lNRgRiPbvHX8BHL9W5OxbCMeimEFgCFJvLScHopKW3XY6lInBaQfnAHtD/GEfZ28NY6FlqBDioMPoVWIt66WyUfb/AM1PbDyVVHMQjOhD8n8WOQ7oz2gv/i2fH8TKz+gmL+UfFjkIoNAIey2c/wCFL91Mc0no6UtkzVhO1avXq91I+EW0oeV6Su8xUareVavXq91J+MW0rzvSV3mKwJTHI88KDCGKkmBMw4Z5QxImpWApJcb/AKwag1wNRD5TlzgLPZUy0hKAAA7AYBy7DcOGUMKeKIYkoYqD4K72V8TEow3ZQ4f5xJ6jh7GjGMDr9q+otMQ4KWII81i6FdRN3gLkWejflIsypIVNUUThRcoJUVBed1h5JNQSeBqI1NtsgmJKS44gsRyPsILggkEEEiMvM+TyVeKgokkkkqSOwXLoAyZshgXJwmMk24met2tUlRPQWRZck7cxUtLu73EKVR64phga0T5YJNlsYQA52FEjk6qndzG+NgnU+SkOshgHJbAbyZhWAKcIwusOlpZCUyhMEoKe+bovskkHo5ctOy7EFTmgLCBZN5rbZUaxayTbUuW6Up6N0sjAE1zViaJLUAfFqtylJAuEgKKTQkPXtrXfxhDYBNF9BuHAOHBA34YF9oHtGMITQiYOkDk4G84IqKGj+UaEcjSMvsk0c8nl2aKx6R6NAejBv6dXdDv9uqmhshv+OW+IMplJoxHL4QoUw4RSyNjZAQm7RgGruOXw6o8hBQZRLEzZfTfqqJSjrZF7hfbKI1oHTKEsAmhK2yQGcncMBzUN4iPIntdAPk3pZNWTtqUhy9HvKZ/mloWXRWC+rNVq3LUJNoWMVpmIT6Sr0tPtWI6ZLSwAGAoOUcw1N0WrpkrXPARdWUJ82+lSQm8HCWC1pWA1SnEYHpNjmh1eMSq8SUgZBgLorWofrhXs7eJVEemIen3/AK/VBS5uRxDdYyPfFBrNpEy1y0OwVtKydlIDE5AuQ+TvlEk6TJtapdGSm8DyKUrB4MoHgUQCiki+lHxY5CKHV0jwSz+ql+6IvpX4pPIRm9X38FkNh0SPdEcszriWWrKtq1DdPPuS4s0Ptemrvit1YDKtXrz/AA5cWUo1X6Su+KRJTHkwTQ2BCTUXklLkOGcFiORyPGLIkxu0WJKlIURVBcHA7iHBFDRxgWYiHFwNjklKEpUbxSAHACXAoKCgLNhR8Gwg1rADk4YwwoxaA4bNVOrM9Qf2RISKQ1LQTtHPAbh9ZYP2ZVfTGMCREO06RQhV1SmOOfEd4iYoxlNctYkypa5QcrWgih8kEZ5kkOwHscODSairZRa3a8ibKmSpIF1TJUpTuUOL4AGDpcZ0JpGPtlsSQoTLpSXep3u44iJi1hiSaE9RBNH4MRFXbJKjcUjbQCCkgXilqgFPnJwHDdR4Rfe010cTnk1kP6PmLdmvoDklKdoB2dSWZWblFTuMT9OWaTNQLgvgIDFKlMrddYswBVRvOOcO6NR4PIxSpU6oKahs8KFqjl1xRz7QqQslKXQouUO1TW8g5Hhhyxi6Eem0iHZdJGStlOU79447jxwObRKtel0qAEsuTuY9gGJ9m+K7StrQtbozAxF0je438outXbEkWW0Ti6VUQXF0BBcuc3K0t1CC67Dgns0WgtDiXotU5P420XgpWOyJjBuVwEc+qM1Js4ZBqT0s4P1SzkAzAp7TG/0FZirQ8pLM6Vs9AQVTSDyul+yMimyHwDpgKS7Wt2xuqRKFRkHSBXeIintl+SOteiVYtHypw6OYSBLF4BBAO1TMEYp3fWNHJ08JQuhRIyTS6AAEgBIDAMBTnGMWpQUFoO0KEGgUnnvDODxIzo7LnlnIZ6kHLhDR6Of5WkkmbMz/AAi7NvISJd0JSTi6gohXMJIpkM4b0GvpbXPmCoRLVX01C72iWo9cY+ZbKtVrqicqVOOWBjpmgNDCz2cJ8qZMIVMUzXlqug0yCQyQMgnm4lo6eJubsvZKWlgcIzWgHFlkClJUvd80RppKtgcozegv/jSPVo90RyT6PTiWGq/lWr15/hy4tJI8r01d5ir1ZVtWrhPI/wBOX9cWsjzvTV3xSJOQajEeRJUJiyVOlTEJI8kijDgRXe776FbAu6ChiQQWPnDMPkeLHDCsOqU0XRBiLW1d0Myzfr5oqOJ38t3UeYVXU+TkN+4nhuHWcmfSYIA70ETDcETAZkIs0jj2npxVapxJciYsdSVFPsSEiOia5aVMmz7JZUw3Q2NEqUWzFEs4weOUz0FJKmcHEAVBwvJGYZgU8A2bq9qvZzc8ukNWqxXklNSg7g5TyGY4YjLhe6taPBZRLpDkqBoTu5u9OBpQxG0PKExWRTvGG7qh7XBPRXRJoWebXZUaNeG8M14VwxYM8Vo509bKbTExSZqloCQlZJKMEk5kN5KiwrnxxiHa9JImIAe6oF2WCD1KFDD6NKS1i6tQQrcsgdhOyodYMNaK1dm2qYUSrpIclTulI3qIoOWJ3RTSDGLb32DoXQ3hM1CFEhKrxBbEoBWaEglLJLxeasWJS7LbHLiWtBriS0yuZAzxxUd0TNWbGJduTJvX+glTagGni0h61AJK2BOYZgwiZqRKHhNslnBSZa2xcArBblfy3xOTs6Yrw/0udQbUm02ESV1VZ/Fl8wHMtWOBTsn0VcIoNJI/s+bMTMSpdlnpImJ5MyknALTTmGO5j0BpUaOtNoROQ0uYtI6QebdvbRBSDdN7HJs42+ltFS7ZKKVMpKmNDQ5ggjEdoObwpRLKK9owFq1dWJQmyT4RIJotAVeuhw6pbPi9UvgcBFSm0SyAy0MKeWnLLF90afRNrm6MCpSgJsoG8UpF1SHYXkPRSVNgWcuxBdI2Vh0jImqeWtCls9GC24gsrtEFPRF8MJdOjEatarGatK1pKZQIUStJSZjVCEJLG7QOohiHAdyU9DfbSOs93x9keuiG5J2ieIHZ/wAk9kK3Z0wgoaRLlq8WOUZjQM5rLIG6Wj3RGlQdgcozGg28GkOR+LR7ojll0dsUW+rQ27V68/w5UWks+V6Su+KvVc7dq9f/ACpUWUyeEJWouwUp2BUccQAHO+kUgSmDItRUpSSkpulnLh8cHxoxcONreCAqheLeaGJ4nFuWB7OMEZouXxUNe5hnhZSLoG/Pman2x0Igz0E8QLRpmQiYmUqahK14AqA7a0chg+JpjE1KYIBQIUiFSI8qAwo5RrHpBdomKW9UE3AcAHIu8inHiSchFNJtAW118WY4pV81XJ+xuD3Os9gNntKkMyVutByUkkkgegSxG66c4j6K0Rf8a9wpwWzgjHaSaKTjTmxEBrZ5008mmPWmyqsksT5TCafKSapWn6Y3jJQqOIpFPI0qiaSCbpOKFlv2VYEcvZhEjSGnSZl2bdl7qkyyPok1RyV1PFNb7CRVICkHAuCO3d/xFkgPehnSdiPSXQPK8lqkvuCakncI6tqfoRVgsKysNMWekUAzpolISas4AfmSOdL8lWrZSpdqUkJBTcl08oEupQ4UCQc3VGx1rtIRZpj02FNxOyluxZPVCTlejt44YxtmR1Bs5mW2fMHkJRdVxUtQU3+VZ7N8QxM8B0glc1JCAFS1KGQVgoj5gIxxphGp+TSWkWMqBBUuYpSgDVBZKbq9ymS7cRE/WbV9M9BLVHXTq5B+W8B0YFB4p+SNrBq+m0owBLUI7x/X64xdgtE/Rc0C6qZZ1+WhL7P00pwSp8RS9uoCJ2htYplhmps85V+zgM5dSpCWptJd5XkiuAIYsGjeTZaZiQ7LSoOCC4IIxSRkQcRjBqmHUvstMr7NNs1vlXk3ZqRQ7O0gmrFxelqpjQ4Eb4r9I6koWQpCiFJe6FYB9xAcH6VfjEe2agSzMK0EB+JQzPgU5OfacgBB6F0hapMwWaZK6VKUkhYUbwALhypRvJL3Q7HDHEag/wBakiy0HZJspChNmrXcJoai6wwUReVUEioagaLOSlgHxxPN3PtJhVqcgdauA3dZp1KhwJrCMtFUKg+LHKMzoOUDZpB/w0e6I1CU+L4/1jKaEmfg0j1aPdEc0ujsi66L3Vry7V67+XKi0QKq9JXfFXqudu1+v/lSYnKsiVly7pWSC53g4YHDMcmi0Ec82OTkbISM2HVn/lBhyARVRPzdkewn4DqMOGLIiyvRoSUFS1XNqU9wuxS5USzUreL03bg1kEx5IhRBAIBArUznFoY0iZoT4oJJr5QfzSwAcO6ruYo9Yi6B8I6FrTd6QEjZzAwJLkEnHANg1HIYUcy0rN6dV6ZVSzefMNhdORApEvSomWeVcNUA+UkbSnasyV2bcssdwh7W3QvQziB5CwVJ4DNP6pbqIiDpSxTjNlrUp5S0JI6gQQz4uXvAvt5YDJ7Zw1WSkUdstEqYgsUKLZKAI5gsRyMQtXtVpttmhMpDJfbWwuo4kihO5LueVYuJ9jQDVlGhJUAboGZ47k5mOs6sWVUuySErBSoIDpPmu5ukbwCB1Q7dIbhim/wm2GwplSkS04S0pSOSQEh+yPW+wJmouqAOYo7HeO7kTEi7BNEjvS0csttktGjZ/TSGUlVFoLhKxkFNgrNKhjX6SRt9WtY0WyT0iQUqBKVoJBKFA7xiCKgsH6jFparGmYGUH+rdWhHA0jGaZ1K6MGbZFLlTEpVVC7t4F1FKmbM0xGFKXi92QxcOto0el9BonpNAFEeU3WHPMntO8g4zR6ZujJhv7VnUWKEkm55xmIS/0qgCoBZyGOl1O0300kS5iiZ8sbd5nUHN1YIAcEMHyIIO8rrrZUqssy8KswYkHHAN96nfGXoLSayRbhiAQxBqD7XgFy0g3yKpBY8DkOZAiDq1OUqyyr/4xKQlQIYgilRkSGJHGJqTfIOKR5PE/O5bu3dAGQ2pQQlS18znyA5UG7E0h2VMCgCkuCxB4QkmYFB0lxhwPLeO+HZaQGpQQjH8iJPihyPxjKaElE2aQa1lo90RrUVljke8xmtXgPBZD49Gj3RHNLo60Wmq4ZVq9f8AypMWaVtfJwClH4xV6rvetXr/AOVJifONFDetuoqAPseKwIzCVO6KW5yDlt5x9piFa9IyZg6NaVLCyAUmWtjUVLgUz6oPSFqN0kG6AQ5wc5h8QGpSr4M0cw0xp+bJtBmX1BCiGuFmG2SKECm0qruVANg10cs5JG6n2wWGdLQlRMmZihRKuj2gl0kuboKgW4Hg2pjlFkWu02uRLmLUpUxQKitqS5QM0pAAAD3btB5xNY6qDBYnFLJN+AyY9CPCiAWRlPlASOhlnMTKcilTj2DsEZjTFqZFnSQwTKBfL+kbTXGXK8HUqaCQkgpZV0hRdIYuPnGm56GOUTJCihKlBQA88qJSohnugqIOIo3ZkYrdnLzLZtPk+sSJkydOUApSFJEt8EuFEqA3swByYtiY6AmM1qIuUqzPKBBvETLxc9IGBcsKMEtQbJHXpYzL8caSHGhIF4J4UqCsw0pMOqhtoBjIaIsokaSnN5MyWzkvcN8XBXyQrbwxIDuWbVT5QUUkgEpqOBNKcfrgkSUh2SKlzxO88YbWL9B5IxPzuA4bz2RgJUho7RYeTmR53AcN56uTiZ6XKQQ4DsMQMoIrDhOZFBy+/shsWYBZXmoAHizsTxDkPubdDAPSZCUPdDXiVHmS55OXNMyTnByzWDuwQTCMZdiST4sdfeYy+rkz8Es/qke6I06EtLHX3mM1q9JHgshvzaO4RzzOqJZ6tKdVp9c3+lKiSryyPpqPZTvUOyI2rCWVaeM5/wDSkwGltIS5QnFayGd7oJUBtKcMDixrk2UPElydFLrNbiJYlpxcv2n4uYxlrS1Vff71iDb7eq0WlUwXkhRBSoAulAYBwTVV1KSXoWNFXnO2kagS592Yq0qmSzUdGkIBHA3lR0Y7tnmzg5y0VnyfWRU629MBsSUKD/SWAAOd28eTbxHUxEHRujESUJRKQEIGQ3nEk4knMmpicVQWdEI4qjxhRABcKpUAczHyhq/BUtTxqBiBkpgXxq1BWkYYJR4LKUyAbxcvXaGz13goR0jWuwmbZJqUgqUwUkDNSSFAUxwZo5DN0Ukyyu+QL14MQ1QcSp3qA1TtVjLs5uVK9mz+Ta1XbRaZWSkomdYZJ98H7knoYXHMPkysxFpnqyElAJADEkuGb0ThTGOmBTwX2V4v5QYVBAw28LehSthKMAtQDk0Az+uBmTQKn7/WYaSgqLqpuT8VceGA45ag2KHXwT7Vc9ye/li6VgEJcOzgcAww3VA64UFoanWZK1JJFUFxl1HeMC29KTkIBmwV2ZN8L84AppRwS9d7Vbc6mxMOFUKYUCDYqQgggY80eBhWUR6WPF9veYodW7OPBLO4/Jo7hF/J/F9veYo9XFvZJB/w090RZaLH9WVbVp9d/Kkw1psgSbUSAQELVUPUBbY7rogtXF7Vp9d/KkwVvl9IJyCWC0rRXJ3D/wCaDAWaOT2CxpXtJATizNiHa6GYKYs+OyMXMbH5PdLMVyFcVp4KpfA4GihxKsyIxWgpypcxctXlIWQR9IEg+1KuyLrR1oEnSCLqtgrAruUQmvHbZ2y646pHlRbU9nVkmPExXWDSqZodJdJAKT84FIV1Gppw5xYLAAcmm/2v1PCHajwhY90dOT/CG5YfAvgRxqx7DGNQRMcs1vs0tNpJkA1crCQVNMBIUwehI3DspHSrbbBKSpZqEJWrndSpXtuxyXRVmEwT1zDtSk3xWpcpSo4uGVMdsXMHrZHld6NX8nekUIQZKhcmLWtYch1UGIyN1ILbt2EblJjkOqIT4fZ7qvJQuYUkVYylPnQi8lxyjrgalXcE4cHgvQ3E24hFUNzJt0V/5PAcY8qcAHPzXwzcM3GvthqQLwC1eUUuE/NBbtVvPUOKlQ5csveUz5ZhPLjx+ESHhha2QVYtl7e6DKwFKS9EgF24kEez2RgBPCPCGhZ827/g8IVB2fAPh1b4xghBJMMhQDuWAAU7Ygw8pLPV2LQB0KqBRCk0G+BeFGQsk+L7e8xRauLayyB/hp7ouUK8X295ij1abwSzvj0aO4RCReI/q6dq0+u/lSoemKZZOV5QPMkN3N1iI+ratu08J3fKkw/NUTMUm5sup1EjeGAGL41ozcYaIs1oxmtOqMwz/CbOL99ukQMXptJ3uwo9CHq5AzKrFMlqaYmYgmrEFBUngW5jHdvjrCJoSWUQ4o5wO59xZqHHEQtt0XKtCLk1CVpOShvzBxB4isWU/ZxT4U3a7OfaEttoCEolTCOjWVpACSTiCxWTQ7VBvJzpZy9PWuWCmYSoF3EyWAKgUvIZqv2mIOm9W7TZphVJSJkrEXEnZGABSC4IHnppwEQP76EpCVEAlyx2goJdwFgjCmP/ADBlfcdkXlF1I6BoXT6Z5IqFhIBBLgpBLEHM4cngNYtLKsstKkJUrxgUWegvArqzC8m8kDF1AjAtgJWmBJtClSwC6UzJYJvXSKqKSMQoKCWwgpWmfCVImz5jm6glIYbPi3uOaAHdVwHJpBaoZctLZrdJadkLsi5SFlRVLWBcQpheSoM5QA1WY7xQRiLJP6KVMQiqphDpU7FwSpICqgXwk51waLOdpWzIXMliWlZSxSVzWJIJJQQkAgsBViMRjEbUyyeGrWFIIlIvhXlNRQZBelUFyXJGNKQV+iNubH/kp1dUlc20zH8kyZbtUOL6uq6lIY/Oru6WubdYuXwG80Zmzp9cV0u2S5clN0JTdooBV5iz1Zyp6lw71di8eRpUX5aQhcy8ZqCugCVISpfYpQKU72rvKuVnWo0T7OhiCSaAgJdwkHLicnyFBTE5DhKQS5CQlxnEYrmHoSwS6CqYHetAyaF9o9g4uPWaz3wR0pJwcZKQoFQIerszNQUzgWGiV0eyUuSCGLnmMd9cY87kucQxwwrXnjWI6bEg3SbxUy1jawKiknDIBgNzZwVmky0XbrB0S3DnyQlKRngAWjWGiTMW+ZpUHN+cIpbl+DUpTjHpwKVpbC+z7xtA+yA6QPLIZipSSDmQFsxyLgRrBQZLvjUMeVfrh4HPezvwf6zASlYOMVKGO4OO6HLwZ/vQkfCAMeKu2BSqBVMG8dv34QJU1SW9kBugodlp2O3vMZ/V2UfBJDfm05ncOEaCR5AHE95il1WH4HZ/Vp7ojJWdCE0AsJVafWjrPRSsPZFkJRLlxtF2Z8eN4PGesmjZxKpkuchAmkLZUtSyk3JaDtCakEMjdmYmosFr/SZf7lf28KpIZxfospOjAlSiLoKy6qFzzN+AlaHYqN4G8X8khqAMLqgwoTzJiKbHa/0mV+5X/wCxBjR9r/SZX7hf/sQyl+iOH4SzYTkv3/jMiut+qEqfWamWs7zLrmPKCgo4nOHho21/pMr9wv8A9iPf2fa/0mV+4X9vBz/TPjvwM2bUmzoSwlSudxRbCiXmEp/VaKa3fJXLmGk64PNT0KCEg4gGh/qY0HgNr/SZf7hf28B4Naz/APYlfuV/bwfk82I+FPwZyx/JDIlrvKmGYd1wJG7zVOMT5JHsEaiz6GEtAQkpCU0uhDDsv15qcxFmWW1j/wCzL/cr+3hqZItQD+ES/wB0v7aM+T2xlxJeCcNFJBKtkElJcI+b5PnZQU2zKpVJ5o7tuM/OtNpSW6dJ/UP+8xEnaVtI/Kg/qf8AaFyfs2K9GrTJVmpP7P8A2g5cg/OTX6P/AGjCTtYbQPypzyH1Q0nW20AtfJ7PqjWzJROg9Cd6f2e3zoESS+Kf2P8AtHPp+t1pSkqvuwfAceHCI6deLQydsuQDS7zPmv7YyTfQdUdNMk7xT6P/AGgk2Y707/Jz/ajmaNeLQW2jX0d3oxJRrnaWG1m1YOwaOkSrOr5yf2D/AL4NdjvBlFJGLXT8F74w0jWS0n8onrSo/wDnDydYbUz9Ij9hXL85B2Ckaxeh0HzUbvJODv8APhVaOF4KZLjNj/ujLJ05avzkv92ftIc/ty0DFaD+oR/5wLCl+GnllhdPFjFLqyr8Ekv8wRXK01PNLyMc0H4LEVUvXA2YCR0d/owBevBL5u10tjg5hex0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2" name="AutoShape 6" descr="data:image/jpeg;base64,/9j/4AAQSkZJRgABAQAAAQABAAD/2wCEAAkGBhQSERQUExQWFBUUGRoYGBgWGBwXHRgYHR4ZGBwaFxocHCceHBsjHBgYHy8gIycpLCwsGB4xNTAqNSYsLCkBCQoKDgwOGg8PGiwcHCQsLCwsKSkpLCwsKSkpKiksKiwsKSkpLCwsLCwpLSkpLCksLCwsKSksLCwsLCkpKSwsLP/AABEIAQ0AuwMBIgACEQEDEQH/xAAbAAABBQEBAAAAAAAAAAAAAAACAQMEBQYHAP/EAE4QAAECAwQGBAkGCwgCAwAAAAECEQADIQQSMUEFBiJRYXETgZGxFCMyQnJzobLBB1Ji0dPwJDNDU1SCkpOzw/EVFmOio9Lh4sLUNER0/8QAGQEAAwEBAQAAAAAAAAAAAAAAAQIDAAQF/8QAIhEAAgICAgIDAQEAAAAAAAAAAAECERIhAzFBURMiYTJC/9oADAMBAAIRAxEAPwC91S0EFyKrUgJITspkskBIAe9KJ5kk49mi/uin87M/ZkfYwxqIGkTPWHui7lJoWKqFQZ8BeIHsEcrWy10irGqafz0xt12T9jC/3SSadNN7JP2MWvR/SV2wglfSX+1GxNkVS9T0n8rM/Zk/ZQSNTEfnpv7MinLxMW4l/SV2wYS2Z7YOLBkVP90U/npvZJ+xjw1SS346b2SfsYtrv0ldsIkfSV2wcQZFDO0ClExCOlnbRAvNJYE4A+Kzywg52r6UruibPJIenQijhL1lZXn5dT3Jsqb16t7e9cx8T2wk2QCQSS4NK5/XWDiDIpbXoVMs1nTzsqUaSaJSz4yuI+4hLfoVMpiZ09i4p0OQKsOh3JP3dradcUsS1ElQF4A1YOzuzCo9kClAmKUFAkSywUS7kpBLDGl4B+e6MoGzKu1aH6NKT0tpN6jDoXdipmEmpocM+2HZmhSkoHT2jbLYyaFiqo6LcDEmzWIlAKklKkE9GAfIGCWcs7AbsxxIz7KsoQ5vTwHd6J3kEigywfc5EbE2ZGnaKAVdNotPmOR0NDMUUp/JVqIf/u0f0q0Dl0X2MPWiUlwVr2hhg4yo4Jxo4bGHAkuplqVdooOHwejNViDXGBgbMhq1YV+lT/8AS+yhf7tK/Sp/+l9nFgmW4BClMeJghK4q7YGA3yFYNWz+kz/9L7OEGrSv0q0dsv7OLZMv6Su2C6LirtgYB+QorRoEoSVKtVoAAcl0Gn7uIv8AZUu6F+FWhlAkEpGAoXHROKjAiNFPsoIYuQcQSa9WERTo6W4dL8644478TvjfGb5GV9p1fIDCfOJGNUf7MTlGPVIE5MuZMSlS1ypSlEpDkmWipjpEtHig3zR3Zxg7GfEyPUyf4aIXH0UjI02pX4qZ6Zi4Ax9JXvGKrUsNKm+sMWqVY+kv3lRRdkG9ALtaUqCSdosw5m6OTnuO4sSlwfRh3YPvavV2nthm06PTMu3nID0dhWjlquzgVzMMLY4lUOXoiW1M3Z6IJcmpVllhRxVyxdksKlxLWsJAcgOQA9HJwA48INGsUiAh1oaaGSFYFqQu4bhAU4x3PX2R6dZQtSFORcJIamO+HRBFMGhbBTITevXReZnarVz6z2mDMCKR69Go2QkxbAk4CKHWLThsssMxnTiQkHAMzlX0UggcSRvMXM4uoJyG0eb7I7a/qxy/XS3rXpMpSxTKEpDEXqG7MNAaglVcKJFQwhkhJypGv1ekC8ubNUVFCrgUqpXNbbXxa8ZaQAwCZjDahnVO2qmW20qJotKVMMAyriOu6D2REtiimxqXM2EpnzVCoqFKmG+WyAUQANz1o1xqZoZUqUqZMBTMnMopPmID3EH6TEqPFZGUBiJtySXSLuSmhHzSR1Yj2EQRRDa0KN+4QkulnD5D7uxbcaguiWwAclsyznspC0dAqIK9CKeBBaNQLFaBuYQRVHkwKCIgeKHojujCWGX4mRQHxMn+GiN4geJHojujFaMkPZ5FPyMn+GiJHRB+y81PTsTvWr7KRZyx5XpL99UV2p/k2jhPWO6LVKcfSV7xgrslJnkmHkQF2GploKZstDEhYW5YliACOqhHWN8UEJBTDfQpKgoiqXY7nZ25sIfUICNQSMuevpGCHSPOfMnIbgKl2ODAwcww7Ecy1AklRUCTQgUrQBhgBTN8Xh0JJjiTBPDaFZwRgihwBhQYbnzCASMQC3PKMAgaS0kmz2ebaFVCQVMM22UpHMt+1HHJ1rWsrnLPjJqgSXI7G80BgBuEdI+Uc3dHlIPnykk8AX70iOX2wFkD6QjPo5eaTtI3ctSpkqU9UImSpik40SpL0zDZR0aXUfftjB6oS7yWO5u3+kbexUCk/NUQOVFAdimjPRTgdqwkeUvmPdEJPQotcKU7yUlVOG0K9vKPSzVfMe6iDhTqFJgSmI/jek8zos8QrDmQa8BQ5xKjGGjBy0wihDkvKAzJgJPiR6PwjGaLfwezs34iT/DRG1SGkjgn4RjdEy3s1n9RJ/hoiR08ZeapJYWj16/qizTn6SveVFXqkt/ChutEz4fF4tEZ+kr3jBj2RmEIGZK20HcTXmk/UIBU8hd24o0vXhhizVo+cLMmF07PnbxuUN/GKpErJEApUMzpq2N1KSWo6iz5ebBS3KQVMC1QMAcwDwhgWK8R7TLC0lJwMPKMIlMYFkWzoRIQEXmGCbyhUlqJFB1JAA3YxLNYFVnSpnAzHUWccqYcIGRPQolKS5TiK04V6u0RjDohq0VujeR2Da+DdcHMWEhyfvw48oBDk3iGowHDGvE07BxjGM/8oFjMywTgnFN1f7KgT8T1Ry+xSL0xAcZEUZ6fA1/pHVtZEzhdmyvGJQ9+UcFpNFOAC9C/6uBqI5UbQhM1aQCElV5IxIwJAapahcb3o8E5edeTper8pMmWVKISEi8tRwSBvjQ6FvGXfWClUxSpl04pCjspPEIuA8QYweqc6VNmS+kUueCodGlRUUpUApV+75C2YVNUkOM26RAey3Eko6Gm21cQD3g/+MG8N2gYKGKct4OI7j1QSZgNRUHCFovYSjQsHOQwc7oj2S1lYcoKOChiMXwiS8MzZyUkBRAfByz8ATR+EYw6C8FJhsQ7KgMKEbxX6vwjG6LV+D2f1En+GiNmkeLA+iO6MdotP4PI9TJ/hpiJ0w7LzVcVtDfn197dzRZAY+kr3jFbquK2n16++LNOfpK94w0CMwoC0Gg9JPeB8YMCGrZMupcAqqmiQ5O0Ms/vyiyIsNaYGCmGG3hhRIJIwgRjAJQFEvVOAGVMXGdaVpSCKOdLkna5Ydv1PygVhg6lhIpgwFSwdR4sMBHp6lhriQRV3OG6mfJxGf1f0zNnTF2e0ISlaUlZQQ7oJDBwog3SopyolJzMAYv5Rl32BBWzmt4gb3yBiSUCMpqFMAXbUAAXZ4IAAGyUslmyZNBlXfGuEZhTtEO1zAhKlKoEhzHGNMpMxcy1XQEif0ZHFhNyo1wtzB6+p66zWsyuNO0hPcoxl9BaumfohTN0k9a56XwvBTIHIpQBwvQESmsnRUat2oyp6FJUwGIyIIIrwqa5O/A9RsNrEwEYFLXhueoI3g1rwIoQQOLWK1XaKdKk+aqhbBuLYPyjdaiaTM2fNc0TKQluN+Yr2BQ/bMJBUqJcMmnizcLTEeWLpbI1HPMd5/a4QxpTTkqQE3yXUWSlIKlKNBspFTD6FBaAah2IfEZgtvwMOdQ6YRcsFiQCRg4duW6BkzHFcRQ8+HAgg8jDhVSMMC8OS4FMEktCMZBJ/Fjl8Ix+hwfBrPT8jK9xMa2UfFDlGU0Op7NZ/UyvcTEXo6YFxqqa2r/9C+5I+EW8pOPpK94xU6sCtp9euLaWcfSV7xhokphXYQiPPBNFrJMZmwAMHNiMZDrC7ygwYh6HHEb6/c1hhB6aWBO6vxhhd5MsFLOkA7QNWqRQ0ONd8HaVbCuR7m+MLaxsK5H4xgFdq/pc2hC1FhdWZZSC4SUsfKapN4ffGhk2i5pxQ/OyinsSiY/PZ9pg/k1mPJtCSXKLQq8TiSUoqWpkfbETTKei01ZVg1mbB4pKbox7HG47owidpMnaCV0WlbTL/Py0zE5NcLEHedrHgd8bWOfa4TVWW2Wa1pFEEhYwvS1E3x/mfmkRs7JpmTMDomy1A7lB+x3HIwGx4PtFfrdYzNkFIVdD1U14AMSHGSbwS6hhjgDGNsWsdp0fLRJmSelkoDIUCyrmOyoOiYOI7Y11p0jaelkJlolzEknpSkhkteIF5yU0DvcIcJDi86XdIavSZiVpCbhUDVBUmu8pSQFb6xkaUXdpnJ9ZdMybQtXg7kqul1YhRvX0sxypRxU8on6u202VSVI2jcKWcNeU2PYjncGFXr9LaOQia0sXkpJSbpvJLUJBKRTGrcicTHkqveTS6pmcitGLAtsveNXJS0Mckp/bWi6nS12y1SwpRJmKZZBAupFSz08kFh9HmDorRrt49Fns20gXEXyVE3793FRJIAapd3xzjFu90BthQvEYOArA44tU749JtwkrSuUEBSbxBOAIo6uAJHYNwEagR5MdHZlllXhgaHtoe0t18IeUYzGq2uCLZelm6JiQ7CgUC4JSDUgUf0hF7KXkalPtGR+HMGFO2LvaJcuPJxgEGHkcYVjrsSSPFDkIyuiEvZpFfyMr3Exq5I8UPRHdGa0Ij8Gs/qZXuJjmmdUHRZar42n16+4H4xaJOPpK94xT6rzK2r16+5MW0k+V6Su8xSBKY+BCtAwoipJjcwRCIX0gYAoIrWoIfzWzpV8sMzNmGIabWCsoZQUKhwWUKVSrySxUAzvwaGEDtPkHhXsrCWsOhfoqr1GDUHBBww7aQyhRVLycp51ZuusYJkPk4XcnW6U9QtC641vpNeYHbxiD8rDhKJgopBJBzBCZSg26peA0NM8E0qEqUSm0J6Mk/OUEzZZNM3KeauzQ6+aH6aQSBeA8oZsxD9z+iMnjXeyP+NeCw0/q2i2yilSyLxCgfKCaYpS7Vz3gne4y1q1FKUpBlmYwAdNxbtRz0i0qD7q8zDWg9dp8mzolGSJplukTFzLjpDgUCFGjM7uQATV4cn66W2aGQiRKbMX5pHawHWIFo0pccuyt/uhMlKvJlTZZyVLAU3FkKUr2QxbdYbQt7PNWSmUdsgFJXgyV5sKkgtiAcIW3aw6Qkss2m/eLBJloAvbmajBz2dVPLTdSSS5JKlE4lRxJP34wbpWQnJJVHR6baaqEtKlLLMEvRsMiwzYDfAJ0BNlJcjaWWBq4GbgmjsDwoMo1OqtlR0ZUpIOBZhUVI6s60HVFtbbQtErzWUkhmLjGvDkXOGYclKgRVxZiJCQlLDAD2f8ALRXzyHQSHLOCaMSSQ4/VDchDxtKkywoAeMapoE4gFRySAz40eG5JvKS4LgIxb/Ec0OOENZNR8l9qIb1rSVLITLPzSNtQKUpJyBJIc4lgMY6lNRgRiPbvHX8BHL9W5OxbCMeimEFgCFJvLScHopKW3XY6lInBaQfnAHtD/GEfZ28NY6FlqBDioMPoVWIt66WyUfb/AM1PbDyVVHMQjOhD8n8WOQ7oz2gv/i2fH8TKz+gmL+UfFjkIoNAIey2c/wCFL91Mc0no6UtkzVhO1avXq91I+EW0oeV6Su8xUareVavXq91J+MW0rzvSV3mKwJTHI88KDCGKkmBMw4Z5QxImpWApJcb/AKwag1wNRD5TlzgLPZUy0hKAAA7AYBy7DcOGUMKeKIYkoYqD4K72V8TEow3ZQ4f5xJ6jh7GjGMDr9q+otMQ4KWII81i6FdRN3gLkWejflIsypIVNUUThRcoJUVBed1h5JNQSeBqI1NtsgmJKS44gsRyPsILggkEEEiMvM+TyVeKgokkkkqSOwXLoAyZshgXJwmMk24met2tUlRPQWRZck7cxUtLu73EKVR64phga0T5YJNlsYQA52FEjk6qndzG+NgnU+SkOshgHJbAbyZhWAKcIwusOlpZCUyhMEoKe+bovskkHo5ctOy7EFTmgLCBZN5rbZUaxayTbUuW6Up6N0sjAE1zViaJLUAfFqtylJAuEgKKTQkPXtrXfxhDYBNF9BuHAOHBA34YF9oHtGMITQiYOkDk4G84IqKGj+UaEcjSMvsk0c8nl2aKx6R6NAejBv6dXdDv9uqmhshv+OW+IMplJoxHL4QoUw4RSyNjZAQm7RgGruOXw6o8hBQZRLEzZfTfqqJSjrZF7hfbKI1oHTKEsAmhK2yQGcncMBzUN4iPIntdAPk3pZNWTtqUhy9HvKZ/mloWXRWC+rNVq3LUJNoWMVpmIT6Sr0tPtWI6ZLSwAGAoOUcw1N0WrpkrXPARdWUJ82+lSQm8HCWC1pWA1SnEYHpNjmh1eMSq8SUgZBgLorWofrhXs7eJVEemIen3/AK/VBS5uRxDdYyPfFBrNpEy1y0OwVtKydlIDE5AuQ+TvlEk6TJtapdGSm8DyKUrB4MoHgUQCiki+lHxY5CKHV0jwSz+ql+6IvpX4pPIRm9X38FkNh0SPdEcszriWWrKtq1DdPPuS4s0Ptemrvit1YDKtXrz/AA5cWUo1X6Su+KRJTHkwTQ2BCTUXklLkOGcFiORyPGLIkxu0WJKlIURVBcHA7iHBFDRxgWYiHFwNjklKEpUbxSAHACXAoKCgLNhR8Gwg1rADk4YwwoxaA4bNVOrM9Qf2RISKQ1LQTtHPAbh9ZYP2ZVfTGMCREO06RQhV1SmOOfEd4iYoxlNctYkypa5QcrWgih8kEZ5kkOwHscODSairZRa3a8ibKmSpIF1TJUpTuUOL4AGDpcZ0JpGPtlsSQoTLpSXep3u44iJi1hiSaE9RBNH4MRFXbJKjcUjbQCCkgXilqgFPnJwHDdR4Rfe010cTnk1kP6PmLdmvoDklKdoB2dSWZWblFTuMT9OWaTNQLgvgIDFKlMrddYswBVRvOOcO6NR4PIxSpU6oKahs8KFqjl1xRz7QqQslKXQouUO1TW8g5Hhhyxi6Eem0iHZdJGStlOU79447jxwObRKtel0qAEsuTuY9gGJ9m+K7StrQtbozAxF0je438outXbEkWW0Ti6VUQXF0BBcuc3K0t1CC67Dgns0WgtDiXotU5P420XgpWOyJjBuVwEc+qM1Js4ZBqT0s4P1SzkAzAp7TG/0FZirQ8pLM6Vs9AQVTSDyul+yMimyHwDpgKS7Wt2xuqRKFRkHSBXeIintl+SOteiVYtHypw6OYSBLF4BBAO1TMEYp3fWNHJ08JQuhRIyTS6AAEgBIDAMBTnGMWpQUFoO0KEGgUnnvDODxIzo7LnlnIZ6kHLhDR6Of5WkkmbMz/AAi7NvISJd0JSTi6gohXMJIpkM4b0GvpbXPmCoRLVX01C72iWo9cY+ZbKtVrqicqVOOWBjpmgNDCz2cJ8qZMIVMUzXlqug0yCQyQMgnm4lo6eJubsvZKWlgcIzWgHFlkClJUvd80RppKtgcozegv/jSPVo90RyT6PTiWGq/lWr15/hy4tJI8r01d5ir1ZVtWrhPI/wBOX9cWsjzvTV3xSJOQajEeRJUJiyVOlTEJI8kijDgRXe776FbAu6ChiQQWPnDMPkeLHDCsOqU0XRBiLW1d0Myzfr5oqOJ38t3UeYVXU+TkN+4nhuHWcmfSYIA70ETDcETAZkIs0jj2npxVapxJciYsdSVFPsSEiOia5aVMmz7JZUw3Q2NEqUWzFEs4weOUz0FJKmcHEAVBwvJGYZgU8A2bq9qvZzc8ukNWqxXklNSg7g5TyGY4YjLhe6taPBZRLpDkqBoTu5u9OBpQxG0PKExWRTvGG7qh7XBPRXRJoWebXZUaNeG8M14VwxYM8Vo509bKbTExSZqloCQlZJKMEk5kN5KiwrnxxiHa9JImIAe6oF2WCD1KFDD6NKS1i6tQQrcsgdhOyodYMNaK1dm2qYUSrpIclTulI3qIoOWJ3RTSDGLb32DoXQ3hM1CFEhKrxBbEoBWaEglLJLxeasWJS7LbHLiWtBriS0yuZAzxxUd0TNWbGJduTJvX+glTagGni0h61AJK2BOYZgwiZqRKHhNslnBSZa2xcArBblfy3xOTs6Yrw/0udQbUm02ESV1VZ/Fl8wHMtWOBTsn0VcIoNJI/s+bMTMSpdlnpImJ5MyknALTTmGO5j0BpUaOtNoROQ0uYtI6QebdvbRBSDdN7HJs42+ltFS7ZKKVMpKmNDQ5ggjEdoObwpRLKK9owFq1dWJQmyT4RIJotAVeuhw6pbPi9UvgcBFSm0SyAy0MKeWnLLF90afRNrm6MCpSgJsoG8UpF1SHYXkPRSVNgWcuxBdI2Vh0jImqeWtCls9GC24gsrtEFPRF8MJdOjEatarGatK1pKZQIUStJSZjVCEJLG7QOohiHAdyU9DfbSOs93x9keuiG5J2ieIHZ/wAk9kK3Z0wgoaRLlq8WOUZjQM5rLIG6Wj3RGlQdgcozGg28GkOR+LR7ojll0dsUW+rQ27V68/w5UWks+V6Su+KvVc7dq9f/ACpUWUyeEJWouwUp2BUccQAHO+kUgSmDItRUpSSkpulnLh8cHxoxcONreCAqheLeaGJ4nFuWB7OMEZouXxUNe5hnhZSLoG/Pman2x0Igz0E8QLRpmQiYmUqahK14AqA7a0chg+JpjE1KYIBQIUiFSI8qAwo5RrHpBdomKW9UE3AcAHIu8inHiSchFNJtAW118WY4pV81XJ+xuD3Os9gNntKkMyVutByUkkkgegSxG66c4j6K0Rf8a9wpwWzgjHaSaKTjTmxEBrZ5008mmPWmyqsksT5TCafKSapWn6Y3jJQqOIpFPI0qiaSCbpOKFlv2VYEcvZhEjSGnSZl2bdl7qkyyPok1RyV1PFNb7CRVICkHAuCO3d/xFkgPehnSdiPSXQPK8lqkvuCakncI6tqfoRVgsKysNMWekUAzpolISas4AfmSOdL8lWrZSpdqUkJBTcl08oEupQ4UCQc3VGx1rtIRZpj02FNxOyluxZPVCTlejt44YxtmR1Bs5mW2fMHkJRdVxUtQU3+VZ7N8QxM8B0glc1JCAFS1KGQVgoj5gIxxphGp+TSWkWMqBBUuYpSgDVBZKbq9ymS7cRE/WbV9M9BLVHXTq5B+W8B0YFB4p+SNrBq+m0owBLUI7x/X64xdgtE/Rc0C6qZZ1+WhL7P00pwSp8RS9uoCJ2htYplhmps85V+zgM5dSpCWptJd5XkiuAIYsGjeTZaZiQ7LSoOCC4IIxSRkQcRjBqmHUvstMr7NNs1vlXk3ZqRQ7O0gmrFxelqpjQ4Eb4r9I6koWQpCiFJe6FYB9xAcH6VfjEe2agSzMK0EB+JQzPgU5OfacgBB6F0hapMwWaZK6VKUkhYUbwALhypRvJL3Q7HDHEag/wBakiy0HZJspChNmrXcJoai6wwUReVUEioagaLOSlgHxxPN3PtJhVqcgdauA3dZp1KhwJrCMtFUKg+LHKMzoOUDZpB/w0e6I1CU+L4/1jKaEmfg0j1aPdEc0ujsi66L3Vry7V67+XKi0QKq9JXfFXqudu1+v/lSYnKsiVly7pWSC53g4YHDMcmi0Ec82OTkbISM2HVn/lBhyARVRPzdkewn4DqMOGLIiyvRoSUFS1XNqU9wuxS5USzUreL03bg1kEx5IhRBAIBArUznFoY0iZoT4oJJr5QfzSwAcO6ruYo9Yi6B8I6FrTd6QEjZzAwJLkEnHANg1HIYUcy0rN6dV6ZVSzefMNhdORApEvSomWeVcNUA+UkbSnasyV2bcssdwh7W3QvQziB5CwVJ4DNP6pbqIiDpSxTjNlrUp5S0JI6gQQz4uXvAvt5YDJ7Zw1WSkUdstEqYgsUKLZKAI5gsRyMQtXtVpttmhMpDJfbWwuo4kihO5LueVYuJ9jQDVlGhJUAboGZ47k5mOs6sWVUuySErBSoIDpPmu5ukbwCB1Q7dIbhim/wm2GwplSkS04S0pSOSQEh+yPW+wJmouqAOYo7HeO7kTEi7BNEjvS0csttktGjZ/TSGUlVFoLhKxkFNgrNKhjX6SRt9WtY0WyT0iQUqBKVoJBKFA7xiCKgsH6jFparGmYGUH+rdWhHA0jGaZ1K6MGbZFLlTEpVVC7t4F1FKmbM0xGFKXi92QxcOto0el9BonpNAFEeU3WHPMntO8g4zR6ZujJhv7VnUWKEkm55xmIS/0qgCoBZyGOl1O0300kS5iiZ8sbd5nUHN1YIAcEMHyIIO8rrrZUqssy8KswYkHHAN96nfGXoLSayRbhiAQxBqD7XgFy0g3yKpBY8DkOZAiDq1OUqyyr/4xKQlQIYgilRkSGJHGJqTfIOKR5PE/O5bu3dAGQ2pQQlS18znyA5UG7E0h2VMCgCkuCxB4QkmYFB0lxhwPLeO+HZaQGpQQjH8iJPihyPxjKaElE2aQa1lo90RrUVljke8xmtXgPBZD49Gj3RHNLo60Wmq4ZVq9f8AypMWaVtfJwClH4xV6rvetXr/AOVJifONFDetuoqAPseKwIzCVO6KW5yDlt5x9piFa9IyZg6NaVLCyAUmWtjUVLgUz6oPSFqN0kG6AQ5wc5h8QGpSr4M0cw0xp+bJtBmX1BCiGuFmG2SKECm0qruVANg10cs5JG6n2wWGdLQlRMmZihRKuj2gl0kuboKgW4Hg2pjlFkWu02uRLmLUpUxQKitqS5QM0pAAAD3btB5xNY6qDBYnFLJN+AyY9CPCiAWRlPlASOhlnMTKcilTj2DsEZjTFqZFnSQwTKBfL+kbTXGXK8HUqaCQkgpZV0hRdIYuPnGm56GOUTJCihKlBQA88qJSohnugqIOIo3ZkYrdnLzLZtPk+sSJkydOUApSFJEt8EuFEqA3swByYtiY6AmM1qIuUqzPKBBvETLxc9IGBcsKMEtQbJHXpYzL8caSHGhIF4J4UqCsw0pMOqhtoBjIaIsokaSnN5MyWzkvcN8XBXyQrbwxIDuWbVT5QUUkgEpqOBNKcfrgkSUh2SKlzxO88YbWL9B5IxPzuA4bz2RgJUho7RYeTmR53AcN56uTiZ6XKQQ4DsMQMoIrDhOZFBy+/shsWYBZXmoAHizsTxDkPubdDAPSZCUPdDXiVHmS55OXNMyTnByzWDuwQTCMZdiST4sdfeYy+rkz8Es/qke6I06EtLHX3mM1q9JHgshvzaO4RzzOqJZ6tKdVp9c3+lKiSryyPpqPZTvUOyI2rCWVaeM5/wDSkwGltIS5QnFayGd7oJUBtKcMDixrk2UPElydFLrNbiJYlpxcv2n4uYxlrS1Vff71iDb7eq0WlUwXkhRBSoAulAYBwTVV1KSXoWNFXnO2kagS592Yq0qmSzUdGkIBHA3lR0Y7tnmzg5y0VnyfWRU629MBsSUKD/SWAAOd28eTbxHUxEHRujESUJRKQEIGQ3nEk4knMmpicVQWdEI4qjxhRABcKpUAczHyhq/BUtTxqBiBkpgXxq1BWkYYJR4LKUyAbxcvXaGz13goR0jWuwmbZJqUgqUwUkDNSSFAUxwZo5DN0Ukyyu+QL14MQ1QcSp3qA1TtVjLs5uVK9mz+Ta1XbRaZWSkomdYZJ98H7knoYXHMPkysxFpnqyElAJADEkuGb0ThTGOmBTwX2V4v5QYVBAw28LehSthKMAtQDk0Az+uBmTQKn7/WYaSgqLqpuT8VceGA45ag2KHXwT7Vc9ye/li6VgEJcOzgcAww3VA64UFoanWZK1JJFUFxl1HeMC29KTkIBmwV2ZN8L84AppRwS9d7Vbc6mxMOFUKYUCDYqQgggY80eBhWUR6WPF9veYodW7OPBLO4/Jo7hF/J/F9veYo9XFvZJB/w090RZaLH9WVbVp9d/Kkw1psgSbUSAQELVUPUBbY7rogtXF7Vp9d/KkwVvl9IJyCWC0rRXJ3D/wCaDAWaOT2CxpXtJATizNiHa6GYKYs+OyMXMbH5PdLMVyFcVp4KpfA4GihxKsyIxWgpypcxctXlIWQR9IEg+1KuyLrR1oEnSCLqtgrAruUQmvHbZ2y646pHlRbU9nVkmPExXWDSqZodJdJAKT84FIV1Gppw5xYLAAcmm/2v1PCHajwhY90dOT/CG5YfAvgRxqx7DGNQRMcs1vs0tNpJkA1crCQVNMBIUwehI3DspHSrbbBKSpZqEJWrndSpXtuxyXRVmEwT1zDtSk3xWpcpSo4uGVMdsXMHrZHld6NX8nekUIQZKhcmLWtYch1UGIyN1ILbt2EblJjkOqIT4fZ7qvJQuYUkVYylPnQi8lxyjrgalXcE4cHgvQ3E24hFUNzJt0V/5PAcY8qcAHPzXwzcM3GvthqQLwC1eUUuE/NBbtVvPUOKlQ5csveUz5ZhPLjx+ESHhha2QVYtl7e6DKwFKS9EgF24kEez2RgBPCPCGhZ827/g8IVB2fAPh1b4xghBJMMhQDuWAAU7Ygw8pLPV2LQB0KqBRCk0G+BeFGQsk+L7e8xRauLayyB/hp7ouUK8X295ij1abwSzvj0aO4RCReI/q6dq0+u/lSoemKZZOV5QPMkN3N1iI+ratu08J3fKkw/NUTMUm5sup1EjeGAGL41ozcYaIs1oxmtOqMwz/CbOL99ukQMXptJ3uwo9CHq5AzKrFMlqaYmYgmrEFBUngW5jHdvjrCJoSWUQ4o5wO59xZqHHEQtt0XKtCLk1CVpOShvzBxB4isWU/ZxT4U3a7OfaEttoCEolTCOjWVpACSTiCxWTQ7VBvJzpZy9PWuWCmYSoF3EyWAKgUvIZqv2mIOm9W7TZphVJSJkrEXEnZGABSC4IHnppwEQP76EpCVEAlyx2goJdwFgjCmP/ADBlfcdkXlF1I6BoXT6Z5IqFhIBBLgpBLEHM4cngNYtLKsstKkJUrxgUWegvArqzC8m8kDF1AjAtgJWmBJtClSwC6UzJYJvXSKqKSMQoKCWwgpWmfCVImz5jm6glIYbPi3uOaAHdVwHJpBaoZctLZrdJadkLsi5SFlRVLWBcQpheSoM5QA1WY7xQRiLJP6KVMQiqphDpU7FwSpICqgXwk51waLOdpWzIXMliWlZSxSVzWJIJJQQkAgsBViMRjEbUyyeGrWFIIlIvhXlNRQZBelUFyXJGNKQV+iNubH/kp1dUlc20zH8kyZbtUOL6uq6lIY/Oru6WubdYuXwG80Zmzp9cV0u2S5clN0JTdooBV5iz1Zyp6lw71di8eRpUX5aQhcy8ZqCugCVISpfYpQKU72rvKuVnWo0T7OhiCSaAgJdwkHLicnyFBTE5DhKQS5CQlxnEYrmHoSwS6CqYHetAyaF9o9g4uPWaz3wR0pJwcZKQoFQIerszNQUzgWGiV0eyUuSCGLnmMd9cY87kucQxwwrXnjWI6bEg3SbxUy1jawKiknDIBgNzZwVmky0XbrB0S3DnyQlKRngAWjWGiTMW+ZpUHN+cIpbl+DUpTjHpwKVpbC+z7xtA+yA6QPLIZipSSDmQFsxyLgRrBQZLvjUMeVfrh4HPezvwf6zASlYOMVKGO4OO6HLwZ/vQkfCAMeKu2BSqBVMG8dv34QJU1SW9kBugodlp2O3vMZ/V2UfBJDfm05ncOEaCR5AHE95il1WH4HZ/Vp7ojJWdCE0AsJVafWjrPRSsPZFkJRLlxtF2Z8eN4PGesmjZxKpkuchAmkLZUtSyk3JaDtCakEMjdmYmosFr/SZf7lf28KpIZxfospOjAlSiLoKy6qFzzN+AlaHYqN4G8X8khqAMLqgwoTzJiKbHa/0mV+5X/wCxBjR9r/SZX7hf/sQyl+iOH4SzYTkv3/jMiut+qEqfWamWs7zLrmPKCgo4nOHho21/pMr9wv8A9iPf2fa/0mV+4X9vBz/TPjvwM2bUmzoSwlSudxRbCiXmEp/VaKa3fJXLmGk64PNT0KCEg4gGh/qY0HgNr/SZf7hf28B4Naz/APYlfuV/bwfk82I+FPwZyx/JDIlrvKmGYd1wJG7zVOMT5JHsEaiz6GEtAQkpCU0uhDDsv15qcxFmWW1j/wCzL/cr+3hqZItQD+ES/wB0v7aM+T2xlxJeCcNFJBKtkElJcI+b5PnZQU2zKpVJ5o7tuM/OtNpSW6dJ/UP+8xEnaVtI/Kg/qf8AaFyfs2K9GrTJVmpP7P8A2g5cg/OTX6P/AGjCTtYbQPypzyH1Q0nW20AtfJ7PqjWzJROg9Cd6f2e3zoESS+Kf2P8AtHPp+t1pSkqvuwfAceHCI6deLQydsuQDS7zPmv7YyTfQdUdNMk7xT6P/AGgk2Y707/Jz/ajmaNeLQW2jX0d3oxJRrnaWG1m1YOwaOkSrOr5yf2D/AL4NdjvBlFJGLXT8F74w0jWS0n8onrSo/wDnDydYbUz9Ij9hXL85B2Ckaxeh0HzUbvJODv8APhVaOF4KZLjNj/ujLJ05avzkv92ftIc/ty0DFaD+oR/5wLCl+GnllhdPFjFLqyr8Ekv8wRXK01PNLyMc0H4LEVUvXA2YCR0d/owBevBL5u10tjg5hex0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4" name="AutoShape 8" descr="data:image/jpeg;base64,/9j/4AAQSkZJRgABAQAAAQABAAD/2wCEAAkGBhQSERQUExQWFBUUGRoYGBgWGBwXHRgYHR4ZGBwaFxocHCceHBsjHBgYHy8gIycpLCwsGB4xNTAqNSYsLCkBCQoKDgwOGg8PGiwcHCQsLCwsKSkpLCwsKSkpKiksKiwsKSkpLCwsLCwpLSkpLCksLCwsKSksLCwsLCkpKSwsLP/AABEIAQ0AuwMBIgACEQEDEQH/xAAbAAABBQEBAAAAAAAAAAAAAAACAQMEBQYHAP/EAE4QAAECAwQGBAkGCwgCAwAAAAECEQADIQQSMUEFBiJRYXETgZGxFCMyQnJzobLBB1Ji0dPwJDNDU1SCkpOzw/EVFmOio9Lh4sLUNER0/8QAGQEAAwEBAQAAAAAAAAAAAAAAAQIDAAQF/8QAIhEAAgICAgIDAQEAAAAAAAAAAAECERIhAzFBURMiYTJC/9oADAMBAAIRAxEAPwC91S0EFyKrUgJITspkskBIAe9KJ5kk49mi/uin87M/ZkfYwxqIGkTPWHui7lJoWKqFQZ8BeIHsEcrWy10irGqafz0xt12T9jC/3SSadNN7JP2MWvR/SV2wglfSX+1GxNkVS9T0n8rM/Zk/ZQSNTEfnpv7MinLxMW4l/SV2wYS2Z7YOLBkVP90U/npvZJ+xjw1SS346b2SfsYtrv0ldsIkfSV2wcQZFDO0ClExCOlnbRAvNJYE4A+Kzywg52r6UruibPJIenQijhL1lZXn5dT3Jsqb16t7e9cx8T2wk2QCQSS4NK5/XWDiDIpbXoVMs1nTzsqUaSaJSz4yuI+4hLfoVMpiZ09i4p0OQKsOh3JP3dradcUsS1ElQF4A1YOzuzCo9kClAmKUFAkSywUS7kpBLDGl4B+e6MoGzKu1aH6NKT0tpN6jDoXdipmEmpocM+2HZmhSkoHT2jbLYyaFiqo6LcDEmzWIlAKklKkE9GAfIGCWcs7AbsxxIz7KsoQ5vTwHd6J3kEigywfc5EbE2ZGnaKAVdNotPmOR0NDMUUp/JVqIf/u0f0q0Dl0X2MPWiUlwVr2hhg4yo4Jxo4bGHAkuplqVdooOHwejNViDXGBgbMhq1YV+lT/8AS+yhf7tK/Sp/+l9nFgmW4BClMeJghK4q7YGA3yFYNWz+kz/9L7OEGrSv0q0dsv7OLZMv6Su2C6LirtgYB+QorRoEoSVKtVoAAcl0Gn7uIv8AZUu6F+FWhlAkEpGAoXHROKjAiNFPsoIYuQcQSa9WERTo6W4dL8644478TvjfGb5GV9p1fIDCfOJGNUf7MTlGPVIE5MuZMSlS1ypSlEpDkmWipjpEtHig3zR3Zxg7GfEyPUyf4aIXH0UjI02pX4qZ6Zi4Ax9JXvGKrUsNKm+sMWqVY+kv3lRRdkG9ALtaUqCSdosw5m6OTnuO4sSlwfRh3YPvavV2nthm06PTMu3nID0dhWjlquzgVzMMLY4lUOXoiW1M3Z6IJcmpVllhRxVyxdksKlxLWsJAcgOQA9HJwA48INGsUiAh1oaaGSFYFqQu4bhAU4x3PX2R6dZQtSFORcJIamO+HRBFMGhbBTITevXReZnarVz6z2mDMCKR69Go2QkxbAk4CKHWLThsssMxnTiQkHAMzlX0UggcSRvMXM4uoJyG0eb7I7a/qxy/XS3rXpMpSxTKEpDEXqG7MNAaglVcKJFQwhkhJypGv1ekC8ubNUVFCrgUqpXNbbXxa8ZaQAwCZjDahnVO2qmW20qJotKVMMAyriOu6D2REtiimxqXM2EpnzVCoqFKmG+WyAUQANz1o1xqZoZUqUqZMBTMnMopPmID3EH6TEqPFZGUBiJtySXSLuSmhHzSR1Yj2EQRRDa0KN+4QkulnD5D7uxbcaguiWwAclsyznspC0dAqIK9CKeBBaNQLFaBuYQRVHkwKCIgeKHojujCWGX4mRQHxMn+GiN4geJHojujFaMkPZ5FPyMn+GiJHRB+y81PTsTvWr7KRZyx5XpL99UV2p/k2jhPWO6LVKcfSV7xgrslJnkmHkQF2GploKZstDEhYW5YliACOqhHWN8UEJBTDfQpKgoiqXY7nZ25sIfUICNQSMuevpGCHSPOfMnIbgKl2ODAwcww7Ecy1AklRUCTQgUrQBhgBTN8Xh0JJjiTBPDaFZwRgihwBhQYbnzCASMQC3PKMAgaS0kmz2ebaFVCQVMM22UpHMt+1HHJ1rWsrnLPjJqgSXI7G80BgBuEdI+Uc3dHlIPnykk8AX70iOX2wFkD6QjPo5eaTtI3ctSpkqU9UImSpik40SpL0zDZR0aXUfftjB6oS7yWO5u3+kbexUCk/NUQOVFAdimjPRTgdqwkeUvmPdEJPQotcKU7yUlVOG0K9vKPSzVfMe6iDhTqFJgSmI/jek8zos8QrDmQa8BQ5xKjGGjBy0wihDkvKAzJgJPiR6PwjGaLfwezs34iT/DRG1SGkjgn4RjdEy3s1n9RJ/hoiR08ZeapJYWj16/qizTn6SveVFXqkt/ChutEz4fF4tEZ+kr3jBj2RmEIGZK20HcTXmk/UIBU8hd24o0vXhhizVo+cLMmF07PnbxuUN/GKpErJEApUMzpq2N1KSWo6iz5ebBS3KQVMC1QMAcwDwhgWK8R7TLC0lJwMPKMIlMYFkWzoRIQEXmGCbyhUlqJFB1JAA3YxLNYFVnSpnAzHUWccqYcIGRPQolKS5TiK04V6u0RjDohq0VujeR2Da+DdcHMWEhyfvw48oBDk3iGowHDGvE07BxjGM/8oFjMywTgnFN1f7KgT8T1Ry+xSL0xAcZEUZ6fA1/pHVtZEzhdmyvGJQ9+UcFpNFOAC9C/6uBqI5UbQhM1aQCElV5IxIwJAapahcb3o8E5edeTper8pMmWVKISEi8tRwSBvjQ6FvGXfWClUxSpl04pCjspPEIuA8QYweqc6VNmS+kUueCodGlRUUpUApV+75C2YVNUkOM26RAey3Eko6Gm21cQD3g/+MG8N2gYKGKct4OI7j1QSZgNRUHCFovYSjQsHOQwc7oj2S1lYcoKOChiMXwiS8MzZyUkBRAfByz8ATR+EYw6C8FJhsQ7KgMKEbxX6vwjG6LV+D2f1En+GiNmkeLA+iO6MdotP4PI9TJ/hpiJ0w7LzVcVtDfn197dzRZAY+kr3jFbquK2n16++LNOfpK94w0CMwoC0Gg9JPeB8YMCGrZMupcAqqmiQ5O0Ms/vyiyIsNaYGCmGG3hhRIJIwgRjAJQFEvVOAGVMXGdaVpSCKOdLkna5Ydv1PygVhg6lhIpgwFSwdR4sMBHp6lhriQRV3OG6mfJxGf1f0zNnTF2e0ISlaUlZQQ7oJDBwog3SopyolJzMAYv5Rl32BBWzmt4gb3yBiSUCMpqFMAXbUAAXZ4IAAGyUslmyZNBlXfGuEZhTtEO1zAhKlKoEhzHGNMpMxcy1XQEif0ZHFhNyo1wtzB6+p66zWsyuNO0hPcoxl9BaumfohTN0k9a56XwvBTIHIpQBwvQESmsnRUat2oyp6FJUwGIyIIIrwqa5O/A9RsNrEwEYFLXhueoI3g1rwIoQQOLWK1XaKdKk+aqhbBuLYPyjdaiaTM2fNc0TKQluN+Yr2BQ/bMJBUqJcMmnizcLTEeWLpbI1HPMd5/a4QxpTTkqQE3yXUWSlIKlKNBspFTD6FBaAah2IfEZgtvwMOdQ6YRcsFiQCRg4duW6BkzHFcRQ8+HAgg8jDhVSMMC8OS4FMEktCMZBJ/Fjl8Ix+hwfBrPT8jK9xMa2UfFDlGU0Op7NZ/UyvcTEXo6YFxqqa2r/9C+5I+EW8pOPpK94xU6sCtp9euLaWcfSV7xhokphXYQiPPBNFrJMZmwAMHNiMZDrC7ygwYh6HHEb6/c1hhB6aWBO6vxhhd5MsFLOkA7QNWqRQ0ONd8HaVbCuR7m+MLaxsK5H4xgFdq/pc2hC1FhdWZZSC4SUsfKapN4ffGhk2i5pxQ/OyinsSiY/PZ9pg/k1mPJtCSXKLQq8TiSUoqWpkfbETTKei01ZVg1mbB4pKbox7HG47owidpMnaCV0WlbTL/Py0zE5NcLEHedrHgd8bWOfa4TVWW2Wa1pFEEhYwvS1E3x/mfmkRs7JpmTMDomy1A7lB+x3HIwGx4PtFfrdYzNkFIVdD1U14AMSHGSbwS6hhjgDGNsWsdp0fLRJmSelkoDIUCyrmOyoOiYOI7Y11p0jaelkJlolzEknpSkhkteIF5yU0DvcIcJDi86XdIavSZiVpCbhUDVBUmu8pSQFb6xkaUXdpnJ9ZdMybQtXg7kqul1YhRvX0sxypRxU8on6u202VSVI2jcKWcNeU2PYjncGFXr9LaOQia0sXkpJSbpvJLUJBKRTGrcicTHkqveTS6pmcitGLAtsveNXJS0Mckp/bWi6nS12y1SwpRJmKZZBAupFSz08kFh9HmDorRrt49Fns20gXEXyVE3793FRJIAapd3xzjFu90BthQvEYOArA44tU749JtwkrSuUEBSbxBOAIo6uAJHYNwEagR5MdHZlllXhgaHtoe0t18IeUYzGq2uCLZelm6JiQ7CgUC4JSDUgUf0hF7KXkalPtGR+HMGFO2LvaJcuPJxgEGHkcYVjrsSSPFDkIyuiEvZpFfyMr3Exq5I8UPRHdGa0Ij8Gs/qZXuJjmmdUHRZar42n16+4H4xaJOPpK94xT6rzK2r16+5MW0k+V6Su8xSBKY+BCtAwoipJjcwRCIX0gYAoIrWoIfzWzpV8sMzNmGIabWCsoZQUKhwWUKVSrySxUAzvwaGEDtPkHhXsrCWsOhfoqr1GDUHBBww7aQyhRVLycp51ZuusYJkPk4XcnW6U9QtC641vpNeYHbxiD8rDhKJgopBJBzBCZSg26peA0NM8E0qEqUSm0J6Mk/OUEzZZNM3KeauzQ6+aH6aQSBeA8oZsxD9z+iMnjXeyP+NeCw0/q2i2yilSyLxCgfKCaYpS7Vz3gne4y1q1FKUpBlmYwAdNxbtRz0i0qD7q8zDWg9dp8mzolGSJplukTFzLjpDgUCFGjM7uQATV4cn66W2aGQiRKbMX5pHawHWIFo0pccuyt/uhMlKvJlTZZyVLAU3FkKUr2QxbdYbQt7PNWSmUdsgFJXgyV5sKkgtiAcIW3aw6Qkss2m/eLBJloAvbmajBz2dVPLTdSSS5JKlE4lRxJP34wbpWQnJJVHR6baaqEtKlLLMEvRsMiwzYDfAJ0BNlJcjaWWBq4GbgmjsDwoMo1OqtlR0ZUpIOBZhUVI6s60HVFtbbQtErzWUkhmLjGvDkXOGYclKgRVxZiJCQlLDAD2f8ALRXzyHQSHLOCaMSSQ4/VDchDxtKkywoAeMapoE4gFRySAz40eG5JvKS4LgIxb/Ec0OOENZNR8l9qIb1rSVLITLPzSNtQKUpJyBJIc4lgMY6lNRgRiPbvHX8BHL9W5OxbCMeimEFgCFJvLScHopKW3XY6lInBaQfnAHtD/GEfZ28NY6FlqBDioMPoVWIt66WyUfb/AM1PbDyVVHMQjOhD8n8WOQ7oz2gv/i2fH8TKz+gmL+UfFjkIoNAIey2c/wCFL91Mc0no6UtkzVhO1avXq91I+EW0oeV6Su8xUareVavXq91J+MW0rzvSV3mKwJTHI88KDCGKkmBMw4Z5QxImpWApJcb/AKwag1wNRD5TlzgLPZUy0hKAAA7AYBy7DcOGUMKeKIYkoYqD4K72V8TEow3ZQ4f5xJ6jh7GjGMDr9q+otMQ4KWII81i6FdRN3gLkWejflIsypIVNUUThRcoJUVBed1h5JNQSeBqI1NtsgmJKS44gsRyPsILggkEEEiMvM+TyVeKgokkkkqSOwXLoAyZshgXJwmMk24met2tUlRPQWRZck7cxUtLu73EKVR64phga0T5YJNlsYQA52FEjk6qndzG+NgnU+SkOshgHJbAbyZhWAKcIwusOlpZCUyhMEoKe+bovskkHo5ctOy7EFTmgLCBZN5rbZUaxayTbUuW6Up6N0sjAE1zViaJLUAfFqtylJAuEgKKTQkPXtrXfxhDYBNF9BuHAOHBA34YF9oHtGMITQiYOkDk4G84IqKGj+UaEcjSMvsk0c8nl2aKx6R6NAejBv6dXdDv9uqmhshv+OW+IMplJoxHL4QoUw4RSyNjZAQm7RgGruOXw6o8hBQZRLEzZfTfqqJSjrZF7hfbKI1oHTKEsAmhK2yQGcncMBzUN4iPIntdAPk3pZNWTtqUhy9HvKZ/mloWXRWC+rNVq3LUJNoWMVpmIT6Sr0tPtWI6ZLSwAGAoOUcw1N0WrpkrXPARdWUJ82+lSQm8HCWC1pWA1SnEYHpNjmh1eMSq8SUgZBgLorWofrhXs7eJVEemIen3/AK/VBS5uRxDdYyPfFBrNpEy1y0OwVtKydlIDE5AuQ+TvlEk6TJtapdGSm8DyKUrB4MoHgUQCiki+lHxY5CKHV0jwSz+ql+6IvpX4pPIRm9X38FkNh0SPdEcszriWWrKtq1DdPPuS4s0Ptemrvit1YDKtXrz/AA5cWUo1X6Su+KRJTHkwTQ2BCTUXklLkOGcFiORyPGLIkxu0WJKlIURVBcHA7iHBFDRxgWYiHFwNjklKEpUbxSAHACXAoKCgLNhR8Gwg1rADk4YwwoxaA4bNVOrM9Qf2RISKQ1LQTtHPAbh9ZYP2ZVfTGMCREO06RQhV1SmOOfEd4iYoxlNctYkypa5QcrWgih8kEZ5kkOwHscODSairZRa3a8ibKmSpIF1TJUpTuUOL4AGDpcZ0JpGPtlsSQoTLpSXep3u44iJi1hiSaE9RBNH4MRFXbJKjcUjbQCCkgXilqgFPnJwHDdR4Rfe010cTnk1kP6PmLdmvoDklKdoB2dSWZWblFTuMT9OWaTNQLgvgIDFKlMrddYswBVRvOOcO6NR4PIxSpU6oKahs8KFqjl1xRz7QqQslKXQouUO1TW8g5Hhhyxi6Eem0iHZdJGStlOU79447jxwObRKtel0qAEsuTuY9gGJ9m+K7StrQtbozAxF0je438outXbEkWW0Ti6VUQXF0BBcuc3K0t1CC67Dgns0WgtDiXotU5P420XgpWOyJjBuVwEc+qM1Js4ZBqT0s4P1SzkAzAp7TG/0FZirQ8pLM6Vs9AQVTSDyul+yMimyHwDpgKS7Wt2xuqRKFRkHSBXeIintl+SOteiVYtHypw6OYSBLF4BBAO1TMEYp3fWNHJ08JQuhRIyTS6AAEgBIDAMBTnGMWpQUFoO0KEGgUnnvDODxIzo7LnlnIZ6kHLhDR6Of5WkkmbMz/AAi7NvISJd0JSTi6gohXMJIpkM4b0GvpbXPmCoRLVX01C72iWo9cY+ZbKtVrqicqVOOWBjpmgNDCz2cJ8qZMIVMUzXlqug0yCQyQMgnm4lo6eJubsvZKWlgcIzWgHFlkClJUvd80RppKtgcozegv/jSPVo90RyT6PTiWGq/lWr15/hy4tJI8r01d5ir1ZVtWrhPI/wBOX9cWsjzvTV3xSJOQajEeRJUJiyVOlTEJI8kijDgRXe776FbAu6ChiQQWPnDMPkeLHDCsOqU0XRBiLW1d0Myzfr5oqOJ38t3UeYVXU+TkN+4nhuHWcmfSYIA70ETDcETAZkIs0jj2npxVapxJciYsdSVFPsSEiOia5aVMmz7JZUw3Q2NEqUWzFEs4weOUz0FJKmcHEAVBwvJGYZgU8A2bq9qvZzc8ukNWqxXklNSg7g5TyGY4YjLhe6taPBZRLpDkqBoTu5u9OBpQxG0PKExWRTvGG7qh7XBPRXRJoWebXZUaNeG8M14VwxYM8Vo509bKbTExSZqloCQlZJKMEk5kN5KiwrnxxiHa9JImIAe6oF2WCD1KFDD6NKS1i6tQQrcsgdhOyodYMNaK1dm2qYUSrpIclTulI3qIoOWJ3RTSDGLb32DoXQ3hM1CFEhKrxBbEoBWaEglLJLxeasWJS7LbHLiWtBriS0yuZAzxxUd0TNWbGJduTJvX+glTagGni0h61AJK2BOYZgwiZqRKHhNslnBSZa2xcArBblfy3xOTs6Yrw/0udQbUm02ESV1VZ/Fl8wHMtWOBTsn0VcIoNJI/s+bMTMSpdlnpImJ5MyknALTTmGO5j0BpUaOtNoROQ0uYtI6QebdvbRBSDdN7HJs42+ltFS7ZKKVMpKmNDQ5ggjEdoObwpRLKK9owFq1dWJQmyT4RIJotAVeuhw6pbPi9UvgcBFSm0SyAy0MKeWnLLF90afRNrm6MCpSgJsoG8UpF1SHYXkPRSVNgWcuxBdI2Vh0jImqeWtCls9GC24gsrtEFPRF8MJdOjEatarGatK1pKZQIUStJSZjVCEJLG7QOohiHAdyU9DfbSOs93x9keuiG5J2ieIHZ/wAk9kK3Z0wgoaRLlq8WOUZjQM5rLIG6Wj3RGlQdgcozGg28GkOR+LR7ojll0dsUW+rQ27V68/w5UWks+V6Su+KvVc7dq9f/ACpUWUyeEJWouwUp2BUccQAHO+kUgSmDItRUpSSkpulnLh8cHxoxcONreCAqheLeaGJ4nFuWB7OMEZouXxUNe5hnhZSLoG/Pman2x0Igz0E8QLRpmQiYmUqahK14AqA7a0chg+JpjE1KYIBQIUiFSI8qAwo5RrHpBdomKW9UE3AcAHIu8inHiSchFNJtAW118WY4pV81XJ+xuD3Os9gNntKkMyVutByUkkkgegSxG66c4j6K0Rf8a9wpwWzgjHaSaKTjTmxEBrZ5008mmPWmyqsksT5TCafKSapWn6Y3jJQqOIpFPI0qiaSCbpOKFlv2VYEcvZhEjSGnSZl2bdl7qkyyPok1RyV1PFNb7CRVICkHAuCO3d/xFkgPehnSdiPSXQPK8lqkvuCakncI6tqfoRVgsKysNMWekUAzpolISas4AfmSOdL8lWrZSpdqUkJBTcl08oEupQ4UCQc3VGx1rtIRZpj02FNxOyluxZPVCTlejt44YxtmR1Bs5mW2fMHkJRdVxUtQU3+VZ7N8QxM8B0glc1JCAFS1KGQVgoj5gIxxphGp+TSWkWMqBBUuYpSgDVBZKbq9ymS7cRE/WbV9M9BLVHXTq5B+W8B0YFB4p+SNrBq+m0owBLUI7x/X64xdgtE/Rc0C6qZZ1+WhL7P00pwSp8RS9uoCJ2htYplhmps85V+zgM5dSpCWptJd5XkiuAIYsGjeTZaZiQ7LSoOCC4IIxSRkQcRjBqmHUvstMr7NNs1vlXk3ZqRQ7O0gmrFxelqpjQ4Eb4r9I6koWQpCiFJe6FYB9xAcH6VfjEe2agSzMK0EB+JQzPgU5OfacgBB6F0hapMwWaZK6VKUkhYUbwALhypRvJL3Q7HDHEag/wBakiy0HZJspChNmrXcJoai6wwUReVUEioagaLOSlgHxxPN3PtJhVqcgdauA3dZp1KhwJrCMtFUKg+LHKMzoOUDZpB/w0e6I1CU+L4/1jKaEmfg0j1aPdEc0ujsi66L3Vry7V67+XKi0QKq9JXfFXqudu1+v/lSYnKsiVly7pWSC53g4YHDMcmi0Ec82OTkbISM2HVn/lBhyARVRPzdkewn4DqMOGLIiyvRoSUFS1XNqU9wuxS5USzUreL03bg1kEx5IhRBAIBArUznFoY0iZoT4oJJr5QfzSwAcO6ruYo9Yi6B8I6FrTd6QEjZzAwJLkEnHANg1HIYUcy0rN6dV6ZVSzefMNhdORApEvSomWeVcNUA+UkbSnasyV2bcssdwh7W3QvQziB5CwVJ4DNP6pbqIiDpSxTjNlrUp5S0JI6gQQz4uXvAvt5YDJ7Zw1WSkUdstEqYgsUKLZKAI5gsRyMQtXtVpttmhMpDJfbWwuo4kihO5LueVYuJ9jQDVlGhJUAboGZ47k5mOs6sWVUuySErBSoIDpPmu5ukbwCB1Q7dIbhim/wm2GwplSkS04S0pSOSQEh+yPW+wJmouqAOYo7HeO7kTEi7BNEjvS0csttktGjZ/TSGUlVFoLhKxkFNgrNKhjX6SRt9WtY0WyT0iQUqBKVoJBKFA7xiCKgsH6jFparGmYGUH+rdWhHA0jGaZ1K6MGbZFLlTEpVVC7t4F1FKmbM0xGFKXi92QxcOto0el9BonpNAFEeU3WHPMntO8g4zR6ZujJhv7VnUWKEkm55xmIS/0qgCoBZyGOl1O0300kS5iiZ8sbd5nUHN1YIAcEMHyIIO8rrrZUqssy8KswYkHHAN96nfGXoLSayRbhiAQxBqD7XgFy0g3yKpBY8DkOZAiDq1OUqyyr/4xKQlQIYgilRkSGJHGJqTfIOKR5PE/O5bu3dAGQ2pQQlS18znyA5UG7E0h2VMCgCkuCxB4QkmYFB0lxhwPLeO+HZaQGpQQjH8iJPihyPxjKaElE2aQa1lo90RrUVljke8xmtXgPBZD49Gj3RHNLo60Wmq4ZVq9f8AypMWaVtfJwClH4xV6rvetXr/AOVJifONFDetuoqAPseKwIzCVO6KW5yDlt5x9piFa9IyZg6NaVLCyAUmWtjUVLgUz6oPSFqN0kG6AQ5wc5h8QGpSr4M0cw0xp+bJtBmX1BCiGuFmG2SKECm0qruVANg10cs5JG6n2wWGdLQlRMmZihRKuj2gl0kuboKgW4Hg2pjlFkWu02uRLmLUpUxQKitqS5QM0pAAAD3btB5xNY6qDBYnFLJN+AyY9CPCiAWRlPlASOhlnMTKcilTj2DsEZjTFqZFnSQwTKBfL+kbTXGXK8HUqaCQkgpZV0hRdIYuPnGm56GOUTJCihKlBQA88qJSohnugqIOIo3ZkYrdnLzLZtPk+sSJkydOUApSFJEt8EuFEqA3swByYtiY6AmM1qIuUqzPKBBvETLxc9IGBcsKMEtQbJHXpYzL8caSHGhIF4J4UqCsw0pMOqhtoBjIaIsokaSnN5MyWzkvcN8XBXyQrbwxIDuWbVT5QUUkgEpqOBNKcfrgkSUh2SKlzxO88YbWL9B5IxPzuA4bz2RgJUho7RYeTmR53AcN56uTiZ6XKQQ4DsMQMoIrDhOZFBy+/shsWYBZXmoAHizsTxDkPubdDAPSZCUPdDXiVHmS55OXNMyTnByzWDuwQTCMZdiST4sdfeYy+rkz8Es/qke6I06EtLHX3mM1q9JHgshvzaO4RzzOqJZ6tKdVp9c3+lKiSryyPpqPZTvUOyI2rCWVaeM5/wDSkwGltIS5QnFayGd7oJUBtKcMDixrk2UPElydFLrNbiJYlpxcv2n4uYxlrS1Vff71iDb7eq0WlUwXkhRBSoAulAYBwTVV1KSXoWNFXnO2kagS592Yq0qmSzUdGkIBHA3lR0Y7tnmzg5y0VnyfWRU629MBsSUKD/SWAAOd28eTbxHUxEHRujESUJRKQEIGQ3nEk4knMmpicVQWdEI4qjxhRABcKpUAczHyhq/BUtTxqBiBkpgXxq1BWkYYJR4LKUyAbxcvXaGz13goR0jWuwmbZJqUgqUwUkDNSSFAUxwZo5DN0Ukyyu+QL14MQ1QcSp3qA1TtVjLs5uVK9mz+Ta1XbRaZWSkomdYZJ98H7knoYXHMPkysxFpnqyElAJADEkuGb0ThTGOmBTwX2V4v5QYVBAw28LehSthKMAtQDk0Az+uBmTQKn7/WYaSgqLqpuT8VceGA45ag2KHXwT7Vc9ye/li6VgEJcOzgcAww3VA64UFoanWZK1JJFUFxl1HeMC29KTkIBmwV2ZN8L84AppRwS9d7Vbc6mxMOFUKYUCDYqQgggY80eBhWUR6WPF9veYodW7OPBLO4/Jo7hF/J/F9veYo9XFvZJB/w090RZaLH9WVbVp9d/Kkw1psgSbUSAQELVUPUBbY7rogtXF7Vp9d/KkwVvl9IJyCWC0rRXJ3D/wCaDAWaOT2CxpXtJATizNiHa6GYKYs+OyMXMbH5PdLMVyFcVp4KpfA4GihxKsyIxWgpypcxctXlIWQR9IEg+1KuyLrR1oEnSCLqtgrAruUQmvHbZ2y646pHlRbU9nVkmPExXWDSqZodJdJAKT84FIV1Gppw5xYLAAcmm/2v1PCHajwhY90dOT/CG5YfAvgRxqx7DGNQRMcs1vs0tNpJkA1crCQVNMBIUwehI3DspHSrbbBKSpZqEJWrndSpXtuxyXRVmEwT1zDtSk3xWpcpSo4uGVMdsXMHrZHld6NX8nekUIQZKhcmLWtYch1UGIyN1ILbt2EblJjkOqIT4fZ7qvJQuYUkVYylPnQi8lxyjrgalXcE4cHgvQ3E24hFUNzJt0V/5PAcY8qcAHPzXwzcM3GvthqQLwC1eUUuE/NBbtVvPUOKlQ5csveUz5ZhPLjx+ESHhha2QVYtl7e6DKwFKS9EgF24kEez2RgBPCPCGhZ827/g8IVB2fAPh1b4xghBJMMhQDuWAAU7Ygw8pLPV2LQB0KqBRCk0G+BeFGQsk+L7e8xRauLayyB/hp7ouUK8X295ij1abwSzvj0aO4RCReI/q6dq0+u/lSoemKZZOV5QPMkN3N1iI+ratu08J3fKkw/NUTMUm5sup1EjeGAGL41ozcYaIs1oxmtOqMwz/CbOL99ukQMXptJ3uwo9CHq5AzKrFMlqaYmYgmrEFBUngW5jHdvjrCJoSWUQ4o5wO59xZqHHEQtt0XKtCLk1CVpOShvzBxB4isWU/ZxT4U3a7OfaEttoCEolTCOjWVpACSTiCxWTQ7VBvJzpZy9PWuWCmYSoF3EyWAKgUvIZqv2mIOm9W7TZphVJSJkrEXEnZGABSC4IHnppwEQP76EpCVEAlyx2goJdwFgjCmP/ADBlfcdkXlF1I6BoXT6Z5IqFhIBBLgpBLEHM4cngNYtLKsstKkJUrxgUWegvArqzC8m8kDF1AjAtgJWmBJtClSwC6UzJYJvXSKqKSMQoKCWwgpWmfCVImz5jm6glIYbPi3uOaAHdVwHJpBaoZctLZrdJadkLsi5SFlRVLWBcQpheSoM5QA1WY7xQRiLJP6KVMQiqphDpU7FwSpICqgXwk51waLOdpWzIXMliWlZSxSVzWJIJJQQkAgsBViMRjEbUyyeGrWFIIlIvhXlNRQZBelUFyXJGNKQV+iNubH/kp1dUlc20zH8kyZbtUOL6uq6lIY/Oru6WubdYuXwG80Zmzp9cV0u2S5clN0JTdooBV5iz1Zyp6lw71di8eRpUX5aQhcy8ZqCugCVISpfYpQKU72rvKuVnWo0T7OhiCSaAgJdwkHLicnyFBTE5DhKQS5CQlxnEYrmHoSwS6CqYHetAyaF9o9g4uPWaz3wR0pJwcZKQoFQIerszNQUzgWGiV0eyUuSCGLnmMd9cY87kucQxwwrXnjWI6bEg3SbxUy1jawKiknDIBgNzZwVmky0XbrB0S3DnyQlKRngAWjWGiTMW+ZpUHN+cIpbl+DUpTjHpwKVpbC+z7xtA+yA6QPLIZipSSDmQFsxyLgRrBQZLvjUMeVfrh4HPezvwf6zASlYOMVKGO4OO6HLwZ/vQkfCAMeKu2BSqBVMG8dv34QJU1SW9kBugodlp2O3vMZ/V2UfBJDfm05ncOEaCR5AHE95il1WH4HZ/Vp7ojJWdCE0AsJVafWjrPRSsPZFkJRLlxtF2Z8eN4PGesmjZxKpkuchAmkLZUtSyk3JaDtCakEMjdmYmosFr/SZf7lf28KpIZxfospOjAlSiLoKy6qFzzN+AlaHYqN4G8X8khqAMLqgwoTzJiKbHa/0mV+5X/wCxBjR9r/SZX7hf/sQyl+iOH4SzYTkv3/jMiut+qEqfWamWs7zLrmPKCgo4nOHho21/pMr9wv8A9iPf2fa/0mV+4X9vBz/TPjvwM2bUmzoSwlSudxRbCiXmEp/VaKa3fJXLmGk64PNT0KCEg4gGh/qY0HgNr/SZf7hf28B4Naz/APYlfuV/bwfk82I+FPwZyx/JDIlrvKmGYd1wJG7zVOMT5JHsEaiz6GEtAQkpCU0uhDDsv15qcxFmWW1j/wCzL/cr+3hqZItQD+ES/wB0v7aM+T2xlxJeCcNFJBKtkElJcI+b5PnZQU2zKpVJ5o7tuM/OtNpSW6dJ/UP+8xEnaVtI/Kg/qf8AaFyfs2K9GrTJVmpP7P8A2g5cg/OTX6P/AGjCTtYbQPypzyH1Q0nW20AtfJ7PqjWzJROg9Cd6f2e3zoESS+Kf2P8AtHPp+t1pSkqvuwfAceHCI6deLQydsuQDS7zPmv7YyTfQdUdNMk7xT6P/AGgk2Y707/Jz/ajmaNeLQW2jX0d3oxJRrnaWG1m1YOwaOkSrOr5yf2D/AL4NdjvBlFJGLXT8F74w0jWS0n8onrSo/wDnDydYbUz9Ij9hXL85B2Ckaxeh0HzUbvJODv8APhVaOF4KZLjNj/ujLJ05avzkv92ftIc/ty0DFaD+oR/5wLCl+GnllhdPFjFLqyr8Ekv8wRXK01PNLyMc0H4LEVUvXA2YCR0d/owBevBL5u10tjg5hex0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066" name="AutoShape 10" descr="data:image/jpeg;base64,/9j/4AAQSkZJRgABAQAAAQABAAD/2wCEAAkGBhQSERQUExQWFBUUGRoYGBgWGBwXHRgYHR4ZGBwaFxocHCceHBsjHBgYHy8gIycpLCwsGB4xNTAqNSYsLCkBCQoKDgwOGg8PGiwcHCQsLCwsKSkpLCwsKSkpKiksKiwsKSkpLCwsLCwpLSkpLCksLCwsKSksLCwsLCkpKSwsLP/AABEIAQ0AuwMBIgACEQEDEQH/xAAbAAABBQEBAAAAAAAAAAAAAAACAQMEBQYHAP/EAE4QAAECAwQGBAkGCwgCAwAAAAECEQADIQQSMUEFBiJRYXETgZGxFCMyQnJzobLBB1Ji0dPwJDNDU1SCkpOzw/EVFmOio9Lh4sLUNER0/8QAGQEAAwEBAQAAAAAAAAAAAAAAAQIDAAQF/8QAIhEAAgICAgIDAQEAAAAAAAAAAAECERIhAzFBURMiYTJC/9oADAMBAAIRAxEAPwC91S0EFyKrUgJITspkskBIAe9KJ5kk49mi/uin87M/ZkfYwxqIGkTPWHui7lJoWKqFQZ8BeIHsEcrWy10irGqafz0xt12T9jC/3SSadNN7JP2MWvR/SV2wglfSX+1GxNkVS9T0n8rM/Zk/ZQSNTEfnpv7MinLxMW4l/SV2wYS2Z7YOLBkVP90U/npvZJ+xjw1SS346b2SfsYtrv0ldsIkfSV2wcQZFDO0ClExCOlnbRAvNJYE4A+Kzywg52r6UruibPJIenQijhL1lZXn5dT3Jsqb16t7e9cx8T2wk2QCQSS4NK5/XWDiDIpbXoVMs1nTzsqUaSaJSz4yuI+4hLfoVMpiZ09i4p0OQKsOh3JP3dradcUsS1ElQF4A1YOzuzCo9kClAmKUFAkSywUS7kpBLDGl4B+e6MoGzKu1aH6NKT0tpN6jDoXdipmEmpocM+2HZmhSkoHT2jbLYyaFiqo6LcDEmzWIlAKklKkE9GAfIGCWcs7AbsxxIz7KsoQ5vTwHd6J3kEigywfc5EbE2ZGnaKAVdNotPmOR0NDMUUp/JVqIf/u0f0q0Dl0X2MPWiUlwVr2hhg4yo4Jxo4bGHAkuplqVdooOHwejNViDXGBgbMhq1YV+lT/8AS+yhf7tK/Sp/+l9nFgmW4BClMeJghK4q7YGA3yFYNWz+kz/9L7OEGrSv0q0dsv7OLZMv6Su2C6LirtgYB+QorRoEoSVKtVoAAcl0Gn7uIv8AZUu6F+FWhlAkEpGAoXHROKjAiNFPsoIYuQcQSa9WERTo6W4dL8644478TvjfGb5GV9p1fIDCfOJGNUf7MTlGPVIE5MuZMSlS1ypSlEpDkmWipjpEtHig3zR3Zxg7GfEyPUyf4aIXH0UjI02pX4qZ6Zi4Ax9JXvGKrUsNKm+sMWqVY+kv3lRRdkG9ALtaUqCSdosw5m6OTnuO4sSlwfRh3YPvavV2nthm06PTMu3nID0dhWjlquzgVzMMLY4lUOXoiW1M3Z6IJcmpVllhRxVyxdksKlxLWsJAcgOQA9HJwA48INGsUiAh1oaaGSFYFqQu4bhAU4x3PX2R6dZQtSFORcJIamO+HRBFMGhbBTITevXReZnarVz6z2mDMCKR69Go2QkxbAk4CKHWLThsssMxnTiQkHAMzlX0UggcSRvMXM4uoJyG0eb7I7a/qxy/XS3rXpMpSxTKEpDEXqG7MNAaglVcKJFQwhkhJypGv1ekC8ubNUVFCrgUqpXNbbXxa8ZaQAwCZjDahnVO2qmW20qJotKVMMAyriOu6D2REtiimxqXM2EpnzVCoqFKmG+WyAUQANz1o1xqZoZUqUqZMBTMnMopPmID3EH6TEqPFZGUBiJtySXSLuSmhHzSR1Yj2EQRRDa0KN+4QkulnD5D7uxbcaguiWwAclsyznspC0dAqIK9CKeBBaNQLFaBuYQRVHkwKCIgeKHojujCWGX4mRQHxMn+GiN4geJHojujFaMkPZ5FPyMn+GiJHRB+y81PTsTvWr7KRZyx5XpL99UV2p/k2jhPWO6LVKcfSV7xgrslJnkmHkQF2GploKZstDEhYW5YliACOqhHWN8UEJBTDfQpKgoiqXY7nZ25sIfUICNQSMuevpGCHSPOfMnIbgKl2ODAwcww7Ecy1AklRUCTQgUrQBhgBTN8Xh0JJjiTBPDaFZwRgihwBhQYbnzCASMQC3PKMAgaS0kmz2ebaFVCQVMM22UpHMt+1HHJ1rWsrnLPjJqgSXI7G80BgBuEdI+Uc3dHlIPnykk8AX70iOX2wFkD6QjPo5eaTtI3ctSpkqU9UImSpik40SpL0zDZR0aXUfftjB6oS7yWO5u3+kbexUCk/NUQOVFAdimjPRTgdqwkeUvmPdEJPQotcKU7yUlVOG0K9vKPSzVfMe6iDhTqFJgSmI/jek8zos8QrDmQa8BQ5xKjGGjBy0wihDkvKAzJgJPiR6PwjGaLfwezs34iT/DRG1SGkjgn4RjdEy3s1n9RJ/hoiR08ZeapJYWj16/qizTn6SveVFXqkt/ChutEz4fF4tEZ+kr3jBj2RmEIGZK20HcTXmk/UIBU8hd24o0vXhhizVo+cLMmF07PnbxuUN/GKpErJEApUMzpq2N1KSWo6iz5ebBS3KQVMC1QMAcwDwhgWK8R7TLC0lJwMPKMIlMYFkWzoRIQEXmGCbyhUlqJFB1JAA3YxLNYFVnSpnAzHUWccqYcIGRPQolKS5TiK04V6u0RjDohq0VujeR2Da+DdcHMWEhyfvw48oBDk3iGowHDGvE07BxjGM/8oFjMywTgnFN1f7KgT8T1Ry+xSL0xAcZEUZ6fA1/pHVtZEzhdmyvGJQ9+UcFpNFOAC9C/6uBqI5UbQhM1aQCElV5IxIwJAapahcb3o8E5edeTper8pMmWVKISEi8tRwSBvjQ6FvGXfWClUxSpl04pCjspPEIuA8QYweqc6VNmS+kUueCodGlRUUpUApV+75C2YVNUkOM26RAey3Eko6Gm21cQD3g/+MG8N2gYKGKct4OI7j1QSZgNRUHCFovYSjQsHOQwc7oj2S1lYcoKOChiMXwiS8MzZyUkBRAfByz8ATR+EYw6C8FJhsQ7KgMKEbxX6vwjG6LV+D2f1En+GiNmkeLA+iO6MdotP4PI9TJ/hpiJ0w7LzVcVtDfn197dzRZAY+kr3jFbquK2n16++LNOfpK94w0CMwoC0Gg9JPeB8YMCGrZMupcAqqmiQ5O0Ms/vyiyIsNaYGCmGG3hhRIJIwgRjAJQFEvVOAGVMXGdaVpSCKOdLkna5Ydv1PygVhg6lhIpgwFSwdR4sMBHp6lhriQRV3OG6mfJxGf1f0zNnTF2e0ISlaUlZQQ7oJDBwog3SopyolJzMAYv5Rl32BBWzmt4gb3yBiSUCMpqFMAXbUAAXZ4IAAGyUslmyZNBlXfGuEZhTtEO1zAhKlKoEhzHGNMpMxcy1XQEif0ZHFhNyo1wtzB6+p66zWsyuNO0hPcoxl9BaumfohTN0k9a56XwvBTIHIpQBwvQESmsnRUat2oyp6FJUwGIyIIIrwqa5O/A9RsNrEwEYFLXhueoI3g1rwIoQQOLWK1XaKdKk+aqhbBuLYPyjdaiaTM2fNc0TKQluN+Yr2BQ/bMJBUqJcMmnizcLTEeWLpbI1HPMd5/a4QxpTTkqQE3yXUWSlIKlKNBspFTD6FBaAah2IfEZgtvwMOdQ6YRcsFiQCRg4duW6BkzHFcRQ8+HAgg8jDhVSMMC8OS4FMEktCMZBJ/Fjl8Ix+hwfBrPT8jK9xMa2UfFDlGU0Op7NZ/UyvcTEXo6YFxqqa2r/9C+5I+EW8pOPpK94xU6sCtp9euLaWcfSV7xhokphXYQiPPBNFrJMZmwAMHNiMZDrC7ygwYh6HHEb6/c1hhB6aWBO6vxhhd5MsFLOkA7QNWqRQ0ONd8HaVbCuR7m+MLaxsK5H4xgFdq/pc2hC1FhdWZZSC4SUsfKapN4ffGhk2i5pxQ/OyinsSiY/PZ9pg/k1mPJtCSXKLQq8TiSUoqWpkfbETTKei01ZVg1mbB4pKbox7HG47owidpMnaCV0WlbTL/Py0zE5NcLEHedrHgd8bWOfa4TVWW2Wa1pFEEhYwvS1E3x/mfmkRs7JpmTMDomy1A7lB+x3HIwGx4PtFfrdYzNkFIVdD1U14AMSHGSbwS6hhjgDGNsWsdp0fLRJmSelkoDIUCyrmOyoOiYOI7Y11p0jaelkJlolzEknpSkhkteIF5yU0DvcIcJDi86XdIavSZiVpCbhUDVBUmu8pSQFb6xkaUXdpnJ9ZdMybQtXg7kqul1YhRvX0sxypRxU8on6u202VSVI2jcKWcNeU2PYjncGFXr9LaOQia0sXkpJSbpvJLUJBKRTGrcicTHkqveTS6pmcitGLAtsveNXJS0Mckp/bWi6nS12y1SwpRJmKZZBAupFSz08kFh9HmDorRrt49Fns20gXEXyVE3793FRJIAapd3xzjFu90BthQvEYOArA44tU749JtwkrSuUEBSbxBOAIo6uAJHYNwEagR5MdHZlllXhgaHtoe0t18IeUYzGq2uCLZelm6JiQ7CgUC4JSDUgUf0hF7KXkalPtGR+HMGFO2LvaJcuPJxgEGHkcYVjrsSSPFDkIyuiEvZpFfyMr3Exq5I8UPRHdGa0Ij8Gs/qZXuJjmmdUHRZar42n16+4H4xaJOPpK94xT6rzK2r16+5MW0k+V6Su8xSBKY+BCtAwoipJjcwRCIX0gYAoIrWoIfzWzpV8sMzNmGIabWCsoZQUKhwWUKVSrySxUAzvwaGEDtPkHhXsrCWsOhfoqr1GDUHBBww7aQyhRVLycp51ZuusYJkPk4XcnW6U9QtC641vpNeYHbxiD8rDhKJgopBJBzBCZSg26peA0NM8E0qEqUSm0J6Mk/OUEzZZNM3KeauzQ6+aH6aQSBeA8oZsxD9z+iMnjXeyP+NeCw0/q2i2yilSyLxCgfKCaYpS7Vz3gne4y1q1FKUpBlmYwAdNxbtRz0i0qD7q8zDWg9dp8mzolGSJplukTFzLjpDgUCFGjM7uQATV4cn66W2aGQiRKbMX5pHawHWIFo0pccuyt/uhMlKvJlTZZyVLAU3FkKUr2QxbdYbQt7PNWSmUdsgFJXgyV5sKkgtiAcIW3aw6Qkss2m/eLBJloAvbmajBz2dVPLTdSSS5JKlE4lRxJP34wbpWQnJJVHR6baaqEtKlLLMEvRsMiwzYDfAJ0BNlJcjaWWBq4GbgmjsDwoMo1OqtlR0ZUpIOBZhUVI6s60HVFtbbQtErzWUkhmLjGvDkXOGYclKgRVxZiJCQlLDAD2f8ALRXzyHQSHLOCaMSSQ4/VDchDxtKkywoAeMapoE4gFRySAz40eG5JvKS4LgIxb/Ec0OOENZNR8l9qIb1rSVLITLPzSNtQKUpJyBJIc4lgMY6lNRgRiPbvHX8BHL9W5OxbCMeimEFgCFJvLScHopKW3XY6lInBaQfnAHtD/GEfZ28NY6FlqBDioMPoVWIt66WyUfb/AM1PbDyVVHMQjOhD8n8WOQ7oz2gv/i2fH8TKz+gmL+UfFjkIoNAIey2c/wCFL91Mc0no6UtkzVhO1avXq91I+EW0oeV6Su8xUareVavXq91J+MW0rzvSV3mKwJTHI88KDCGKkmBMw4Z5QxImpWApJcb/AKwag1wNRD5TlzgLPZUy0hKAAA7AYBy7DcOGUMKeKIYkoYqD4K72V8TEow3ZQ4f5xJ6jh7GjGMDr9q+otMQ4KWII81i6FdRN3gLkWejflIsypIVNUUThRcoJUVBed1h5JNQSeBqI1NtsgmJKS44gsRyPsILggkEEEiMvM+TyVeKgokkkkqSOwXLoAyZshgXJwmMk24met2tUlRPQWRZck7cxUtLu73EKVR64phga0T5YJNlsYQA52FEjk6qndzG+NgnU+SkOshgHJbAbyZhWAKcIwusOlpZCUyhMEoKe+bovskkHo5ctOy7EFTmgLCBZN5rbZUaxayTbUuW6Up6N0sjAE1zViaJLUAfFqtylJAuEgKKTQkPXtrXfxhDYBNF9BuHAOHBA34YF9oHtGMITQiYOkDk4G84IqKGj+UaEcjSMvsk0c8nl2aKx6R6NAejBv6dXdDv9uqmhshv+OW+IMplJoxHL4QoUw4RSyNjZAQm7RgGruOXw6o8hBQZRLEzZfTfqqJSjrZF7hfbKI1oHTKEsAmhK2yQGcncMBzUN4iPIntdAPk3pZNWTtqUhy9HvKZ/mloWXRWC+rNVq3LUJNoWMVpmIT6Sr0tPtWI6ZLSwAGAoOUcw1N0WrpkrXPARdWUJ82+lSQm8HCWC1pWA1SnEYHpNjmh1eMSq8SUgZBgLorWofrhXs7eJVEemIen3/AK/VBS5uRxDdYyPfFBrNpEy1y0OwVtKydlIDE5AuQ+TvlEk6TJtapdGSm8DyKUrB4MoHgUQCiki+lHxY5CKHV0jwSz+ql+6IvpX4pPIRm9X38FkNh0SPdEcszriWWrKtq1DdPPuS4s0Ptemrvit1YDKtXrz/AA5cWUo1X6Su+KRJTHkwTQ2BCTUXklLkOGcFiORyPGLIkxu0WJKlIURVBcHA7iHBFDRxgWYiHFwNjklKEpUbxSAHACXAoKCgLNhR8Gwg1rADk4YwwoxaA4bNVOrM9Qf2RISKQ1LQTtHPAbh9ZYP2ZVfTGMCREO06RQhV1SmOOfEd4iYoxlNctYkypa5QcrWgih8kEZ5kkOwHscODSairZRa3a8ibKmSpIF1TJUpTuUOL4AGDpcZ0JpGPtlsSQoTLpSXep3u44iJi1hiSaE9RBNH4MRFXbJKjcUjbQCCkgXilqgFPnJwHDdR4Rfe010cTnk1kP6PmLdmvoDklKdoB2dSWZWblFTuMT9OWaTNQLgvgIDFKlMrddYswBVRvOOcO6NR4PIxSpU6oKahs8KFqjl1xRz7QqQslKXQouUO1TW8g5Hhhyxi6Eem0iHZdJGStlOU79447jxwObRKtel0qAEsuTuY9gGJ9m+K7StrQtbozAxF0je438outXbEkWW0Ti6VUQXF0BBcuc3K0t1CC67Dgns0WgtDiXotU5P420XgpWOyJjBuVwEc+qM1Js4ZBqT0s4P1SzkAzAp7TG/0FZirQ8pLM6Vs9AQVTSDyul+yMimyHwDpgKS7Wt2xuqRKFRkHSBXeIintl+SOteiVYtHypw6OYSBLF4BBAO1TMEYp3fWNHJ08JQuhRIyTS6AAEgBIDAMBTnGMWpQUFoO0KEGgUnnvDODxIzo7LnlnIZ6kHLhDR6Of5WkkmbMz/AAi7NvISJd0JSTi6gohXMJIpkM4b0GvpbXPmCoRLVX01C72iWo9cY+ZbKtVrqicqVOOWBjpmgNDCz2cJ8qZMIVMUzXlqug0yCQyQMgnm4lo6eJubsvZKWlgcIzWgHFlkClJUvd80RppKtgcozegv/jSPVo90RyT6PTiWGq/lWr15/hy4tJI8r01d5ir1ZVtWrhPI/wBOX9cWsjzvTV3xSJOQajEeRJUJiyVOlTEJI8kijDgRXe776FbAu6ChiQQWPnDMPkeLHDCsOqU0XRBiLW1d0Myzfr5oqOJ38t3UeYVXU+TkN+4nhuHWcmfSYIA70ETDcETAZkIs0jj2npxVapxJciYsdSVFPsSEiOia5aVMmz7JZUw3Q2NEqUWzFEs4weOUz0FJKmcHEAVBwvJGYZgU8A2bq9qvZzc8ukNWqxXklNSg7g5TyGY4YjLhe6taPBZRLpDkqBoTu5u9OBpQxG0PKExWRTvGG7qh7XBPRXRJoWebXZUaNeG8M14VwxYM8Vo509bKbTExSZqloCQlZJKMEk5kN5KiwrnxxiHa9JImIAe6oF2WCD1KFDD6NKS1i6tQQrcsgdhOyodYMNaK1dm2qYUSrpIclTulI3qIoOWJ3RTSDGLb32DoXQ3hM1CFEhKrxBbEoBWaEglLJLxeasWJS7LbHLiWtBriS0yuZAzxxUd0TNWbGJduTJvX+glTagGni0h61AJK2BOYZgwiZqRKHhNslnBSZa2xcArBblfy3xOTs6Yrw/0udQbUm02ESV1VZ/Fl8wHMtWOBTsn0VcIoNJI/s+bMTMSpdlnpImJ5MyknALTTmGO5j0BpUaOtNoROQ0uYtI6QebdvbRBSDdN7HJs42+ltFS7ZKKVMpKmNDQ5ggjEdoObwpRLKK9owFq1dWJQmyT4RIJotAVeuhw6pbPi9UvgcBFSm0SyAy0MKeWnLLF90afRNrm6MCpSgJsoG8UpF1SHYXkPRSVNgWcuxBdI2Vh0jImqeWtCls9GC24gsrtEFPRF8MJdOjEatarGatK1pKZQIUStJSZjVCEJLG7QOohiHAdyU9DfbSOs93x9keuiG5J2ieIHZ/wAk9kK3Z0wgoaRLlq8WOUZjQM5rLIG6Wj3RGlQdgcozGg28GkOR+LR7ojll0dsUW+rQ27V68/w5UWks+V6Su+KvVc7dq9f/ACpUWUyeEJWouwUp2BUccQAHO+kUgSmDItRUpSSkpulnLh8cHxoxcONreCAqheLeaGJ4nFuWB7OMEZouXxUNe5hnhZSLoG/Pman2x0Igz0E8QLRpmQiYmUqahK14AqA7a0chg+JpjE1KYIBQIUiFSI8qAwo5RrHpBdomKW9UE3AcAHIu8inHiSchFNJtAW118WY4pV81XJ+xuD3Os9gNntKkMyVutByUkkkgegSxG66c4j6K0Rf8a9wpwWzgjHaSaKTjTmxEBrZ5008mmPWmyqsksT5TCafKSapWn6Y3jJQqOIpFPI0qiaSCbpOKFlv2VYEcvZhEjSGnSZl2bdl7qkyyPok1RyV1PFNb7CRVICkHAuCO3d/xFkgPehnSdiPSXQPK8lqkvuCakncI6tqfoRVgsKysNMWekUAzpolISas4AfmSOdL8lWrZSpdqUkJBTcl08oEupQ4UCQc3VGx1rtIRZpj02FNxOyluxZPVCTlejt44YxtmR1Bs5mW2fMHkJRdVxUtQU3+VZ7N8QxM8B0glc1JCAFS1KGQVgoj5gIxxphGp+TSWkWMqBBUuYpSgDVBZKbq9ymS7cRE/WbV9M9BLVHXTq5B+W8B0YFB4p+SNrBq+m0owBLUI7x/X64xdgtE/Rc0C6qZZ1+WhL7P00pwSp8RS9uoCJ2htYplhmps85V+zgM5dSpCWptJd5XkiuAIYsGjeTZaZiQ7LSoOCC4IIxSRkQcRjBqmHUvstMr7NNs1vlXk3ZqRQ7O0gmrFxelqpjQ4Eb4r9I6koWQpCiFJe6FYB9xAcH6VfjEe2agSzMK0EB+JQzPgU5OfacgBB6F0hapMwWaZK6VKUkhYUbwALhypRvJL3Q7HDHEag/wBakiy0HZJspChNmrXcJoai6wwUReVUEioagaLOSlgHxxPN3PtJhVqcgdauA3dZp1KhwJrCMtFUKg+LHKMzoOUDZpB/w0e6I1CU+L4/1jKaEmfg0j1aPdEc0ujsi66L3Vry7V67+XKi0QKq9JXfFXqudu1+v/lSYnKsiVly7pWSC53g4YHDMcmi0Ec82OTkbISM2HVn/lBhyARVRPzdkewn4DqMOGLIiyvRoSUFS1XNqU9wuxS5USzUreL03bg1kEx5IhRBAIBArUznFoY0iZoT4oJJr5QfzSwAcO6ruYo9Yi6B8I6FrTd6QEjZzAwJLkEnHANg1HIYUcy0rN6dV6ZVSzefMNhdORApEvSomWeVcNUA+UkbSnasyV2bcssdwh7W3QvQziB5CwVJ4DNP6pbqIiDpSxTjNlrUp5S0JI6gQQz4uXvAvt5YDJ7Zw1WSkUdstEqYgsUKLZKAI5gsRyMQtXtVpttmhMpDJfbWwuo4kihO5LueVYuJ9jQDVlGhJUAboGZ47k5mOs6sWVUuySErBSoIDpPmu5ukbwCB1Q7dIbhim/wm2GwplSkS04S0pSOSQEh+yPW+wJmouqAOYo7HeO7kTEi7BNEjvS0csttktGjZ/TSGUlVFoLhKxkFNgrNKhjX6SRt9WtY0WyT0iQUqBKVoJBKFA7xiCKgsH6jFparGmYGUH+rdWhHA0jGaZ1K6MGbZFLlTEpVVC7t4F1FKmbM0xGFKXi92QxcOto0el9BonpNAFEeU3WHPMntO8g4zR6ZujJhv7VnUWKEkm55xmIS/0qgCoBZyGOl1O0300kS5iiZ8sbd5nUHN1YIAcEMHyIIO8rrrZUqssy8KswYkHHAN96nfGXoLSayRbhiAQxBqD7XgFy0g3yKpBY8DkOZAiDq1OUqyyr/4xKQlQIYgilRkSGJHGJqTfIOKR5PE/O5bu3dAGQ2pQQlS18znyA5UG7E0h2VMCgCkuCxB4QkmYFB0lxhwPLeO+HZaQGpQQjH8iJPihyPxjKaElE2aQa1lo90RrUVljke8xmtXgPBZD49Gj3RHNLo60Wmq4ZVq9f8AypMWaVtfJwClH4xV6rvetXr/AOVJifONFDetuoqAPseKwIzCVO6KW5yDlt5x9piFa9IyZg6NaVLCyAUmWtjUVLgUz6oPSFqN0kG6AQ5wc5h8QGpSr4M0cw0xp+bJtBmX1BCiGuFmG2SKECm0qruVANg10cs5JG6n2wWGdLQlRMmZihRKuj2gl0kuboKgW4Hg2pjlFkWu02uRLmLUpUxQKitqS5QM0pAAAD3btB5xNY6qDBYnFLJN+AyY9CPCiAWRlPlASOhlnMTKcilTj2DsEZjTFqZFnSQwTKBfL+kbTXGXK8HUqaCQkgpZV0hRdIYuPnGm56GOUTJCihKlBQA88qJSohnugqIOIo3ZkYrdnLzLZtPk+sSJkydOUApSFJEt8EuFEqA3swByYtiY6AmM1qIuUqzPKBBvETLxc9IGBcsKMEtQbJHXpYzL8caSHGhIF4J4UqCsw0pMOqhtoBjIaIsokaSnN5MyWzkvcN8XBXyQrbwxIDuWbVT5QUUkgEpqOBNKcfrgkSUh2SKlzxO88YbWL9B5IxPzuA4bz2RgJUho7RYeTmR53AcN56uTiZ6XKQQ4DsMQMoIrDhOZFBy+/shsWYBZXmoAHizsTxDkPubdDAPSZCUPdDXiVHmS55OXNMyTnByzWDuwQTCMZdiST4sdfeYy+rkz8Es/qke6I06EtLHX3mM1q9JHgshvzaO4RzzOqJZ6tKdVp9c3+lKiSryyPpqPZTvUOyI2rCWVaeM5/wDSkwGltIS5QnFayGd7oJUBtKcMDixrk2UPElydFLrNbiJYlpxcv2n4uYxlrS1Vff71iDb7eq0WlUwXkhRBSoAulAYBwTVV1KSXoWNFXnO2kagS592Yq0qmSzUdGkIBHA3lR0Y7tnmzg5y0VnyfWRU629MBsSUKD/SWAAOd28eTbxHUxEHRujESUJRKQEIGQ3nEk4knMmpicVQWdEI4qjxhRABcKpUAczHyhq/BUtTxqBiBkpgXxq1BWkYYJR4LKUyAbxcvXaGz13goR0jWuwmbZJqUgqUwUkDNSSFAUxwZo5DN0Ukyyu+QL14MQ1QcSp3qA1TtVjLs5uVK9mz+Ta1XbRaZWSkomdYZJ98H7knoYXHMPkysxFpnqyElAJADEkuGb0ThTGOmBTwX2V4v5QYVBAw28LehSthKMAtQDk0Az+uBmTQKn7/WYaSgqLqpuT8VceGA45ag2KHXwT7Vc9ye/li6VgEJcOzgcAww3VA64UFoanWZK1JJFUFxl1HeMC29KTkIBmwV2ZN8L84AppRwS9d7Vbc6mxMOFUKYUCDYqQgggY80eBhWUR6WPF9veYodW7OPBLO4/Jo7hF/J/F9veYo9XFvZJB/w090RZaLH9WVbVp9d/Kkw1psgSbUSAQELVUPUBbY7rogtXF7Vp9d/KkwVvl9IJyCWC0rRXJ3D/wCaDAWaOT2CxpXtJATizNiHa6GYKYs+OyMXMbH5PdLMVyFcVp4KpfA4GihxKsyIxWgpypcxctXlIWQR9IEg+1KuyLrR1oEnSCLqtgrAruUQmvHbZ2y646pHlRbU9nVkmPExXWDSqZodJdJAKT84FIV1Gppw5xYLAAcmm/2v1PCHajwhY90dOT/CG5YfAvgRxqx7DGNQRMcs1vs0tNpJkA1crCQVNMBIUwehI3DspHSrbbBKSpZqEJWrndSpXtuxyXRVmEwT1zDtSk3xWpcpSo4uGVMdsXMHrZHld6NX8nekUIQZKhcmLWtYch1UGIyN1ILbt2EblJjkOqIT4fZ7qvJQuYUkVYylPnQi8lxyjrgalXcE4cHgvQ3E24hFUNzJt0V/5PAcY8qcAHPzXwzcM3GvthqQLwC1eUUuE/NBbtVvPUOKlQ5csveUz5ZhPLjx+ESHhha2QVYtl7e6DKwFKS9EgF24kEez2RgBPCPCGhZ827/g8IVB2fAPh1b4xghBJMMhQDuWAAU7Ygw8pLPV2LQB0KqBRCk0G+BeFGQsk+L7e8xRauLayyB/hp7ouUK8X295ij1abwSzvj0aO4RCReI/q6dq0+u/lSoemKZZOV5QPMkN3N1iI+ratu08J3fKkw/NUTMUm5sup1EjeGAGL41ozcYaIs1oxmtOqMwz/CbOL99ukQMXptJ3uwo9CHq5AzKrFMlqaYmYgmrEFBUngW5jHdvjrCJoSWUQ4o5wO59xZqHHEQtt0XKtCLk1CVpOShvzBxB4isWU/ZxT4U3a7OfaEttoCEolTCOjWVpACSTiCxWTQ7VBvJzpZy9PWuWCmYSoF3EyWAKgUvIZqv2mIOm9W7TZphVJSJkrEXEnZGABSC4IHnppwEQP76EpCVEAlyx2goJdwFgjCmP/ADBlfcdkXlF1I6BoXT6Z5IqFhIBBLgpBLEHM4cngNYtLKsstKkJUrxgUWegvArqzC8m8kDF1AjAtgJWmBJtClSwC6UzJYJvXSKqKSMQoKCWwgpWmfCVImz5jm6glIYbPi3uOaAHdVwHJpBaoZctLZrdJadkLsi5SFlRVLWBcQpheSoM5QA1WY7xQRiLJP6KVMQiqphDpU7FwSpICqgXwk51waLOdpWzIXMliWlZSxSVzWJIJJQQkAgsBViMRjEbUyyeGrWFIIlIvhXlNRQZBelUFyXJGNKQV+iNubH/kp1dUlc20zH8kyZbtUOL6uq6lIY/Oru6WubdYuXwG80Zmzp9cV0u2S5clN0JTdooBV5iz1Zyp6lw71di8eRpUX5aQhcy8ZqCugCVISpfYpQKU72rvKuVnWo0T7OhiCSaAgJdwkHLicnyFBTE5DhKQS5CQlxnEYrmHoSwS6CqYHetAyaF9o9g4uPWaz3wR0pJwcZKQoFQIerszNQUzgWGiV0eyUuSCGLnmMd9cY87kucQxwwrXnjWI6bEg3SbxUy1jawKiknDIBgNzZwVmky0XbrB0S3DnyQlKRngAWjWGiTMW+ZpUHN+cIpbl+DUpTjHpwKVpbC+z7xtA+yA6QPLIZipSSDmQFsxyLgRrBQZLvjUMeVfrh4HPezvwf6zASlYOMVKGO4OO6HLwZ/vQkfCAMeKu2BSqBVMG8dv34QJU1SW9kBugodlp2O3vMZ/V2UfBJDfm05ncOEaCR5AHE95il1WH4HZ/Vp7ojJWdCE0AsJVafWjrPRSsPZFkJRLlxtF2Z8eN4PGesmjZxKpkuchAmkLZUtSyk3JaDtCakEMjdmYmosFr/SZf7lf28KpIZxfospOjAlSiLoKy6qFzzN+AlaHYqN4G8X8khqAMLqgwoTzJiKbHa/0mV+5X/wCxBjR9r/SZX7hf/sQyl+iOH4SzYTkv3/jMiut+qEqfWamWs7zLrmPKCgo4nOHho21/pMr9wv8A9iPf2fa/0mV+4X9vBz/TPjvwM2bUmzoSwlSudxRbCiXmEp/VaKa3fJXLmGk64PNT0KCEg4gGh/qY0HgNr/SZf7hf28B4Naz/APYlfuV/bwfk82I+FPwZyx/JDIlrvKmGYd1wJG7zVOMT5JHsEaiz6GEtAQkpCU0uhDDsv15qcxFmWW1j/wCzL/cr+3hqZItQD+ES/wB0v7aM+T2xlxJeCcNFJBKtkElJcI+b5PnZQU2zKpVJ5o7tuM/OtNpSW6dJ/UP+8xEnaVtI/Kg/qf8AaFyfs2K9GrTJVmpP7P8A2g5cg/OTX6P/AGjCTtYbQPypzyH1Q0nW20AtfJ7PqjWzJROg9Cd6f2e3zoESS+Kf2P8AtHPp+t1pSkqvuwfAceHCI6deLQydsuQDS7zPmv7YyTfQdUdNMk7xT6P/AGgk2Y707/Jz/ajmaNeLQW2jX0d3oxJRrnaWG1m1YOwaOkSrOr5yf2D/AL4NdjvBlFJGLXT8F74w0jWS0n8onrSo/wDnDydYbUz9Ij9hXL85B2Ckaxeh0HzUbvJODv8APhVaOF4KZLjNj/ujLJ05avzkv92ftIc/ty0DFaD+oR/5wLCl+GnllhdPFjFLqyr8Ekv8wRXK01PNLyMc0H4LEVUvXA2YCR0d/owBevBL5u10tjg5hex0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70" name="Picture 14" descr="Описание: 0102016501%20Скорпио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284984"/>
            <a:ext cx="4686300" cy="340995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1116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0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У </a:t>
            </a:r>
            <a:r>
              <a:rPr lang="ru-RU" dirty="0" err="1" smtClean="0">
                <a:solidFill>
                  <a:srgbClr val="FFFF00"/>
                </a:solidFill>
              </a:rPr>
              <a:t>сузір'ї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Стрільця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Сонце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знаходиться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взимку</a:t>
            </a:r>
            <a:r>
              <a:rPr lang="ru-RU" dirty="0" smtClean="0">
                <a:solidFill>
                  <a:srgbClr val="FFFF00"/>
                </a:solidFill>
              </a:rPr>
              <a:t>, тому </a:t>
            </a:r>
            <a:r>
              <a:rPr lang="ru-RU" dirty="0" err="1" smtClean="0">
                <a:solidFill>
                  <a:srgbClr val="FFFF00"/>
                </a:solidFill>
              </a:rPr>
              <a:t>воно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символізує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кінець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старого </a:t>
            </a:r>
            <a:r>
              <a:rPr lang="ru-RU" dirty="0" err="1" smtClean="0">
                <a:solidFill>
                  <a:srgbClr val="FFFF00"/>
                </a:solidFill>
              </a:rPr>
              <a:t>й</a:t>
            </a:r>
            <a:r>
              <a:rPr lang="ru-RU" dirty="0" smtClean="0">
                <a:solidFill>
                  <a:srgbClr val="FFFF00"/>
                </a:solidFill>
              </a:rPr>
              <a:t> початок нового року. </a:t>
            </a:r>
            <a:r>
              <a:rPr lang="ru-RU" dirty="0" err="1" smtClean="0">
                <a:solidFill>
                  <a:srgbClr val="FFFF00"/>
                </a:solidFill>
              </a:rPr>
              <a:t>Стрілець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завжди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зображується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двома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err="1" smtClean="0">
                <a:solidFill>
                  <a:srgbClr val="FFFF00"/>
                </a:solidFill>
              </a:rPr>
              <a:t>обличчями</a:t>
            </a:r>
            <a:r>
              <a:rPr lang="ru-RU" dirty="0" smtClean="0">
                <a:solidFill>
                  <a:srgbClr val="FFFF00"/>
                </a:solidFill>
              </a:rPr>
              <a:t>, при </a:t>
            </a:r>
            <a:r>
              <a:rPr lang="ru-RU" dirty="0" err="1" smtClean="0">
                <a:solidFill>
                  <a:srgbClr val="FFFF00"/>
                </a:solidFill>
              </a:rPr>
              <a:t>цьому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одне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> них </a:t>
            </a:r>
            <a:r>
              <a:rPr lang="ru-RU" dirty="0" err="1" smtClean="0">
                <a:solidFill>
                  <a:srgbClr val="FFFF00"/>
                </a:solidFill>
              </a:rPr>
              <a:t>звернене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минуле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інше</a:t>
            </a:r>
            <a:r>
              <a:rPr lang="ru-RU" dirty="0" smtClean="0">
                <a:solidFill>
                  <a:srgbClr val="FFFF00"/>
                </a:solidFill>
              </a:rPr>
              <a:t> — у </a:t>
            </a:r>
            <a:r>
              <a:rPr lang="ru-RU" dirty="0" err="1" smtClean="0">
                <a:solidFill>
                  <a:srgbClr val="FFFF00"/>
                </a:solidFill>
              </a:rPr>
              <a:t>майбутнє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err="1" smtClean="0">
                <a:solidFill>
                  <a:srgbClr val="FFFF00"/>
                </a:solidFill>
              </a:rPr>
              <a:t>Відповідно</a:t>
            </a:r>
            <a:r>
              <a:rPr lang="ru-RU" dirty="0" smtClean="0">
                <a:solidFill>
                  <a:srgbClr val="FFFF00"/>
                </a:solidFill>
              </a:rPr>
              <a:t> до </a:t>
            </a:r>
            <a:r>
              <a:rPr lang="ru-RU" dirty="0" err="1" smtClean="0">
                <a:solidFill>
                  <a:srgbClr val="FFFF00"/>
                </a:solidFill>
              </a:rPr>
              <a:t>давньогрецького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міфу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мудрий</a:t>
            </a:r>
            <a:r>
              <a:rPr lang="ru-RU" dirty="0" smtClean="0">
                <a:solidFill>
                  <a:srgbClr val="FFFF00"/>
                </a:solidFill>
              </a:rPr>
              <a:t> кентавр </a:t>
            </a:r>
            <a:r>
              <a:rPr lang="ru-RU" dirty="0" err="1" smtClean="0">
                <a:solidFill>
                  <a:srgbClr val="FFFF00"/>
                </a:solidFill>
              </a:rPr>
              <a:t>Хірон</a:t>
            </a:r>
            <a:r>
              <a:rPr lang="ru-RU" dirty="0" smtClean="0">
                <a:solidFill>
                  <a:srgbClr val="FFFF00"/>
                </a:solidFill>
              </a:rPr>
              <a:t> створив модель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err="1" smtClean="0">
                <a:solidFill>
                  <a:srgbClr val="FFFF00"/>
                </a:solidFill>
              </a:rPr>
              <a:t>небесної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сфери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й</a:t>
            </a:r>
            <a:r>
              <a:rPr lang="ru-RU" dirty="0" smtClean="0">
                <a:solidFill>
                  <a:srgbClr val="FFFF00"/>
                </a:solidFill>
              </a:rPr>
              <a:t> у </a:t>
            </a:r>
            <a:r>
              <a:rPr lang="ru-RU" dirty="0" err="1" smtClean="0">
                <a:solidFill>
                  <a:srgbClr val="FFFF00"/>
                </a:solidFill>
              </a:rPr>
              <a:t>Зодіаку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відвів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одне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місце</a:t>
            </a:r>
            <a:r>
              <a:rPr lang="ru-RU" dirty="0" smtClean="0">
                <a:solidFill>
                  <a:srgbClr val="FFFF00"/>
                </a:solidFill>
              </a:rPr>
              <a:t> для себе. Але </a:t>
            </a:r>
            <a:r>
              <a:rPr lang="ru-RU" dirty="0" err="1" smtClean="0">
                <a:solidFill>
                  <a:srgbClr val="FFFF00"/>
                </a:solidFill>
              </a:rPr>
              <a:t>підступний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кентавр </a:t>
            </a:r>
            <a:r>
              <a:rPr lang="ru-RU" dirty="0" err="1" smtClean="0">
                <a:solidFill>
                  <a:srgbClr val="FFFF00"/>
                </a:solidFill>
              </a:rPr>
              <a:t>Кротос</a:t>
            </a:r>
            <a:r>
              <a:rPr lang="ru-RU" dirty="0" smtClean="0">
                <a:solidFill>
                  <a:srgbClr val="FFFF00"/>
                </a:solidFill>
              </a:rPr>
              <a:t> обманом </a:t>
            </a:r>
            <a:r>
              <a:rPr lang="ru-RU" dirty="0" err="1" smtClean="0">
                <a:solidFill>
                  <a:srgbClr val="FFFF00"/>
                </a:solidFill>
              </a:rPr>
              <a:t>випередив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Хірона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і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перетворившись</a:t>
            </a:r>
            <a:r>
              <a:rPr lang="ru-RU" dirty="0" smtClean="0">
                <a:solidFill>
                  <a:srgbClr val="FFFF00"/>
                </a:solidFill>
              </a:rPr>
              <a:t>, став </a:t>
            </a:r>
            <a:r>
              <a:rPr lang="ru-RU" dirty="0" err="1" smtClean="0">
                <a:solidFill>
                  <a:srgbClr val="FFFF00"/>
                </a:solidFill>
              </a:rPr>
              <a:t>сузір'ям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err="1" smtClean="0">
                <a:solidFill>
                  <a:srgbClr val="FFFF00"/>
                </a:solidFill>
              </a:rPr>
              <a:t>Стрільця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Могутній</a:t>
            </a:r>
            <a:r>
              <a:rPr lang="ru-RU" dirty="0" smtClean="0">
                <a:solidFill>
                  <a:srgbClr val="FFFF00"/>
                </a:solidFill>
              </a:rPr>
              <a:t> Зевс </a:t>
            </a:r>
            <a:r>
              <a:rPr lang="ru-RU" dirty="0" err="1" smtClean="0">
                <a:solidFill>
                  <a:srgbClr val="FFFF00"/>
                </a:solidFill>
              </a:rPr>
              <a:t>перетворив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Хірона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після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смерті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сузір'я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Кентавра. Тому </a:t>
            </a:r>
            <a:r>
              <a:rPr lang="ru-RU" dirty="0" err="1" smtClean="0">
                <a:solidFill>
                  <a:srgbClr val="FFFF00"/>
                </a:solidFill>
              </a:rPr>
              <a:t>серед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сузір'їв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можна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знайти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двох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кентаврів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але</a:t>
            </a:r>
            <a:r>
              <a:rPr lang="ru-RU" dirty="0" smtClean="0">
                <a:solidFill>
                  <a:srgbClr val="FFFF00"/>
                </a:solidFill>
              </a:rPr>
              <a:t> одного </a:t>
            </a:r>
            <a:r>
              <a:rPr lang="ru-RU" dirty="0" err="1" smtClean="0">
                <a:solidFill>
                  <a:srgbClr val="FFFF00"/>
                </a:solidFill>
              </a:rPr>
              <a:t>з</a:t>
            </a: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них, а </a:t>
            </a:r>
            <a:r>
              <a:rPr lang="ru-RU" dirty="0" err="1" smtClean="0">
                <a:solidFill>
                  <a:srgbClr val="FFFF00"/>
                </a:solidFill>
              </a:rPr>
              <a:t>саме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Стрільця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боїться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навіть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Скорпіон</a:t>
            </a:r>
            <a:r>
              <a:rPr lang="ru-RU" dirty="0" smtClean="0">
                <a:solidFill>
                  <a:srgbClr val="FFFF00"/>
                </a:solidFill>
              </a:rPr>
              <a:t>, тому </a:t>
            </a:r>
            <a:r>
              <a:rPr lang="ru-RU" dirty="0" err="1" smtClean="0">
                <a:solidFill>
                  <a:srgbClr val="FFFF00"/>
                </a:solidFill>
              </a:rPr>
              <a:t>що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нього</a:t>
            </a:r>
            <a:r>
              <a:rPr lang="ru-RU" dirty="0" smtClean="0">
                <a:solidFill>
                  <a:srgbClr val="FFFF00"/>
                </a:solidFill>
              </a:rPr>
              <a:t> дивиться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err="1" smtClean="0">
                <a:solidFill>
                  <a:srgbClr val="FFFF00"/>
                </a:solidFill>
              </a:rPr>
              <a:t>вістря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стріли</a:t>
            </a:r>
            <a:r>
              <a:rPr lang="ru-RU" dirty="0" smtClean="0">
                <a:solidFill>
                  <a:srgbClr val="FFFF00"/>
                </a:solidFill>
              </a:rPr>
              <a:t>, </a:t>
            </a:r>
            <a:r>
              <a:rPr lang="ru-RU" dirty="0" err="1" smtClean="0">
                <a:solidFill>
                  <a:srgbClr val="FFFF00"/>
                </a:solidFill>
              </a:rPr>
              <a:t>спрямоване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колишнім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Кротосом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Через </a:t>
            </a:r>
            <a:r>
              <a:rPr lang="ru-RU" dirty="0" err="1" smtClean="0">
                <a:solidFill>
                  <a:srgbClr val="FFFF00"/>
                </a:solidFill>
              </a:rPr>
              <a:t>сузір'я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Стрільця</a:t>
            </a:r>
            <a:r>
              <a:rPr lang="ru-RU" dirty="0" smtClean="0">
                <a:solidFill>
                  <a:srgbClr val="FFFF00"/>
                </a:solidFill>
              </a:rPr>
              <a:t> проходить </a:t>
            </a:r>
            <a:r>
              <a:rPr lang="ru-RU" dirty="0" err="1" smtClean="0">
                <a:solidFill>
                  <a:srgbClr val="FFFF00"/>
                </a:solidFill>
              </a:rPr>
              <a:t>Молочний</a:t>
            </a:r>
            <a:r>
              <a:rPr lang="ru-RU" dirty="0" smtClean="0">
                <a:solidFill>
                  <a:srgbClr val="FFFF00"/>
                </a:solidFill>
              </a:rPr>
              <a:t> Шлях, </a:t>
            </a:r>
            <a:r>
              <a:rPr lang="ru-RU" dirty="0" err="1" smtClean="0">
                <a:solidFill>
                  <a:srgbClr val="FFFF00"/>
                </a:solidFill>
              </a:rPr>
              <a:t>серце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нашої</a:t>
            </a:r>
            <a:r>
              <a:rPr lang="ru-RU" dirty="0" smtClean="0">
                <a:solidFill>
                  <a:srgbClr val="FFFF00"/>
                </a:solidFill>
              </a:rPr>
              <a:t> Галактики,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тому </a:t>
            </a:r>
            <a:r>
              <a:rPr lang="ru-RU" dirty="0" err="1" smtClean="0">
                <a:solidFill>
                  <a:srgbClr val="FFFF00"/>
                </a:solidFill>
              </a:rPr>
              <a:t>воно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багате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красиві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туманності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зоряні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скупчення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6083" name="AutoShape 3" descr="data:image/jpeg;base64,/9j/4AAQSkZJRgABAQAAAQABAAD/2wCEAAkGBxMTEhUTExQWFRUXFhsYGBcYFxwfHRoXHhofGR8aGB0bHCggGholHxwYIzEiJSkrLi4uHR8zODMtNyguLisBCgoKDg0OGxAQGywlHyAsLCwsLCwsLCwvLCwsLCwsLCwsLCwsLCwsLCwsLCwsLCwuLCwsLCwsLCwsLCwsLCwsLP/AABEIAKcA8AMBIgACEQEDEQH/xAAbAAACAwEBAQAAAAAAAAAAAAAEBQIDBgABB//EAEoQAAIBAgQEAwMHCAgFAwUAAAECEQMhAAQSMQUiQVEGE2EycYEUI0JSkaGxM2JysrPB0fBTc4KDkpPT4QcVJFRjNETxFkPC0uL/xAAaAQADAQEBAQAAAAAAAAAAAAAAAQMCBAUG/8QAKhEAAgICAgEDAwMFAAAAAAAAAAECEQMSITEEQVFhIoGxEzLwBRRxkdH/2gAMAwEAAhEDEQA/ANHwLLF6Sk1KyqqUlhKrrA8pTIAYAAR95w8p8E/82Z/z2/k4C8Gr818KX7FcNqNNSu38zjna+otwkcnA7flsz/mtiDcE/wDPmf8AMb+GLjTSPZGB6MMHlIio4HTlBt7v9sFC2SO/5Ef6fNf5h/hj3/kZ/p81/mt918d5SfVGIUaJLsCihQBpYMxnvqH0ekRM3w9GZ3RTxTJmimoVMyxuQprlZAEmJUzbp78VuqhqiedmWKOoHzxEgkKWkLYKbHfp3xdnK6UlLvTOhTJaQYUANr32m0AEyBtgDJcYp1YFKlT8wxqRogyTYMPbBMXgxcnD0Fui0n5s1NWZIFEVSPlB9k6p3Xcae15GJVsuUjW9ZV0Fy3yqYVbt0k2giN79sWv5pt8loMXmJqTqIIgt82ZVQZaeu2Cmyq6Q1QU0JAGwt10io8yv9nC1HuhYWUBJq11DHSZr3Q3BkFbAW5jbHPOpF1Zg62ZLZk2K1FpmYTfmkAHYHDOllaJGpSpH1gVt11SvXr029LBVc5l6YgL7NomAsjpAOmQRNh03jGZOMe2NPbonSRWWs5q5hFpTzeeSGXmIaQPTbe+KRXUtTCvmyGAMisvITq5akmQZRxO0jA2d4uqgN5KhCQOeqVDGTJJEAC0AlTPWMMuEHLV1JRIIsytJN9iDPOp+sDB9MYx5ceTiPJqUXHsoyyLUotXp1cywVC2kVp1cusKGBIkixAEgmMRzC6ACald/avTzJIOkoIU6RNQloCeh74cVMmv0SbbEw3uB1TIn1798B06LUgBpRiiKKc21uJkg/QkRa8QY1dK6oxYDlyCWXXmJVwgjMEgnzGptBK+ysST0kTjygdboAa+ltMt8pPIGDEMQBzKdDQfQd7NS9JAQ1IKNS04VfamPZBA1ICY2iZ7YlTagSVIQkv5TDSTLhZI2vynftg1FsLsoKT0nqmtXCKCTNdp0xKnoRqXb1tgSo8IjBqzMSVK/KXWH36gmDKRP1hOwxocvRossoiFSSbKIJBv0g3B6Y8zGVWmjGnRRmF1T2QW9T9HreO+DVBsJ66aTXAeuRRAYn5SRqEVJ0ggkHVT0x1n0xIqi1AlStXUQGL/KpADBzfa0Jbvq9MNq9D2h5CtzCAxs5tLmxjeBabHHj0VGs+QDzKJUKdUxJvsqjqb2w9Q2FVB6ZFMmrmFDkglswwKwpeWBEmRoP9v0xM0xKgvmQzVNBAzBOm4WbjmGogfYcMqGXoNUan5IBUAk+WNMt9UkDUfUfVwUvDqQiKaiJgBRad+nXr3wtQsFp8JlVK1swQQCCKhIgjcEC4viB4F3r5k/3h/hg9cssWUCIG20du2JGgv1fxwtTWwCOBf+bM/5rYoz2Sp0V1VKuZi+1SobBSxsp7KcM2yyb6Qft/jiupQpmzIre/3EdfQkfHD1DYXZnLUaZAetmBqZVE1KsFnIChTO8n4QT0wPxTIaELq9YgMl2quZ51BEEkEQTM98N6mVphXIpoDpMnSL6RInvBuJ26Yh4gAFD3NT/XX/AHwmkOLFPg8/Nf5X7JcM6Ww/nrgHwgnzIt1X7kQYY0BYfz1w12xS6JOnQ/firTv72/HHtLLwI11Dcm5E3JMbbC2IrQkHmfc9fX3Y0kTbO09cVJTYM0lSsgqIIK7SDNiJEzbfbFlKhpLHU7ajMMZ0+i2kA73xGnltLM2pjqjlJJUEW5R0B6iPj0GjAPxDitKiAarWLBYFzcrJYC4UK2onYKCTinLcKoclaiqU2C2IXowMggMLbSJ6RA3wRmuD0ayhKiahr1xJlmkE6idwQNJG0MRg6lSAAVdgAB+7tf1wx2Z7i3Glyq0w7q1WqfLVnhVPlqC7kdBLzaZJXpheaKmapqFyo5q5DNLExopLPM5kddzHphrxLhL1VqOrljpY06WkAEyTpZpPKT0AGom5MABRXWrppKlIuEcsAUqTswBqIENgXM9GPaMeX5sZyaSTo7fGlFRfPJ4+aBc03aoJR/MPmTCEWV4USSAbDa8TBwClWvTqvqUNSN6dclBUaZ3JtfVN9PszfVYzJZUrKOAtSq7GpoJYwCARyzDGQpIJ+l8K+J5uroD0xTcMQfLNR1PlEkAgqdN40+yYJsG2x5mzvWvjn0OySX7vwXDiKZcfOQinl1smj3y2kKVPWNvXB/nMjBg0EXUt96N+afjI9QMJMzSNEsAWomTOtjUoPFoZtIZTHXmAtK9MVZfNCkCuk+UkGpStNFG2ZCJBpmLEWBgixIXP6Ur3i+V/P53ZptNU0fRstm0cJeC2qEJGqRZhveDafdi56QIgiQemMz4ESomta1RazMC6uFCwCQxURfSZVhfaLCDjWC2PocORTgmeTkhq6BgxTcnR9bqB2fuPzvt7mRPe8fgdyP44un1wKUK2USPq7R7p6eh+BO2LkydOnFhAG9hAkmbD34hVo1Dr01AkkaDonSI5tzDEmIxPzgB7Lx6KW+5Zj7cepXnZX+KMvr9IDAIj5VSXIqLpJTQun2ADL3+kzfCMcyVrwyR5nLY8tKBI2u5M9gLYs8w9EJn1Ufif44nrYbIv+P8A/jBY6KKL1phgpBqEKAdqfQkknUx2gDBWKflQKhoMG0ghhBtMqTY9/TF0YVjODWtiDYk4HfAz+ZqJOnReLEMOwI69ZM/DCAuD48cYrOPFbABJ15Wn6p/A4G8R/kvfUpjt/wDcUYvrGEb9E4G8Tfk1/raX7RYxmRSJX4WHzIHZo++P3DBdD2R/PU4C8JPNL+8b9Y4Pyj8o937zgj2KXRPRbFKne30jf44KbA6UtNpY3JuZ3Mx7rm2KEyDDr8f974GyeXQa2ptIdtRIbUsxpt2227zgmrVVY1dTAHcxP7sdSpqgCgQB8fxwzJ6oxPVB1dhP2XxBsVZpyKbkDU2kgCdybR9pGAVnuSpaKdNJnSir9igfuxVxDJLXTQ5YAEMCpiCJHxEH32tGCbA9xsPcOuJ6B2wnFNUwToSZHw7pJ1uGWIX6TehhgAsTZZbfcRdYKfl1mosAVa6iSdLLZ1BN2X8k46g1PXGzVYwHnuHrUvJViANSxeNtQNmi8dpPfHF5HhRnjagqZ04vIalcjH1K1VK6hm1U6pKXA5KgWQfUMIt1JPa4fExUoorUQGVXM0ySNLwQqodtJYjla222qzni+UNIoXh01oxqRGlkJaWUklTpDiZM+mASDURw0agfLqdtSHlqAdjFx+bjxJQnhmt41Xa9z1YTjkXD4B+HZ8JSovVrqzkwtSCpMEi4MFdJMNItMY31DPqaQqsVUaSWJIAWPaknYAzvjAnJinp1aCGKlWYSKWYsqubiQ6hQDa9Pu0YX+MuLlcquVDNzVTqkc1VUW+re3mXIi8jscej4WSKm4r15OXPjbo2FbxpQ1qKQNYH6SnSv9iVJeO9htfB+U8Q0KjaCxpt/5BpB9zExM2I7xj5l4Yy9eudKq5BYa3gxsGu4E67nlBmG+OGPE+BlqIFLMFy61SEqBgyMgFlV2LBpZU0gDde+O5Tm30al4+FKm+T6c5tj1EjCLwfUqtlVNYOG1MArqVYKLQQ19w0ekYfK/wBnc46E7PPkqdItDWxlPGnGWRDTpKGI1ea5MJShZGux1MC2rT2W/QFuM01cxRbTT2aqN266aX726Yr4nw2mMuaekCkJLKPqEFXaYu0MWn0xnJ+1jVRfIVwzh60aZpyTvqJjeApj/D95OCssxgg3KmDuOgIN5vEfZjM8I8S1HNSlUpM70kUFlB+da68gNpYgsL7T7UY0IqQFqQQCo1Bp5QeYE9ipJFh1PbDilXHRht3yFAYqzdHUpUMyH6y6ZHW2pSPTbFqm38/biDnDoVlNKkQoBZmi2o7n3xuY64mExSckpqirzagIgGxt9X3HuMXzGCgsjmE5G9x/dgTxPZE/r6X7VcFZo8jfo/wwJ4nPIs/09P8AaricisCnwgPmf7x/1zhhkhyL7v3nC/wf+RH9Y/7Rv4YYZM8i+795w49il0XRiLj4YmzYprgkNpgGCFJEgN02/DFCYOampijIYgMCQCpvcdlYGDB3mRscXRinKl9C+Zp1gc2mdM+k/b0627WzE4YiQXA9WnLBQAdJlvQ9APXYn9EYtqEgALuxsYmO7fAfeRhDxLxKlE+VSpNWKzqIdVVWG6l2B1N30ixsTgbS7HCEpuoo0AX44sCdsZTKeN6Zdadei9DWdKuXV6Zb6pKgFZteMa3a2BNPoJ45QdSRNRjnxGceM1jpIB0mG6AxY+sHAZEnGXLVqVNUZ4DsYUkBzpQKx2QlS/tESJthPmeH1qJNQLqkRcjSR1DudgQFGo7aZM4eZbPU1otALNTlalJYL+aBcAblmMkHqDO2CK7BUJYLpAklmgaY3IaZEbgmDjhy+LDJNzlfJ6GGbhGkZ+pka4U6aDFSCGpNoIAsCPbmPSDjNcb4W1UaAKmgEq4qGGTQJNMMYLqwYGGBACggiRhvwniFaq4TLqlNKJNOsjSVNSDCUiWICjtFt4Ith9xDhK1pfUPnAkspKllWYIaWUkBjuvWPXGMXhY8Uto2UeVyVSPmHhDMrSIqgE6isAGTA5l5QJYrq3kTe3bS8Po1KNZczSQVvMqfPJy0zrAGm8tBjU5W5hFnTeVreFsxl2Yci0diWJUPTMgAsAyqQAohjebTfF7cEzGWaiKQZw0wiOjLNiGAAF5nVyweSIvPXDa3ZrNHFOKUeH/j8m3ocRYOzVWBSJAHKFW3MdV2B5YnqSBMg4Jo5d6/M4NOjuKWzP61ey/m/bjO5PXUJqaKjtMhRMSdUlnCzUYTFwoEMB6azgyVFpKtUKGEyASdzO5uTtck++cUPPb14XYaqAAAAAdsessjv+/8A+dsV1cyiRqZV39ogWAJPoLAm/wC7ExUBFoIuLG3Yj4G2GTsxWdzHyOt5k8tEhK1jLZSoSabsTEtTIe94C1B9LGwzNdKQLVGVADGpjAk2j1n8MIfFdBXqU0YSKlCvTYHqJpEfex+3CngvCjnadBq7VGy9TJ0x5UEKHVQNRcbE6qlhfuSLDnw/TKUPbr7m58pM15qgMQCDBVSBPKzez0up2xcBiscPpgOqoF8z2ot00j3QDYDbpj2jVlVY9VUx6lQff2x0kzq+WWorI41KRBHcdvuGI5YUx83TKfNgAqpHIOgIBJHxxaHvGKWqUxUVZAqOGKrO4nmIHeYwmBdmF5G938MA+JxFNf6+n+1T9+DcyeRvd+8YD8Uewnfz6f7RcSkWgD+E2+Z/vX696jYNynsL7v34W+ET81/eP+0fDDKxoXtH78NdhNCzMeItLUkajUXXMk7LMaQxFgSfsAJO4wwREqOtdSZ0MnblJBIZWEghgD0PfpiYd/MuOUKCrTfUSdXWRbTsOpv3tCDboNun89cUROiJx6L4i+IVnhSRExyzYatgD8cBkB4zxEUKFWsbNpKIZAJYg3UmfpSf7OPl+X4gNJqNpUAAkk+zNwikkwFESdyTfGx/4k0itDLwCUSvDmNpWzEgQBI374wHEssptsGcaztsAx09QWUm+8riWTl0z1PCjrBzXYwpcSp5ik6PTqIrKy+Y6Hyy+kkLr2DCJgwYONzw/wAZ0ky9LzA7VfLVTpQlWYCAQQeaQJ5ZxlM9nvPqEBfKy9PkpUQYUKJtbYx7UbkxMATFMpS30L3I77/7/bif6ig6R2Lw5Z4qWTg0NL/ibQCDXSqlgUViqQpVvbdYPsqQ1vpQL3xquA8TGYp6vNpVYME0222jWDBRvbt99sfMc1wwEJ5TmkdYLMvVZuo6X369BETj3K0KtJlr0fmqw6C4K3gH02levSMUjmT7OTL/AE2Uejacd4F5mY819bAKNJAJEGdSvpupDXmYIJEb4R8To+RQNRalbU1SkFYZnMMpBYFomoViJsIscPKnjKl8lqZiUSrTW9F2g+Z0AHtFZkyOnaMYLifEHqI1UtrFRYkkEs6yylRELJUdF6RNziX9rJzUozdexzQfcXHlG24NRfMZYmrXrnUukgVI1BpADSjQbESsC/2GcG4GaFKn5ZNNwBqUktT5rlWUNsLQQZEbmTJmSylPSsLEAAEEzEXGoEbGbbTeMB8d4rTy4g1KobSYCMtrbkupCR36dsWvkpHFs6iiB402pKekLUMEKjlpU6uyAgQjSdIABtjJ8ROZSoHp1QZUEPUCKCsU3YyKgAAPlwtgSK0jDbw5wqslQZpl0mpTYKIgUkUDSWLgkNEQsSQWm+GdBKiVCiU6VQGWVWAUmGPmeW5EEqT7JixBECRjS+BTrq+gHL+Ja9AolUPUNQwNMVEqNEsV0DzKYhl6OBKyBIxo6HifLMCXqeSQQGWqCuhvqs0aVPvOFefqpVkVspVSqVs70DUSwbTNSmCsSZ9pT16Yc5ZAwgOGUAQbEkQOaQQNJ7bfhg2IPGpdA+c4VQzlSlVFXU1K6GlV2vM8p3nTczZYAgtLHMMKKO4XaWImBJO5JkKJNze3uwsreF8ux1GkiveGCEEHrMEEja8g+uKKeSgBqWYzSqw1KFqpUpmfpA1wWAMjrAt3u9r4RN42hbxnPVKjrYLVZHpZZLqSzFS9RgxlVEU+tgjTvGNjw/KilSp0xcU0VAY3CqF++Jj+OMLlqdWjWIRss8Pr1WUAQwiqymOsQoABwXW8SZhm1KKNOwBHyinUpMNbKTzCm6uGUgwdgZ6EQ8dP6m+7/A8iqjcfDAuXXSAh3AhTHtLeI9QLEYTp4jgkVEQxu9CqlRT66SQ49w1dsGZfjNCqNOsKxHsPNN59z6SD7sdJJcjADFGYrKqg1CAsi5kwe532v/EYupOTyseboYgMPT1EXAxRnkplSKwUp11bdv34QUW5o8rH0/hgHxU3zayJisp+xgcEVnBpkqQQVkEGQRbYjAvit/mt9qgP2MD+7EpF4g/hD8kP6xv12Mffg/JjlX3YX+DvyI/rG/XOGOTPIvuw12KfRcF74gxxJngE2sCbmNhNz09/TA1SqfKLQQ+gkgGYOmbGBqiZkbxjZM5qyj6S/Fh/Ix7VsyAg7ltjsomftK4V8T4r8nJQU9SpTRi94klgAYETIFywnVgrhxkoShpBkcmmRdedZIsCJ3ggTawM4YhH/wASeNUqOUegYerVEJT3MBhzEdpsO5Npx89y1S4c3UPTM9xTRoaw6sDvEheuK6+dOaqV61QjXVA0dlkalUHtHL064JfMhsqFkqFpu73mSRTpJ2mNNa355xKbPW8TE418hGRp6aaA7gff/HF1WWESRM7GDMRMi4I3xGLnp/8AH34qzFQgDSYLMFntPrjkXZ79VErVdISlr1GZZj0UHVe5A6DDahWi95OFWRrgjTo0cxA1EHVF52BNo7enXF2qKlMTMhzv6DDfyYhrrwF5vLioZMq42Zd46A/WHSPU4vyXC69YmmooFT7ZakFK2bZlkK3KwBUWNyMU+UTpGoiGm1p9Gtcf74aeCKVHJkqJFNgCzG5VhIUmALCakn1GN45U+zj8zDauMU37jKoufUlfMpoCSfaWd7yfLJFzi3J+HFpaq+YYVqu/switJg3u7SRBawgQBh9qAXVYgiZkQR0MzEQd8LPkocclBNwddOoCR06AENExvucXs4HkdVwl61S/n+yPF6T0MuXpflAkVCZg8t6jgCSw0lpEdcT4atevl01IKeYVVrITP5ViWK7RobmBuTfri3PZAVaDUWap86DS5o5ZUydrwoYgHrGNGygkz1P4/wA/jjcHwcGZ1LgD4dmxVprVUFdW69VaeZT6gyMBZ/w7Qqt5sGlVv87RIRzP1rFaneHU4nWJo5jVcUswQp/MrxYj0cW94XvhkOxxsi1XKE9Lg1dbDOVD2D0aZ+2CCffOFGb8OVKTjMCupp0qZlHASn5YA5SFUrogFtieVQGAONj/AD/P2HEKsQQQCCCCCLEXEEdt8IHN+p81bzhVRvLXW7Oq0w6hUqO2pUflYITaQQYK7ycN/BPAQuX500M1QGoJYbICsg3pOfmywJOkjoRivjFJZNOipIOaoUkgFoZHpCep0oRVJ7aWxt6ziToXUxkhbAXO7GLT9pxy+NbTv3N5XdAScFoi+lpiD85UkxdZ57kbiZiTG5wVQqBF0JqIQRuWg7xqY3Pxt1jr7pLbm1vYJv723j3Ae/pjqrlRCwJIA7CxM79BJ9cdREh5hZ7iAq9SCdTR2sIUGYP0hjqlQKJYwB1JgfE9P9/TEqaRsTO5J3J9Y648YemAZVUjyzBkabEGQVtBB6iOuAPGJ+a7fOH8GP7sMK4imwAgR0+GFvjQ/Nf22/UfE2VgR8HfkR+m367YYZM8i+7APg0fMD9N/wBdsH5U8i/o4S7HPo8zpbQSqCp3U2BHUCxk7Wgz2x2ZoKtJ0UQuhgBFhqDAATMQTt/DA4q02r6ecPSGraFZGG8lbwexHxjBOYb2QerD3coLX6xYCMVREA8S1FWiyuwXUUVQSBqPmKITVudu+C6dcOwdZUaWImx/KDpNu98IPEPh2k9I+YS4DoVBC8s1FUksADVMMRzWgwQd8aKqPnI6aXAvtDqIFrRg9RM+T+PslSo5h/K2fTKj6FYzUhY+gRcgzGPDwMrlBWJKK7tSUMLOpU1A0bgB0YDvJ7Yv8e5Q080zPemz+eY/OQIZkbAK4HTbvi7OcXbMHLKRy0dKqtwSRALup2sqqAbiW74lOl2etg2euoPWp3P4drdcDZk3piTJckgXJVQTYb3Yx9uCM/WEsVIJWSzG6r1vFyfzQbzgTi/DtOVp5pKvmN5w81AY8tGRtGsgAgsQVtYTFyJxzwg5Oz1vI8qOKNMM1kupjlOoGRcGJC32O4+IxHPJAV9ymx7g2IOFOUzTlCWlgrCWFiBuCOoK3AmYBE+zJso5qoy6aji5MtACzYr0tzTvaCBhvG0Zj5MZdoeUz7xb0x7TzWmowPshVb1Ezq9+wP24rouSoMHa4gSD13HcYnlQUZqjrI03gTpVbgbyev2nE0XnJUbHw5Umk8wAjsAegFmO9rEn7cE5nL5eroLorSSBK7kjYki3x9MQ4bw/y8olMaWlFLH6JLRqYQeYQfcYG3WQVmLAtpB0iSLg6rhza5BEAQInHUlweHkmnJtdBdJYzNKkikqitWfsoKmkiAG/MS5A6aD3GG710Fi6g+rAficZJONUlaamvnRFVRzFqa69BJBEFj5jGdxEwAcL8z4orF/mlCKahX2FYaQd+YSxaJBEW6ECTWKPMy5Epcm0zXk1lakzKVcRAO/qD3Fo9YxRwrNMyFKp+dpHQ/531akdFYX9CCMYmn4yr+a6VSgRQARW0EMSYGnyyPLiNmuZFhFzaPiRWcVYirTGl1k/O0bnlLRLLdgZJnUsm5xozHJGXBp+I/KCAaDID2cSNUiCYuIE2mCN8IstxOtSyqrXqBagUa6hIDUqcQrVdRI84ibbAidtzOL8cACCjNRnC6SgDE6pKpTBsajaSZNlAlsLhlKdEirmmR6ih6gWSaFHTBZjqINZxqSajX20hZxCUpTesPu/+G6pWyzgOTZnSqaehUQjL0mBkAwpq1Abi0qoPMdTk740tbNLRQsSTB2O7vuB2k/YBgPhefSrRFYEqGEu1SAQVAkNBtpMqRYgzbGc4pxQ1mmIQeyPT6zDufuGNwgoR1Rfx8Ms8/j1Lstx+vSYtUc1qVpBEMvcrA9n+TjUfKEqeSyEMjhmVhsV0xO1t/xxg+H0PlVUoSRQpwarDc9FprF5b7e2H3EuJHKtSRKI0MAoUG1NJPLZo1E80sQOVhOCMafBTzMeOEqj2abXgetUwH/zSkhZatZNQYjsZ3ggTJvFomNrHFtHMpUXWhlRImDuCQfwxs4i2qfm29378AeMT80P0n/Zvg1yDSZhNx1BB36giQfQ4D8Xfk/7T/s3xN9lo9FnhSlFAW+m8f42/hgukIQE2hRcmOmKfCTTlh+nU/XP+2DkYaRMAQu5jcf74PUT6AsuHglnV1mUKrHIZIuCZO1wbwMTPtL7n/8AwH8cdTy4QaVUKJJiAIJvAA6Y8b2l9z/imNkgXjZ+Yf30/wBqmDGE1X2gAD4szE/cqfacBcaYGg4BnmpqY6HzUt6H0wYxl6h/PI+IA3weomJ/GdUjLEgKeYCWAJVW9opIsSQoPoWPTGAzCFJ06hPtuBfaVVT0sGhZvG9iMan/AIhZsD5PSvOpq7gfURGQA/pM7Aeq+mM54spGgVy7TqWmHqXgPWqxq72RUCL2Gq5kxOatnp+HNQh8v8Cys3L7RXRU0rBjSQRzi0Gzbx1E2mW+T5crVDprObpFEQSIMU2quOulXKQFklnbaCcZqhVNRQpa7fOMQJJL8rSLmANIIicaoVKj5ak7IwGWQxUKOKfkuy6m1MNJIMMCrQyggiVBxlcHRmadX0+z3huU0KtOkNdVgbAjUxJu03AUGOb2R9xcVP8Ah3QZABUqUqsNqNKChY7jy3Wyr2BBOHHg9FFEwAH1kVDImTDKGPYBgB0wdmczVVnC5cuoWVbzFXU9+UzdV2Ewd9sUhBLk4fI8iTlquEjBV/COayxPks2ZWxBVF5dww8s1dU+zGg7TbFQzVYAa6NVDKgE0ayCSQt/MQRv3xv6WcrE82XYC8kVKZsASsc12Jt2ud9ym8YcTqLSCtQYLUelBDqbjVWdTeFAFNRqk3J2wpYovkpg87NGogHBuLvl1qKKVWsiprCIjNpJmASJ8tDpfpFu+6seImqjzKZCISSGC8xixdCSRTECBA1AbmTZwnDK3kUqpLUYdXdVAY1A0EGAJXSulQCSBcxa+U4TlBSQ5diStPMPQJi+la2i/TUQPvOE1rFFMWSOTLJtcL0JcfpFqtGiAoU+XScFo5NCybCdKaiJAJBL9xj6NwDgGVpUV8tPMQqCpqrqbSQIu4m5BOwHYAYx3h7iBOerVnokKGNaVks7spcIqKpL6dSgARdXa5Jj6Zpiw7fyLYseQuW2Ks74dy1WZphdQg+XygjsQBB98T64y3irgq0GomnUdQ2uTUIqLyhIEsuo21EktPId4xvQMI/GTL8lKkKS7KFDdbm8bxuD6FsMzOKowHhnO+XmWWqYMhgigqV1wH0EgggAKIt7W8k4+qLRUgBlViJWIB2bYTtcdsYHwxlQa9QF2ZaYfV9YhQiqupfrHQIIO3pjReIeLGmvkKRrI+cYTyz0X84yd9gJ64wo6tu+y+BTztRS5AON8SU/M0oFJTDEX1sAF/tADqZJ74SlXrVFy9H8o253CKPpNHb77DriqrWI0pTXU7EBVH2A22G+NlwLgnySiwU6q9SNb29omAq9lUke+MHZ7WScPExax7B823yDLp5FM1ArgAGS1QyNbcqktUYBlWARJXbDzJZrXEj6AYsANPUQCHaevU2b0OFXFOG1BVSsjEUaSk+WBLQoHsqFIZjpQQwJkWK3w/CQb2I/n+P3YZ4kpOTtky5HU4orVQoLHUQI2BMdNheIn78EgWxRUcq6QsodQZhuptHUQu8m/TbqGSGhRShAAmmVCgAQYNgLRf78A+L40KJ+lU/ZvhnXMoZ3j75GFfjVJRf0qn6jYm+y0egjwbfLD9Op+ucEZwoKBNRZQU1LC8QADMyIAgYE8Gt/0y/pVP1r4KqZnRTDa0pkBAGey3AEE6l32EHfvgXLFLglQChF0+zpGn3RI29O2PI5x30sftKfwxbTYlVJOo6ReIn1j1xWyjzB3KEfYymPvxQkIeM8KRVLg1L1KULqss1lLQQJIkkgMSBJ9MPdJLsOuu2/UDA3GY8odfnKMe/z6cfjgtm01N/auvoy7j1kQQPzW3wvUD52mdGazq1N6ZqoqR/Qo5gkdnJLE2gOe2NL4v8Orm0VlbRWp+y2qAyzOhyVYb3BKmL9zIvEqmVybeWKS0kemp1KoApQzLqiC0ewDeAF6Th/w7OLXprVpkFWmCDIsSDHcSDgSL5Mt66qqMhwbwHpYPWZZFgqqHPqdfKsntpIGNq2XRk8oj5sr5ZE7IV0QPgTi0DHaARjSVEp5JTdyMJ4Tz7UH0VSDYUqjXjXTZqfmG1hqDBj0DqTtjcNvjNeIeF0kqec7VPKqswqU1QMJKyxAA1DVAte5cwZwx4Lx2hmXanTqq7oATIKlgSV1FSARBAkX3HeMZimVzSjKpLv1Gfmbk7C/uA392MR4lf5Rm2RvYT/p0g/0ug1WDTEtKKOwXEfGHiAq2W1JXo0vMqtUcqYGiQpbYEiPMAJ2mBONDw/glM1flLBpJ10qbCBSB5gxS01byS3s2AAuSSTfQYcig9n9h9MG3wjsLD7sfPKXC1+XmhqMNmy82Biqr149Y2+GN8Nrj/4jtjDZrM0xxA1WKtT8yndSDKimtIsCDcKX6dY+KkuDXjyduvZiLheYr0q8InlvTY3VrOonZYIKyw3aQCAd8fSOEccpV0psHVXdRNMtdSROkzed4BvhJ4k8HpmWLcpckBiytU5oiCqsCHA6iRBaVEyc/wAQ8PZnSIanUTQQz+YksgH0tJGo9dWkEQ1r4ocP1RfCNd4g8UrQBFMLVcCTDSE7SEBkkiIt78YjjPEK2ZraWFNz7RWnKlYBVF1S2lZ1MSO03AJxcfDld2GpTTpiNKuUWWNubXfZRaADv641HBvDHkHzaredV0hYAASb8thJmRsOnXbBwZqUnyLeFVBk6OtlK1aoV9PluAugHTqIBELqYwYnlnY4UZvMhFNR21bsWn2jub9Z2+zG145lKjNRposg6y1UzEkGdemOXdt7mBsTgbJ+DwuYWrUYOiDUF6GrbnIiBtMXuR2xzqcnNxa49z1/Dz4/Hg+ORPwHJVKFag1RSKlcyqMSDpiGlY3XUTvsMbmuYUmNirH4MDP78AcSZ/lVAAGJUs023eQR9ImLRsThrWZBZzZhEdWBsQBue1u+DCqcl8nJmm5y2fqSMg+u38/djwRiGVcsgLTqFjK6bjeQbiZBv3xcF2/mfdixIj6YHywcF9bKwLSkC4WLg3je1u09beVVSsoIPKHDAgjdWMfx9LfC1RfGWzSJVvZP89RhZ4z9hf739mcMqvsN/PXCvxm3Kv8Ae/qYwyiRPwfPyZfUv8b4KIJpDSqO2hYV/ZNhYwDgTwly5ZZ7sfhq92DGoFqYQrVAKqDpBBsBsYthx9RTRaF5RaLbDYegiJ9+OEal9zfih/diNFSqqumpYRJUkmwF/XFrCb6agI7KR99/wxqzFGN8TVGNdqfypaY0ofLqbArDyml0Md5J9MOPDdbzctLv5o1MNRFivQqTI0i95wyemSNLc4Btroz906QfWMT0GxYVXjulrbWUAW+OJRhU3Lb7G2+KoCznCkroVdVZPoiquqB3mVdVPv8Aj0xLhPCRl6YpUlRUktAL+0xkk6i53n7TgrMZkKNThlFhJUxMxv6zjqfFKJ2abqNju/sj3mDbFrMUSquViQokxdzvvHse/HnP9Vf8Z/8A0xTXz1EkS4BpuJBMQxDKA19yC0Defdj0Z2mWCBpYrqC9Sp2Mbwe/vjY4LFqUH59SB5bqGKnWjsNSmD1W4P2GROBqfBaNCp8oVaKNBQtpqDlaJA+cIEwb6fo4Lp8RoaUZWXQ3sssaWJj2SDDGPU9MQzmYoVAwqXVDzAk2sV59LCxGsX3g4Nh0WZ3Khxoq0VqKGBgsrAMIvDgQZj+ZxdSqhiRJ1dQbH3wbt7xOK6/FaInVUAgFiTAETGo3gCSPtAwAM3RAdmqahLOS3soAWPeFAhhP5nocFhQ0Y99sYPxB4XqnNeeBTWiCAdUzpjSAoRLLIAKAezo3M41mZqOoHlioTqA5hICzLHmvOm+8WGwxdVqEqUIRwRBUqwm21mYjvtgscbTtCPgdfJu1Ggzq9cUwJD1OYgXm45iATBmYaOuNCnCaMEeWIKKkS0aV2G/oJ7xfCKpw7I0Kq1aqhaqcymrVcxBPMA0ddVyDfD5M6swagWGCwovqNlUswiTsIUXtgsGik8LooQxUCG1As7Eat5hmiZ6fAWti2jRJgglQPZUqJEi5INx1heknElzdESQwOm5JMwDIBJO0wdoxXXzYV0WVg6mfVuFC6pAnY3MwbDpIwtg1ClRvrdOigH4dviMcMvO+o+9m93QgT8MCCtIIep7TgrAiFFtIJAkEqxve53jE1zdPWW8wkkaQs2EGDpHfVY9RIGHYUEnKrIJBJExLNYHfr6DFiUwvsgD3Yqp5tDEEkmdgSYETt2xzmWVpcBfo+W1yRFzE29MK0KmWCnBJ2kC3qJFveI+wYiKb+Y0keXoECL6tV7ztHT1EYFGX5aih63zhY6ipLLIiE5YUdoFowYrRFm6D2Gmw3MDc4LCj00wOgE3tAv1xUTjqlVt1UkyLMjxHXZd8Dh6wIshHL9CqDN5g3G0R9t9sIdBFR+VvdhT4y9lffV/Z4NFR4bVpVQBsKhJ3ndQB07/DC/xq3IhB/pvdHlG/4Yy+yi6KeC1MxSpovydnAkqQ9MLDEsCJcEkg9QI7DDc5+v8A9o/+Ol/qY7HYzY3weHiGY/7R/wDHS/1Me/L8xt8kf/HS/wBTHY7BZm2eHPVx/wC1f/HS/wBTHf8AMMwf/aP/AI6X+pjsdgsbYPxKvmKlNkGXZdQiSaR6g7CsPxwAqZtVZVokAuHulIkQxfmjNAM5JEsABY8om3Y7BtQjnTNaWRaLqhqKygrSJADmpGpcypJ1EQTAABtJnEKOXrhVXyaqhQvsigJZVKowms0KJBK7k3m5GOx2DYEiCrmFChKDrDOSVWhEMACEU1yFIjc6hM8u2K63n1A/zDjWtSmoIpkKtRtT6ozQLvMANKgQeUzjsdhbs3qXVGrHWRl2UMgVQFp8rK+vU3/Vc3MWMCJ1XJjAufytapEUWsOqUTzh2fV/6kQA1RoX4Enr2Owt2PRF+ezGZqPTqeU6+WzMBppkMW+sBmlJAErE31HfoAOGMaS0ly76QRrOijrY+UKPKxzACyoJMhrkHpjsdh7sNEP85xKuz0yuXZdLliCKbFrQIIzCgABm3B36YXU3zAQqqBTrNQHyVsxmWAObPNJJvawtjsdh7sSiTVq4SoGpDnYE/MpBYSCHHys6p5dioBU98W/KXMr5VUqQBDCiWLhAoZ380Ag6QSqhet4tjsdh7MeiKVquXDNSLy7VGGhADUI0gj/qYVBCnSdRMG98RymYqBqR8tiUsdKINR1l1icydIBN5mfTHY7D2YnFFfCEqZcOy0jLIBIpoNojfMmwAIje+9sPP+fNJ/6ep7pp7f5uOx2FYa8Ex4hf/tqg+NP/AFcd/wDUDE/+nqfbT/1Me47BYJHh463/AG9QfGn/AKmPP+ft/wBvU+2n/q47HYzsOiJ8Qm//AE9T7af+rjN+IeKjy4NN0ULUsQhCk0m+q5OmwEAdffjsdjSdsGu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5" name="AutoShape 5" descr="data:image/jpeg;base64,/9j/4AAQSkZJRgABAQAAAQABAAD/2wCEAAkGBxMTEhUTExQWFRUXFhsYGBcYFxwfHRoXHhofGR8aGB0bHCggGholHxwYIzEiJSkrLi4uHR8zODMtNyguLisBCgoKDg0OGxAQGywlHyAsLCwsLCwsLCwvLCwsLCwsLCwsLCwsLCwsLCwsLCwsLCwuLCwsLCwsLCwsLCwsLCwsLP/AABEIAKcA8AMBIgACEQEDEQH/xAAbAAACAwEBAQAAAAAAAAAAAAAEBQIDBgABB//EAEoQAAIBAgQEAwMHCAgFAwUAAAECEQMhAAQSMQUiQVEGE2EycYEUI0JSkaGxM2JysrPB0fBTc4KDkpPT4QcVJFRjNETxFkPC0uL/xAAaAQADAQEBAQAAAAAAAAAAAAAAAQMCBAUG/8QAKhEAAgICAgEDAwMFAAAAAAAAAAECEQMSITEEQVFhIoGxEzLwBRRxkdH/2gAMAwEAAhEDEQA/ANHwLLF6Sk1KyqqUlhKrrA8pTIAYAAR95w8p8E/82Z/z2/k4C8Gr818KX7FcNqNNSu38zjna+otwkcnA7flsz/mtiDcE/wDPmf8AMb+GLjTSPZGB6MMHlIio4HTlBt7v9sFC2SO/5Ef6fNf5h/hj3/kZ/p81/mt918d5SfVGIUaJLsCihQBpYMxnvqH0ekRM3w9GZ3RTxTJmimoVMyxuQprlZAEmJUzbp78VuqhqiedmWKOoHzxEgkKWkLYKbHfp3xdnK6UlLvTOhTJaQYUANr32m0AEyBtgDJcYp1YFKlT8wxqRogyTYMPbBMXgxcnD0Fui0n5s1NWZIFEVSPlB9k6p3Xcae15GJVsuUjW9ZV0Fy3yqYVbt0k2giN79sWv5pt8loMXmJqTqIIgt82ZVQZaeu2Cmyq6Q1QU0JAGwt10io8yv9nC1HuhYWUBJq11DHSZr3Q3BkFbAW5jbHPOpF1Zg62ZLZk2K1FpmYTfmkAHYHDOllaJGpSpH1gVt11SvXr029LBVc5l6YgL7NomAsjpAOmQRNh03jGZOMe2NPbonSRWWs5q5hFpTzeeSGXmIaQPTbe+KRXUtTCvmyGAMisvITq5akmQZRxO0jA2d4uqgN5KhCQOeqVDGTJJEAC0AlTPWMMuEHLV1JRIIsytJN9iDPOp+sDB9MYx5ceTiPJqUXHsoyyLUotXp1cywVC2kVp1cusKGBIkixAEgmMRzC6ACald/avTzJIOkoIU6RNQloCeh74cVMmv0SbbEw3uB1TIn1798B06LUgBpRiiKKc21uJkg/QkRa8QY1dK6oxYDlyCWXXmJVwgjMEgnzGptBK+ysST0kTjygdboAa+ltMt8pPIGDEMQBzKdDQfQd7NS9JAQ1IKNS04VfamPZBA1ICY2iZ7YlTagSVIQkv5TDSTLhZI2vynftg1FsLsoKT0nqmtXCKCTNdp0xKnoRqXb1tgSo8IjBqzMSVK/KXWH36gmDKRP1hOwxocvRossoiFSSbKIJBv0g3B6Y8zGVWmjGnRRmF1T2QW9T9HreO+DVBsJ66aTXAeuRRAYn5SRqEVJ0ggkHVT0x1n0xIqi1AlStXUQGL/KpADBzfa0Jbvq9MNq9D2h5CtzCAxs5tLmxjeBabHHj0VGs+QDzKJUKdUxJvsqjqb2w9Q2FVB6ZFMmrmFDkglswwKwpeWBEmRoP9v0xM0xKgvmQzVNBAzBOm4WbjmGogfYcMqGXoNUan5IBUAk+WNMt9UkDUfUfVwUvDqQiKaiJgBRad+nXr3wtQsFp8JlVK1swQQCCKhIgjcEC4viB4F3r5k/3h/hg9cssWUCIG20du2JGgv1fxwtTWwCOBf+bM/5rYoz2Sp0V1VKuZi+1SobBSxsp7KcM2yyb6Qft/jiupQpmzIre/3EdfQkfHD1DYXZnLUaZAetmBqZVE1KsFnIChTO8n4QT0wPxTIaELq9YgMl2quZ51BEEkEQTM98N6mVphXIpoDpMnSL6RInvBuJ26Yh4gAFD3NT/XX/AHwmkOLFPg8/Nf5X7JcM6Ww/nrgHwgnzIt1X7kQYY0BYfz1w12xS6JOnQ/firTv72/HHtLLwI11Dcm5E3JMbbC2IrQkHmfc9fX3Y0kTbO09cVJTYM0lSsgqIIK7SDNiJEzbfbFlKhpLHU7ajMMZ0+i2kA73xGnltLM2pjqjlJJUEW5R0B6iPj0GjAPxDitKiAarWLBYFzcrJYC4UK2onYKCTinLcKoclaiqU2C2IXowMggMLbSJ6RA3wRmuD0ayhKiahr1xJlmkE6idwQNJG0MRg6lSAAVdgAB+7tf1wx2Z7i3Glyq0w7q1WqfLVnhVPlqC7kdBLzaZJXpheaKmapqFyo5q5DNLExopLPM5kddzHphrxLhL1VqOrljpY06WkAEyTpZpPKT0AGom5MABRXWrppKlIuEcsAUqTswBqIENgXM9GPaMeX5sZyaSTo7fGlFRfPJ4+aBc03aoJR/MPmTCEWV4USSAbDa8TBwClWvTqvqUNSN6dclBUaZ3JtfVN9PszfVYzJZUrKOAtSq7GpoJYwCARyzDGQpIJ+l8K+J5uroD0xTcMQfLNR1PlEkAgqdN40+yYJsG2x5mzvWvjn0OySX7vwXDiKZcfOQinl1smj3y2kKVPWNvXB/nMjBg0EXUt96N+afjI9QMJMzSNEsAWomTOtjUoPFoZtIZTHXmAtK9MVZfNCkCuk+UkGpStNFG2ZCJBpmLEWBgixIXP6Ur3i+V/P53ZptNU0fRstm0cJeC2qEJGqRZhveDafdi56QIgiQemMz4ESomta1RazMC6uFCwCQxURfSZVhfaLCDjWC2PocORTgmeTkhq6BgxTcnR9bqB2fuPzvt7mRPe8fgdyP44un1wKUK2USPq7R7p6eh+BO2LkydOnFhAG9hAkmbD34hVo1Dr01AkkaDonSI5tzDEmIxPzgB7Lx6KW+5Zj7cepXnZX+KMvr9IDAIj5VSXIqLpJTQun2ADL3+kzfCMcyVrwyR5nLY8tKBI2u5M9gLYs8w9EJn1Ufif44nrYbIv+P8A/jBY6KKL1phgpBqEKAdqfQkknUx2gDBWKflQKhoMG0ghhBtMqTY9/TF0YVjODWtiDYk4HfAz+ZqJOnReLEMOwI69ZM/DCAuD48cYrOPFbABJ15Wn6p/A4G8R/kvfUpjt/wDcUYvrGEb9E4G8Tfk1/raX7RYxmRSJX4WHzIHZo++P3DBdD2R/PU4C8JPNL+8b9Y4Pyj8o937zgj2KXRPRbFKne30jf44KbA6UtNpY3JuZ3Mx7rm2KEyDDr8f974GyeXQa2ptIdtRIbUsxpt2227zgmrVVY1dTAHcxP7sdSpqgCgQB8fxwzJ6oxPVB1dhP2XxBsVZpyKbkDU2kgCdybR9pGAVnuSpaKdNJnSir9igfuxVxDJLXTQ5YAEMCpiCJHxEH32tGCbA9xsPcOuJ6B2wnFNUwToSZHw7pJ1uGWIX6TehhgAsTZZbfcRdYKfl1mosAVa6iSdLLZ1BN2X8k46g1PXGzVYwHnuHrUvJViANSxeNtQNmi8dpPfHF5HhRnjagqZ04vIalcjH1K1VK6hm1U6pKXA5KgWQfUMIt1JPa4fExUoorUQGVXM0ySNLwQqodtJYjla222qzni+UNIoXh01oxqRGlkJaWUklTpDiZM+mASDURw0agfLqdtSHlqAdjFx+bjxJQnhmt41Xa9z1YTjkXD4B+HZ8JSovVrqzkwtSCpMEi4MFdJMNItMY31DPqaQqsVUaSWJIAWPaknYAzvjAnJinp1aCGKlWYSKWYsqubiQ6hQDa9Pu0YX+MuLlcquVDNzVTqkc1VUW+re3mXIi8jscej4WSKm4r15OXPjbo2FbxpQ1qKQNYH6SnSv9iVJeO9htfB+U8Q0KjaCxpt/5BpB9zExM2I7xj5l4Yy9eudKq5BYa3gxsGu4E67nlBmG+OGPE+BlqIFLMFy61SEqBgyMgFlV2LBpZU0gDde+O5Tm30al4+FKm+T6c5tj1EjCLwfUqtlVNYOG1MArqVYKLQQ19w0ekYfK/wBnc46E7PPkqdItDWxlPGnGWRDTpKGI1ea5MJShZGux1MC2rT2W/QFuM01cxRbTT2aqN266aX726Yr4nw2mMuaekCkJLKPqEFXaYu0MWn0xnJ+1jVRfIVwzh60aZpyTvqJjeApj/D95OCssxgg3KmDuOgIN5vEfZjM8I8S1HNSlUpM70kUFlB+da68gNpYgsL7T7UY0IqQFqQQCo1Bp5QeYE9ipJFh1PbDilXHRht3yFAYqzdHUpUMyH6y6ZHW2pSPTbFqm38/biDnDoVlNKkQoBZmi2o7n3xuY64mExSckpqirzagIgGxt9X3HuMXzGCgsjmE5G9x/dgTxPZE/r6X7VcFZo8jfo/wwJ4nPIs/09P8AaricisCnwgPmf7x/1zhhkhyL7v3nC/wf+RH9Y/7Rv4YYZM8i+795w49il0XRiLj4YmzYprgkNpgGCFJEgN02/DFCYOampijIYgMCQCpvcdlYGDB3mRscXRinKl9C+Zp1gc2mdM+k/b0627WzE4YiQXA9WnLBQAdJlvQ9APXYn9EYtqEgALuxsYmO7fAfeRhDxLxKlE+VSpNWKzqIdVVWG6l2B1N30ixsTgbS7HCEpuoo0AX44sCdsZTKeN6Zdadei9DWdKuXV6Zb6pKgFZteMa3a2BNPoJ45QdSRNRjnxGceM1jpIB0mG6AxY+sHAZEnGXLVqVNUZ4DsYUkBzpQKx2QlS/tESJthPmeH1qJNQLqkRcjSR1DudgQFGo7aZM4eZbPU1otALNTlalJYL+aBcAblmMkHqDO2CK7BUJYLpAklmgaY3IaZEbgmDjhy+LDJNzlfJ6GGbhGkZ+pka4U6aDFSCGpNoIAsCPbmPSDjNcb4W1UaAKmgEq4qGGTQJNMMYLqwYGGBACggiRhvwniFaq4TLqlNKJNOsjSVNSDCUiWICjtFt4Ith9xDhK1pfUPnAkspKllWYIaWUkBjuvWPXGMXhY8Uto2UeVyVSPmHhDMrSIqgE6isAGTA5l5QJYrq3kTe3bS8Po1KNZczSQVvMqfPJy0zrAGm8tBjU5W5hFnTeVreFsxl2Yci0diWJUPTMgAsAyqQAohjebTfF7cEzGWaiKQZw0wiOjLNiGAAF5nVyweSIvPXDa3ZrNHFOKUeH/j8m3ocRYOzVWBSJAHKFW3MdV2B5YnqSBMg4Jo5d6/M4NOjuKWzP61ey/m/bjO5PXUJqaKjtMhRMSdUlnCzUYTFwoEMB6azgyVFpKtUKGEyASdzO5uTtck++cUPPb14XYaqAAAAAdsessjv+/8A+dsV1cyiRqZV39ogWAJPoLAm/wC7ExUBFoIuLG3Yj4G2GTsxWdzHyOt5k8tEhK1jLZSoSabsTEtTIe94C1B9LGwzNdKQLVGVADGpjAk2j1n8MIfFdBXqU0YSKlCvTYHqJpEfex+3CngvCjnadBq7VGy9TJ0x5UEKHVQNRcbE6qlhfuSLDnw/TKUPbr7m58pM15qgMQCDBVSBPKzez0up2xcBiscPpgOqoF8z2ot00j3QDYDbpj2jVlVY9VUx6lQff2x0kzq+WWorI41KRBHcdvuGI5YUx83TKfNgAqpHIOgIBJHxxaHvGKWqUxUVZAqOGKrO4nmIHeYwmBdmF5G938MA+JxFNf6+n+1T9+DcyeRvd+8YD8Uewnfz6f7RcSkWgD+E2+Z/vX696jYNynsL7v34W+ET81/eP+0fDDKxoXtH78NdhNCzMeItLUkajUXXMk7LMaQxFgSfsAJO4wwREqOtdSZ0MnblJBIZWEghgD0PfpiYd/MuOUKCrTfUSdXWRbTsOpv3tCDboNun89cUROiJx6L4i+IVnhSRExyzYatgD8cBkB4zxEUKFWsbNpKIZAJYg3UmfpSf7OPl+X4gNJqNpUAAkk+zNwikkwFESdyTfGx/4k0itDLwCUSvDmNpWzEgQBI374wHEssptsGcaztsAx09QWUm+8riWTl0z1PCjrBzXYwpcSp5ik6PTqIrKy+Y6Hyy+kkLr2DCJgwYONzw/wAZ0ky9LzA7VfLVTpQlWYCAQQeaQJ5ZxlM9nvPqEBfKy9PkpUQYUKJtbYx7UbkxMATFMpS30L3I77/7/bif6ig6R2Lw5Z4qWTg0NL/ibQCDXSqlgUViqQpVvbdYPsqQ1vpQL3xquA8TGYp6vNpVYME0222jWDBRvbt99sfMc1wwEJ5TmkdYLMvVZuo6X369BETj3K0KtJlr0fmqw6C4K3gH02levSMUjmT7OTL/AE2Uejacd4F5mY819bAKNJAJEGdSvpupDXmYIJEb4R8To+RQNRalbU1SkFYZnMMpBYFomoViJsIscPKnjKl8lqZiUSrTW9F2g+Z0AHtFZkyOnaMYLifEHqI1UtrFRYkkEs6yylRELJUdF6RNziX9rJzUozdexzQfcXHlG24NRfMZYmrXrnUukgVI1BpADSjQbESsC/2GcG4GaFKn5ZNNwBqUktT5rlWUNsLQQZEbmTJmSylPSsLEAAEEzEXGoEbGbbTeMB8d4rTy4g1KobSYCMtrbkupCR36dsWvkpHFs6iiB402pKekLUMEKjlpU6uyAgQjSdIABtjJ8ROZSoHp1QZUEPUCKCsU3YyKgAAPlwtgSK0jDbw5wqslQZpl0mpTYKIgUkUDSWLgkNEQsSQWm+GdBKiVCiU6VQGWVWAUmGPmeW5EEqT7JixBECRjS+BTrq+gHL+Ja9AolUPUNQwNMVEqNEsV0DzKYhl6OBKyBIxo6HifLMCXqeSQQGWqCuhvqs0aVPvOFefqpVkVspVSqVs70DUSwbTNSmCsSZ9pT16Yc5ZAwgOGUAQbEkQOaQQNJ7bfhg2IPGpdA+c4VQzlSlVFXU1K6GlV2vM8p3nTczZYAgtLHMMKKO4XaWImBJO5JkKJNze3uwsreF8ux1GkiveGCEEHrMEEja8g+uKKeSgBqWYzSqw1KFqpUpmfpA1wWAMjrAt3u9r4RN42hbxnPVKjrYLVZHpZZLqSzFS9RgxlVEU+tgjTvGNjw/KilSp0xcU0VAY3CqF++Jj+OMLlqdWjWIRss8Pr1WUAQwiqymOsQoABwXW8SZhm1KKNOwBHyinUpMNbKTzCm6uGUgwdgZ6EQ8dP6m+7/A8iqjcfDAuXXSAh3AhTHtLeI9QLEYTp4jgkVEQxu9CqlRT66SQ49w1dsGZfjNCqNOsKxHsPNN59z6SD7sdJJcjADFGYrKqg1CAsi5kwe532v/EYupOTyseboYgMPT1EXAxRnkplSKwUp11bdv34QUW5o8rH0/hgHxU3zayJisp+xgcEVnBpkqQQVkEGQRbYjAvit/mt9qgP2MD+7EpF4g/hD8kP6xv12Mffg/JjlX3YX+DvyI/rG/XOGOTPIvuw12KfRcF74gxxJngE2sCbmNhNz09/TA1SqfKLQQ+gkgGYOmbGBqiZkbxjZM5qyj6S/Fh/Ix7VsyAg7ltjsomftK4V8T4r8nJQU9SpTRi94klgAYETIFywnVgrhxkoShpBkcmmRdedZIsCJ3ggTawM4YhH/wASeNUqOUegYerVEJT3MBhzEdpsO5Npx89y1S4c3UPTM9xTRoaw6sDvEheuK6+dOaqV61QjXVA0dlkalUHtHL064JfMhsqFkqFpu73mSRTpJ2mNNa355xKbPW8TE418hGRp6aaA7gff/HF1WWESRM7GDMRMi4I3xGLnp/8AH34qzFQgDSYLMFntPrjkXZ79VErVdISlr1GZZj0UHVe5A6DDahWi95OFWRrgjTo0cxA1EHVF52BNo7enXF2qKlMTMhzv6DDfyYhrrwF5vLioZMq42Zd46A/WHSPU4vyXC69YmmooFT7ZakFK2bZlkK3KwBUWNyMU+UTpGoiGm1p9Gtcf74aeCKVHJkqJFNgCzG5VhIUmALCakn1GN45U+zj8zDauMU37jKoufUlfMpoCSfaWd7yfLJFzi3J+HFpaq+YYVqu/switJg3u7SRBawgQBh9qAXVYgiZkQR0MzEQd8LPkocclBNwddOoCR06AENExvucXs4HkdVwl61S/n+yPF6T0MuXpflAkVCZg8t6jgCSw0lpEdcT4atevl01IKeYVVrITP5ViWK7RobmBuTfri3PZAVaDUWap86DS5o5ZUydrwoYgHrGNGygkz1P4/wA/jjcHwcGZ1LgD4dmxVprVUFdW69VaeZT6gyMBZ/w7Qqt5sGlVv87RIRzP1rFaneHU4nWJo5jVcUswQp/MrxYj0cW94XvhkOxxsi1XKE9Lg1dbDOVD2D0aZ+2CCffOFGb8OVKTjMCupp0qZlHASn5YA5SFUrogFtieVQGAONj/AD/P2HEKsQQQCCCCCLEXEEdt8IHN+p81bzhVRvLXW7Oq0w6hUqO2pUflYITaQQYK7ycN/BPAQuX500M1QGoJYbICsg3pOfmywJOkjoRivjFJZNOipIOaoUkgFoZHpCep0oRVJ7aWxt6ziToXUxkhbAXO7GLT9pxy+NbTv3N5XdAScFoi+lpiD85UkxdZ57kbiZiTG5wVQqBF0JqIQRuWg7xqY3Pxt1jr7pLbm1vYJv723j3Ae/pjqrlRCwJIA7CxM79BJ9cdREh5hZ7iAq9SCdTR2sIUGYP0hjqlQKJYwB1JgfE9P9/TEqaRsTO5J3J9Y648YemAZVUjyzBkabEGQVtBB6iOuAPGJ+a7fOH8GP7sMK4imwAgR0+GFvjQ/Nf22/UfE2VgR8HfkR+m367YYZM8i+7APg0fMD9N/wBdsH5U8i/o4S7HPo8zpbQSqCp3U2BHUCxk7Wgz2x2ZoKtJ0UQuhgBFhqDAATMQTt/DA4q02r6ecPSGraFZGG8lbwexHxjBOYb2QerD3coLX6xYCMVREA8S1FWiyuwXUUVQSBqPmKITVudu+C6dcOwdZUaWImx/KDpNu98IPEPh2k9I+YS4DoVBC8s1FUksADVMMRzWgwQd8aKqPnI6aXAvtDqIFrRg9RM+T+PslSo5h/K2fTKj6FYzUhY+gRcgzGPDwMrlBWJKK7tSUMLOpU1A0bgB0YDvJ7Yv8e5Q080zPemz+eY/OQIZkbAK4HTbvi7OcXbMHLKRy0dKqtwSRALup2sqqAbiW74lOl2etg2euoPWp3P4drdcDZk3piTJckgXJVQTYb3Yx9uCM/WEsVIJWSzG6r1vFyfzQbzgTi/DtOVp5pKvmN5w81AY8tGRtGsgAgsQVtYTFyJxzwg5Oz1vI8qOKNMM1kupjlOoGRcGJC32O4+IxHPJAV9ymx7g2IOFOUzTlCWlgrCWFiBuCOoK3AmYBE+zJso5qoy6aji5MtACzYr0tzTvaCBhvG0Zj5MZdoeUz7xb0x7TzWmowPshVb1Ezq9+wP24rouSoMHa4gSD13HcYnlQUZqjrI03gTpVbgbyev2nE0XnJUbHw5Umk8wAjsAegFmO9rEn7cE5nL5eroLorSSBK7kjYki3x9MQ4bw/y8olMaWlFLH6JLRqYQeYQfcYG3WQVmLAtpB0iSLg6rhza5BEAQInHUlweHkmnJtdBdJYzNKkikqitWfsoKmkiAG/MS5A6aD3GG710Fi6g+rAficZJONUlaamvnRFVRzFqa69BJBEFj5jGdxEwAcL8z4orF/mlCKahX2FYaQd+YSxaJBEW6ECTWKPMy5Epcm0zXk1lakzKVcRAO/qD3Fo9YxRwrNMyFKp+dpHQ/531akdFYX9CCMYmn4yr+a6VSgRQARW0EMSYGnyyPLiNmuZFhFzaPiRWcVYirTGl1k/O0bnlLRLLdgZJnUsm5xozHJGXBp+I/KCAaDID2cSNUiCYuIE2mCN8IstxOtSyqrXqBagUa6hIDUqcQrVdRI84ibbAidtzOL8cACCjNRnC6SgDE6pKpTBsajaSZNlAlsLhlKdEirmmR6ih6gWSaFHTBZjqINZxqSajX20hZxCUpTesPu/+G6pWyzgOTZnSqaehUQjL0mBkAwpq1Abi0qoPMdTk740tbNLRQsSTB2O7vuB2k/YBgPhefSrRFYEqGEu1SAQVAkNBtpMqRYgzbGc4pxQ1mmIQeyPT6zDufuGNwgoR1Rfx8Ms8/j1Lstx+vSYtUc1qVpBEMvcrA9n+TjUfKEqeSyEMjhmVhsV0xO1t/xxg+H0PlVUoSRQpwarDc9FprF5b7e2H3EuJHKtSRKI0MAoUG1NJPLZo1E80sQOVhOCMafBTzMeOEqj2abXgetUwH/zSkhZatZNQYjsZ3ggTJvFomNrHFtHMpUXWhlRImDuCQfwxs4i2qfm29378AeMT80P0n/Zvg1yDSZhNx1BB36giQfQ4D8Xfk/7T/s3xN9lo9FnhSlFAW+m8f42/hgukIQE2hRcmOmKfCTTlh+nU/XP+2DkYaRMAQu5jcf74PUT6AsuHglnV1mUKrHIZIuCZO1wbwMTPtL7n/8AwH8cdTy4QaVUKJJiAIJvAA6Y8b2l9z/imNkgXjZ+Yf30/wBqmDGE1X2gAD4szE/cqfacBcaYGg4BnmpqY6HzUt6H0wYxl6h/PI+IA3weomJ/GdUjLEgKeYCWAJVW9opIsSQoPoWPTGAzCFJ06hPtuBfaVVT0sGhZvG9iMan/AIhZsD5PSvOpq7gfURGQA/pM7Aeq+mM54spGgVy7TqWmHqXgPWqxq72RUCL2Gq5kxOatnp+HNQh8v8Cys3L7RXRU0rBjSQRzi0Gzbx1E2mW+T5crVDprObpFEQSIMU2quOulXKQFklnbaCcZqhVNRQpa7fOMQJJL8rSLmANIIicaoVKj5ak7IwGWQxUKOKfkuy6m1MNJIMMCrQyggiVBxlcHRmadX0+z3huU0KtOkNdVgbAjUxJu03AUGOb2R9xcVP8Ah3QZABUqUqsNqNKChY7jy3Wyr2BBOHHg9FFEwAH1kVDImTDKGPYBgB0wdmczVVnC5cuoWVbzFXU9+UzdV2Ewd9sUhBLk4fI8iTlquEjBV/COayxPks2ZWxBVF5dww8s1dU+zGg7TbFQzVYAa6NVDKgE0ayCSQt/MQRv3xv6WcrE82XYC8kVKZsASsc12Jt2ud9ym8YcTqLSCtQYLUelBDqbjVWdTeFAFNRqk3J2wpYovkpg87NGogHBuLvl1qKKVWsiprCIjNpJmASJ8tDpfpFu+6seImqjzKZCISSGC8xixdCSRTECBA1AbmTZwnDK3kUqpLUYdXdVAY1A0EGAJXSulQCSBcxa+U4TlBSQ5diStPMPQJi+la2i/TUQPvOE1rFFMWSOTLJtcL0JcfpFqtGiAoU+XScFo5NCybCdKaiJAJBL9xj6NwDgGVpUV8tPMQqCpqrqbSQIu4m5BOwHYAYx3h7iBOerVnokKGNaVks7spcIqKpL6dSgARdXa5Jj6Zpiw7fyLYseQuW2Ks74dy1WZphdQg+XygjsQBB98T64y3irgq0GomnUdQ2uTUIqLyhIEsuo21EktPId4xvQMI/GTL8lKkKS7KFDdbm8bxuD6FsMzOKowHhnO+XmWWqYMhgigqV1wH0EgggAKIt7W8k4+qLRUgBlViJWIB2bYTtcdsYHwxlQa9QF2ZaYfV9YhQiqupfrHQIIO3pjReIeLGmvkKRrI+cYTyz0X84yd9gJ64wo6tu+y+BTztRS5AON8SU/M0oFJTDEX1sAF/tADqZJ74SlXrVFy9H8o253CKPpNHb77DriqrWI0pTXU7EBVH2A22G+NlwLgnySiwU6q9SNb29omAq9lUke+MHZ7WScPExax7B823yDLp5FM1ArgAGS1QyNbcqktUYBlWARJXbDzJZrXEj6AYsANPUQCHaevU2b0OFXFOG1BVSsjEUaSk+WBLQoHsqFIZjpQQwJkWK3w/CQb2I/n+P3YZ4kpOTtky5HU4orVQoLHUQI2BMdNheIn78EgWxRUcq6QsodQZhuptHUQu8m/TbqGSGhRShAAmmVCgAQYNgLRf78A+L40KJ+lU/ZvhnXMoZ3j75GFfjVJRf0qn6jYm+y0egjwbfLD9Op+ucEZwoKBNRZQU1LC8QADMyIAgYE8Gt/0y/pVP1r4KqZnRTDa0pkBAGey3AEE6l32EHfvgXLFLglQChF0+zpGn3RI29O2PI5x30sftKfwxbTYlVJOo6ReIn1j1xWyjzB3KEfYymPvxQkIeM8KRVLg1L1KULqss1lLQQJIkkgMSBJ9MPdJLsOuu2/UDA3GY8odfnKMe/z6cfjgtm01N/auvoy7j1kQQPzW3wvUD52mdGazq1N6ZqoqR/Qo5gkdnJLE2gOe2NL4v8Orm0VlbRWp+y2qAyzOhyVYb3BKmL9zIvEqmVybeWKS0kemp1KoApQzLqiC0ewDeAF6Th/w7OLXprVpkFWmCDIsSDHcSDgSL5Mt66qqMhwbwHpYPWZZFgqqHPqdfKsntpIGNq2XRk8oj5sr5ZE7IV0QPgTi0DHaARjSVEp5JTdyMJ4Tz7UH0VSDYUqjXjXTZqfmG1hqDBj0DqTtjcNvjNeIeF0kqec7VPKqswqU1QMJKyxAA1DVAte5cwZwx4Lx2hmXanTqq7oATIKlgSV1FSARBAkX3HeMZimVzSjKpLv1Gfmbk7C/uA392MR4lf5Rm2RvYT/p0g/0ug1WDTEtKKOwXEfGHiAq2W1JXo0vMqtUcqYGiQpbYEiPMAJ2mBONDw/glM1flLBpJ10qbCBSB5gxS01byS3s2AAuSSTfQYcig9n9h9MG3wjsLD7sfPKXC1+XmhqMNmy82Biqr149Y2+GN8Nrj/4jtjDZrM0xxA1WKtT8yndSDKimtIsCDcKX6dY+KkuDXjyduvZiLheYr0q8InlvTY3VrOonZYIKyw3aQCAd8fSOEccpV0psHVXdRNMtdSROkzed4BvhJ4k8HpmWLcpckBiytU5oiCqsCHA6iRBaVEyc/wAQ8PZnSIanUTQQz+YksgH0tJGo9dWkEQ1r4ocP1RfCNd4g8UrQBFMLVcCTDSE7SEBkkiIt78YjjPEK2ZraWFNz7RWnKlYBVF1S2lZ1MSO03AJxcfDld2GpTTpiNKuUWWNubXfZRaADv641HBvDHkHzaredV0hYAASb8thJmRsOnXbBwZqUnyLeFVBk6OtlK1aoV9PluAugHTqIBELqYwYnlnY4UZvMhFNR21bsWn2jub9Z2+zG145lKjNRposg6y1UzEkGdemOXdt7mBsTgbJ+DwuYWrUYOiDUF6GrbnIiBtMXuR2xzqcnNxa49z1/Dz4/Hg+ORPwHJVKFag1RSKlcyqMSDpiGlY3XUTvsMbmuYUmNirH4MDP78AcSZ/lVAAGJUs023eQR9ImLRsThrWZBZzZhEdWBsQBue1u+DCqcl8nJmm5y2fqSMg+u38/djwRiGVcsgLTqFjK6bjeQbiZBv3xcF2/mfdixIj6YHywcF9bKwLSkC4WLg3je1u09beVVSsoIPKHDAgjdWMfx9LfC1RfGWzSJVvZP89RhZ4z9hf739mcMqvsN/PXCvxm3Kv8Ae/qYwyiRPwfPyZfUv8b4KIJpDSqO2hYV/ZNhYwDgTwly5ZZ7sfhq92DGoFqYQrVAKqDpBBsBsYthx9RTRaF5RaLbDYegiJ9+OEal9zfih/diNFSqqumpYRJUkmwF/XFrCb6agI7KR99/wxqzFGN8TVGNdqfypaY0ofLqbArDyml0Md5J9MOPDdbzctLv5o1MNRFivQqTI0i95wyemSNLc4Btroz906QfWMT0GxYVXjulrbWUAW+OJRhU3Lb7G2+KoCznCkroVdVZPoiquqB3mVdVPv8Aj0xLhPCRl6YpUlRUktAL+0xkk6i53n7TgrMZkKNThlFhJUxMxv6zjqfFKJ2abqNju/sj3mDbFrMUSquViQokxdzvvHse/HnP9Vf8Z/8A0xTXz1EkS4BpuJBMQxDKA19yC0Defdj0Z2mWCBpYrqC9Sp2Mbwe/vjY4LFqUH59SB5bqGKnWjsNSmD1W4P2GROBqfBaNCp8oVaKNBQtpqDlaJA+cIEwb6fo4Lp8RoaUZWXQ3sssaWJj2SDDGPU9MQzmYoVAwqXVDzAk2sV59LCxGsX3g4Nh0WZ3Khxoq0VqKGBgsrAMIvDgQZj+ZxdSqhiRJ1dQbH3wbt7xOK6/FaInVUAgFiTAETGo3gCSPtAwAM3RAdmqahLOS3soAWPeFAhhP5nocFhQ0Y99sYPxB4XqnNeeBTWiCAdUzpjSAoRLLIAKAezo3M41mZqOoHlioTqA5hICzLHmvOm+8WGwxdVqEqUIRwRBUqwm21mYjvtgscbTtCPgdfJu1Ggzq9cUwJD1OYgXm45iATBmYaOuNCnCaMEeWIKKkS0aV2G/oJ7xfCKpw7I0Kq1aqhaqcymrVcxBPMA0ddVyDfD5M6swagWGCwovqNlUswiTsIUXtgsGik8LooQxUCG1As7Eat5hmiZ6fAWti2jRJgglQPZUqJEi5INx1heknElzdESQwOm5JMwDIBJO0wdoxXXzYV0WVg6mfVuFC6pAnY3MwbDpIwtg1ClRvrdOigH4dviMcMvO+o+9m93QgT8MCCtIIep7TgrAiFFtIJAkEqxve53jE1zdPWW8wkkaQs2EGDpHfVY9RIGHYUEnKrIJBJExLNYHfr6DFiUwvsgD3Yqp5tDEEkmdgSYETt2xzmWVpcBfo+W1yRFzE29MK0KmWCnBJ2kC3qJFveI+wYiKb+Y0keXoECL6tV7ztHT1EYFGX5aih63zhY6ipLLIiE5YUdoFowYrRFm6D2Gmw3MDc4LCj00wOgE3tAv1xUTjqlVt1UkyLMjxHXZd8Dh6wIshHL9CqDN5g3G0R9t9sIdBFR+VvdhT4y9lffV/Z4NFR4bVpVQBsKhJ3ndQB07/DC/xq3IhB/pvdHlG/4Yy+yi6KeC1MxSpovydnAkqQ9MLDEsCJcEkg9QI7DDc5+v8A9o/+Ol/qY7HYzY3weHiGY/7R/wDHS/1Me/L8xt8kf/HS/wBTHY7BZm2eHPVx/wC1f/HS/wBTHf8AMMwf/aP/AI6X+pjsdgsbYPxKvmKlNkGXZdQiSaR6g7CsPxwAqZtVZVokAuHulIkQxfmjNAM5JEsABY8om3Y7BtQjnTNaWRaLqhqKygrSJADmpGpcypJ1EQTAABtJnEKOXrhVXyaqhQvsigJZVKowms0KJBK7k3m5GOx2DYEiCrmFChKDrDOSVWhEMACEU1yFIjc6hM8u2K63n1A/zDjWtSmoIpkKtRtT6ozQLvMANKgQeUzjsdhbs3qXVGrHWRl2UMgVQFp8rK+vU3/Vc3MWMCJ1XJjAufytapEUWsOqUTzh2fV/6kQA1RoX4Enr2Owt2PRF+ezGZqPTqeU6+WzMBppkMW+sBmlJAErE31HfoAOGMaS0ly76QRrOijrY+UKPKxzACyoJMhrkHpjsdh7sNEP85xKuz0yuXZdLliCKbFrQIIzCgABm3B36YXU3zAQqqBTrNQHyVsxmWAObPNJJvawtjsdh7sSiTVq4SoGpDnYE/MpBYSCHHys6p5dioBU98W/KXMr5VUqQBDCiWLhAoZ380Ag6QSqhet4tjsdh7MeiKVquXDNSLy7VGGhADUI0gj/qYVBCnSdRMG98RymYqBqR8tiUsdKINR1l1icydIBN5mfTHY7D2YnFFfCEqZcOy0jLIBIpoNojfMmwAIje+9sPP+fNJ/6ep7pp7f5uOx2FYa8Ex4hf/tqg+NP/AFcd/wDUDE/+nqfbT/1Me47BYJHh463/AG9QfGn/AKmPP+ft/wBvU+2n/q47HYzsOiJ8Qm//AE9T7af+rjN+IeKjy4NN0ULUsQhCk0m+q5OmwEAdffjsdjSdsGu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7" name="AutoShape 7" descr="data:image/jpeg;base64,/9j/4AAQSkZJRgABAQAAAQABAAD/2wCEAAkGBxMTEhUTExQWFRUXFhsYGBcYFxwfHRoXHhofGR8aGB0bHCggGholHxwYIzEiJSkrLi4uHR8zODMtNyguLisBCgoKDg0OGxAQGywlHyAsLCwsLCwsLCwvLCwsLCwsLCwsLCwsLCwsLCwsLCwsLCwuLCwsLCwsLCwsLCwsLCwsLP/AABEIAKcA8AMBIgACEQEDEQH/xAAbAAACAwEBAQAAAAAAAAAAAAAEBQIDBgABB//EAEoQAAIBAgQEAwMHCAgFAwUAAAECEQMhAAQSMQUiQVEGE2EycYEUI0JSkaGxM2JysrPB0fBTc4KDkpPT4QcVJFRjNETxFkPC0uL/xAAaAQADAQEBAQAAAAAAAAAAAAAAAQMCBAUG/8QAKhEAAgICAgEDAwMFAAAAAAAAAAECEQMSITEEQVFhIoGxEzLwBRRxkdH/2gAMAwEAAhEDEQA/ANHwLLF6Sk1KyqqUlhKrrA8pTIAYAAR95w8p8E/82Z/z2/k4C8Gr818KX7FcNqNNSu38zjna+otwkcnA7flsz/mtiDcE/wDPmf8AMb+GLjTSPZGB6MMHlIio4HTlBt7v9sFC2SO/5Ef6fNf5h/hj3/kZ/p81/mt918d5SfVGIUaJLsCihQBpYMxnvqH0ekRM3w9GZ3RTxTJmimoVMyxuQprlZAEmJUzbp78VuqhqiedmWKOoHzxEgkKWkLYKbHfp3xdnK6UlLvTOhTJaQYUANr32m0AEyBtgDJcYp1YFKlT8wxqRogyTYMPbBMXgxcnD0Fui0n5s1NWZIFEVSPlB9k6p3Xcae15GJVsuUjW9ZV0Fy3yqYVbt0k2giN79sWv5pt8loMXmJqTqIIgt82ZVQZaeu2Cmyq6Q1QU0JAGwt10io8yv9nC1HuhYWUBJq11DHSZr3Q3BkFbAW5jbHPOpF1Zg62ZLZk2K1FpmYTfmkAHYHDOllaJGpSpH1gVt11SvXr029LBVc5l6YgL7NomAsjpAOmQRNh03jGZOMe2NPbonSRWWs5q5hFpTzeeSGXmIaQPTbe+KRXUtTCvmyGAMisvITq5akmQZRxO0jA2d4uqgN5KhCQOeqVDGTJJEAC0AlTPWMMuEHLV1JRIIsytJN9iDPOp+sDB9MYx5ceTiPJqUXHsoyyLUotXp1cywVC2kVp1cusKGBIkixAEgmMRzC6ACald/avTzJIOkoIU6RNQloCeh74cVMmv0SbbEw3uB1TIn1798B06LUgBpRiiKKc21uJkg/QkRa8QY1dK6oxYDlyCWXXmJVwgjMEgnzGptBK+ysST0kTjygdboAa+ltMt8pPIGDEMQBzKdDQfQd7NS9JAQ1IKNS04VfamPZBA1ICY2iZ7YlTagSVIQkv5TDSTLhZI2vynftg1FsLsoKT0nqmtXCKCTNdp0xKnoRqXb1tgSo8IjBqzMSVK/KXWH36gmDKRP1hOwxocvRossoiFSSbKIJBv0g3B6Y8zGVWmjGnRRmF1T2QW9T9HreO+DVBsJ66aTXAeuRRAYn5SRqEVJ0ggkHVT0x1n0xIqi1AlStXUQGL/KpADBzfa0Jbvq9MNq9D2h5CtzCAxs5tLmxjeBabHHj0VGs+QDzKJUKdUxJvsqjqb2w9Q2FVB6ZFMmrmFDkglswwKwpeWBEmRoP9v0xM0xKgvmQzVNBAzBOm4WbjmGogfYcMqGXoNUan5IBUAk+WNMt9UkDUfUfVwUvDqQiKaiJgBRad+nXr3wtQsFp8JlVK1swQQCCKhIgjcEC4viB4F3r5k/3h/hg9cssWUCIG20du2JGgv1fxwtTWwCOBf+bM/5rYoz2Sp0V1VKuZi+1SobBSxsp7KcM2yyb6Qft/jiupQpmzIre/3EdfQkfHD1DYXZnLUaZAetmBqZVE1KsFnIChTO8n4QT0wPxTIaELq9YgMl2quZ51BEEkEQTM98N6mVphXIpoDpMnSL6RInvBuJ26Yh4gAFD3NT/XX/AHwmkOLFPg8/Nf5X7JcM6Ww/nrgHwgnzIt1X7kQYY0BYfz1w12xS6JOnQ/firTv72/HHtLLwI11Dcm5E3JMbbC2IrQkHmfc9fX3Y0kTbO09cVJTYM0lSsgqIIK7SDNiJEzbfbFlKhpLHU7ajMMZ0+i2kA73xGnltLM2pjqjlJJUEW5R0B6iPj0GjAPxDitKiAarWLBYFzcrJYC4UK2onYKCTinLcKoclaiqU2C2IXowMggMLbSJ6RA3wRmuD0ayhKiahr1xJlmkE6idwQNJG0MRg6lSAAVdgAB+7tf1wx2Z7i3Glyq0w7q1WqfLVnhVPlqC7kdBLzaZJXpheaKmapqFyo5q5DNLExopLPM5kddzHphrxLhL1VqOrljpY06WkAEyTpZpPKT0AGom5MABRXWrppKlIuEcsAUqTswBqIENgXM9GPaMeX5sZyaSTo7fGlFRfPJ4+aBc03aoJR/MPmTCEWV4USSAbDa8TBwClWvTqvqUNSN6dclBUaZ3JtfVN9PszfVYzJZUrKOAtSq7GpoJYwCARyzDGQpIJ+l8K+J5uroD0xTcMQfLNR1PlEkAgqdN40+yYJsG2x5mzvWvjn0OySX7vwXDiKZcfOQinl1smj3y2kKVPWNvXB/nMjBg0EXUt96N+afjI9QMJMzSNEsAWomTOtjUoPFoZtIZTHXmAtK9MVZfNCkCuk+UkGpStNFG2ZCJBpmLEWBgixIXP6Ur3i+V/P53ZptNU0fRstm0cJeC2qEJGqRZhveDafdi56QIgiQemMz4ESomta1RazMC6uFCwCQxURfSZVhfaLCDjWC2PocORTgmeTkhq6BgxTcnR9bqB2fuPzvt7mRPe8fgdyP44un1wKUK2USPq7R7p6eh+BO2LkydOnFhAG9hAkmbD34hVo1Dr01AkkaDonSI5tzDEmIxPzgB7Lx6KW+5Zj7cepXnZX+KMvr9IDAIj5VSXIqLpJTQun2ADL3+kzfCMcyVrwyR5nLY8tKBI2u5M9gLYs8w9EJn1Ufif44nrYbIv+P8A/jBY6KKL1phgpBqEKAdqfQkknUx2gDBWKflQKhoMG0ghhBtMqTY9/TF0YVjODWtiDYk4HfAz+ZqJOnReLEMOwI69ZM/DCAuD48cYrOPFbABJ15Wn6p/A4G8R/kvfUpjt/wDcUYvrGEb9E4G8Tfk1/raX7RYxmRSJX4WHzIHZo++P3DBdD2R/PU4C8JPNL+8b9Y4Pyj8o937zgj2KXRPRbFKne30jf44KbA6UtNpY3JuZ3Mx7rm2KEyDDr8f974GyeXQa2ptIdtRIbUsxpt2227zgmrVVY1dTAHcxP7sdSpqgCgQB8fxwzJ6oxPVB1dhP2XxBsVZpyKbkDU2kgCdybR9pGAVnuSpaKdNJnSir9igfuxVxDJLXTQ5YAEMCpiCJHxEH32tGCbA9xsPcOuJ6B2wnFNUwToSZHw7pJ1uGWIX6TehhgAsTZZbfcRdYKfl1mosAVa6iSdLLZ1BN2X8k46g1PXGzVYwHnuHrUvJViANSxeNtQNmi8dpPfHF5HhRnjagqZ04vIalcjH1K1VK6hm1U6pKXA5KgWQfUMIt1JPa4fExUoorUQGVXM0ySNLwQqodtJYjla222qzni+UNIoXh01oxqRGlkJaWUklTpDiZM+mASDURw0agfLqdtSHlqAdjFx+bjxJQnhmt41Xa9z1YTjkXD4B+HZ8JSovVrqzkwtSCpMEi4MFdJMNItMY31DPqaQqsVUaSWJIAWPaknYAzvjAnJinp1aCGKlWYSKWYsqubiQ6hQDa9Pu0YX+MuLlcquVDNzVTqkc1VUW+re3mXIi8jscej4WSKm4r15OXPjbo2FbxpQ1qKQNYH6SnSv9iVJeO9htfB+U8Q0KjaCxpt/5BpB9zExM2I7xj5l4Yy9eudKq5BYa3gxsGu4E67nlBmG+OGPE+BlqIFLMFy61SEqBgyMgFlV2LBpZU0gDde+O5Tm30al4+FKm+T6c5tj1EjCLwfUqtlVNYOG1MArqVYKLQQ19w0ekYfK/wBnc46E7PPkqdItDWxlPGnGWRDTpKGI1ea5MJShZGux1MC2rT2W/QFuM01cxRbTT2aqN266aX726Yr4nw2mMuaekCkJLKPqEFXaYu0MWn0xnJ+1jVRfIVwzh60aZpyTvqJjeApj/D95OCssxgg3KmDuOgIN5vEfZjM8I8S1HNSlUpM70kUFlB+da68gNpYgsL7T7UY0IqQFqQQCo1Bp5QeYE9ipJFh1PbDilXHRht3yFAYqzdHUpUMyH6y6ZHW2pSPTbFqm38/biDnDoVlNKkQoBZmi2o7n3xuY64mExSckpqirzagIgGxt9X3HuMXzGCgsjmE5G9x/dgTxPZE/r6X7VcFZo8jfo/wwJ4nPIs/09P8AaricisCnwgPmf7x/1zhhkhyL7v3nC/wf+RH9Y/7Rv4YYZM8i+795w49il0XRiLj4YmzYprgkNpgGCFJEgN02/DFCYOampijIYgMCQCpvcdlYGDB3mRscXRinKl9C+Zp1gc2mdM+k/b0627WzE4YiQXA9WnLBQAdJlvQ9APXYn9EYtqEgALuxsYmO7fAfeRhDxLxKlE+VSpNWKzqIdVVWG6l2B1N30ixsTgbS7HCEpuoo0AX44sCdsZTKeN6Zdadei9DWdKuXV6Zb6pKgFZteMa3a2BNPoJ45QdSRNRjnxGceM1jpIB0mG6AxY+sHAZEnGXLVqVNUZ4DsYUkBzpQKx2QlS/tESJthPmeH1qJNQLqkRcjSR1DudgQFGo7aZM4eZbPU1otALNTlalJYL+aBcAblmMkHqDO2CK7BUJYLpAklmgaY3IaZEbgmDjhy+LDJNzlfJ6GGbhGkZ+pka4U6aDFSCGpNoIAsCPbmPSDjNcb4W1UaAKmgEq4qGGTQJNMMYLqwYGGBACggiRhvwniFaq4TLqlNKJNOsjSVNSDCUiWICjtFt4Ith9xDhK1pfUPnAkspKllWYIaWUkBjuvWPXGMXhY8Uto2UeVyVSPmHhDMrSIqgE6isAGTA5l5QJYrq3kTe3bS8Po1KNZczSQVvMqfPJy0zrAGm8tBjU5W5hFnTeVreFsxl2Yci0diWJUPTMgAsAyqQAohjebTfF7cEzGWaiKQZw0wiOjLNiGAAF5nVyweSIvPXDa3ZrNHFOKUeH/j8m3ocRYOzVWBSJAHKFW3MdV2B5YnqSBMg4Jo5d6/M4NOjuKWzP61ey/m/bjO5PXUJqaKjtMhRMSdUlnCzUYTFwoEMB6azgyVFpKtUKGEyASdzO5uTtck++cUPPb14XYaqAAAAAdsessjv+/8A+dsV1cyiRqZV39ogWAJPoLAm/wC7ExUBFoIuLG3Yj4G2GTsxWdzHyOt5k8tEhK1jLZSoSabsTEtTIe94C1B9LGwzNdKQLVGVADGpjAk2j1n8MIfFdBXqU0YSKlCvTYHqJpEfex+3CngvCjnadBq7VGy9TJ0x5UEKHVQNRcbE6qlhfuSLDnw/TKUPbr7m58pM15qgMQCDBVSBPKzez0up2xcBiscPpgOqoF8z2ot00j3QDYDbpj2jVlVY9VUx6lQff2x0kzq+WWorI41KRBHcdvuGI5YUx83TKfNgAqpHIOgIBJHxxaHvGKWqUxUVZAqOGKrO4nmIHeYwmBdmF5G938MA+JxFNf6+n+1T9+DcyeRvd+8YD8Uewnfz6f7RcSkWgD+E2+Z/vX696jYNynsL7v34W+ET81/eP+0fDDKxoXtH78NdhNCzMeItLUkajUXXMk7LMaQxFgSfsAJO4wwREqOtdSZ0MnblJBIZWEghgD0PfpiYd/MuOUKCrTfUSdXWRbTsOpv3tCDboNun89cUROiJx6L4i+IVnhSRExyzYatgD8cBkB4zxEUKFWsbNpKIZAJYg3UmfpSf7OPl+X4gNJqNpUAAkk+zNwikkwFESdyTfGx/4k0itDLwCUSvDmNpWzEgQBI374wHEssptsGcaztsAx09QWUm+8riWTl0z1PCjrBzXYwpcSp5ik6PTqIrKy+Y6Hyy+kkLr2DCJgwYONzw/wAZ0ky9LzA7VfLVTpQlWYCAQQeaQJ5ZxlM9nvPqEBfKy9PkpUQYUKJtbYx7UbkxMATFMpS30L3I77/7/bif6ig6R2Lw5Z4qWTg0NL/ibQCDXSqlgUViqQpVvbdYPsqQ1vpQL3xquA8TGYp6vNpVYME0222jWDBRvbt99sfMc1wwEJ5TmkdYLMvVZuo6X369BETj3K0KtJlr0fmqw6C4K3gH02levSMUjmT7OTL/AE2Uejacd4F5mY819bAKNJAJEGdSvpupDXmYIJEb4R8To+RQNRalbU1SkFYZnMMpBYFomoViJsIscPKnjKl8lqZiUSrTW9F2g+Z0AHtFZkyOnaMYLifEHqI1UtrFRYkkEs6yylRELJUdF6RNziX9rJzUozdexzQfcXHlG24NRfMZYmrXrnUukgVI1BpADSjQbESsC/2GcG4GaFKn5ZNNwBqUktT5rlWUNsLQQZEbmTJmSylPSsLEAAEEzEXGoEbGbbTeMB8d4rTy4g1KobSYCMtrbkupCR36dsWvkpHFs6iiB402pKekLUMEKjlpU6uyAgQjSdIABtjJ8ROZSoHp1QZUEPUCKCsU3YyKgAAPlwtgSK0jDbw5wqslQZpl0mpTYKIgUkUDSWLgkNEQsSQWm+GdBKiVCiU6VQGWVWAUmGPmeW5EEqT7JixBECRjS+BTrq+gHL+Ja9AolUPUNQwNMVEqNEsV0DzKYhl6OBKyBIxo6HifLMCXqeSQQGWqCuhvqs0aVPvOFefqpVkVspVSqVs70DUSwbTNSmCsSZ9pT16Yc5ZAwgOGUAQbEkQOaQQNJ7bfhg2IPGpdA+c4VQzlSlVFXU1K6GlV2vM8p3nTczZYAgtLHMMKKO4XaWImBJO5JkKJNze3uwsreF8ux1GkiveGCEEHrMEEja8g+uKKeSgBqWYzSqw1KFqpUpmfpA1wWAMjrAt3u9r4RN42hbxnPVKjrYLVZHpZZLqSzFS9RgxlVEU+tgjTvGNjw/KilSp0xcU0VAY3CqF++Jj+OMLlqdWjWIRss8Pr1WUAQwiqymOsQoABwXW8SZhm1KKNOwBHyinUpMNbKTzCm6uGUgwdgZ6EQ8dP6m+7/A8iqjcfDAuXXSAh3AhTHtLeI9QLEYTp4jgkVEQxu9CqlRT66SQ49w1dsGZfjNCqNOsKxHsPNN59z6SD7sdJJcjADFGYrKqg1CAsi5kwe532v/EYupOTyseboYgMPT1EXAxRnkplSKwUp11bdv34QUW5o8rH0/hgHxU3zayJisp+xgcEVnBpkqQQVkEGQRbYjAvit/mt9qgP2MD+7EpF4g/hD8kP6xv12Mffg/JjlX3YX+DvyI/rG/XOGOTPIvuw12KfRcF74gxxJngE2sCbmNhNz09/TA1SqfKLQQ+gkgGYOmbGBqiZkbxjZM5qyj6S/Fh/Ix7VsyAg7ltjsomftK4V8T4r8nJQU9SpTRi94klgAYETIFywnVgrhxkoShpBkcmmRdedZIsCJ3ggTawM4YhH/wASeNUqOUegYerVEJT3MBhzEdpsO5Npx89y1S4c3UPTM9xTRoaw6sDvEheuK6+dOaqV61QjXVA0dlkalUHtHL064JfMhsqFkqFpu73mSRTpJ2mNNa355xKbPW8TE418hGRp6aaA7gff/HF1WWESRM7GDMRMi4I3xGLnp/8AH34qzFQgDSYLMFntPrjkXZ79VErVdISlr1GZZj0UHVe5A6DDahWi95OFWRrgjTo0cxA1EHVF52BNo7enXF2qKlMTMhzv6DDfyYhrrwF5vLioZMq42Zd46A/WHSPU4vyXC69YmmooFT7ZakFK2bZlkK3KwBUWNyMU+UTpGoiGm1p9Gtcf74aeCKVHJkqJFNgCzG5VhIUmALCakn1GN45U+zj8zDauMU37jKoufUlfMpoCSfaWd7yfLJFzi3J+HFpaq+YYVqu/switJg3u7SRBawgQBh9qAXVYgiZkQR0MzEQd8LPkocclBNwddOoCR06AENExvucXs4HkdVwl61S/n+yPF6T0MuXpflAkVCZg8t6jgCSw0lpEdcT4atevl01IKeYVVrITP5ViWK7RobmBuTfri3PZAVaDUWap86DS5o5ZUydrwoYgHrGNGygkz1P4/wA/jjcHwcGZ1LgD4dmxVprVUFdW69VaeZT6gyMBZ/w7Qqt5sGlVv87RIRzP1rFaneHU4nWJo5jVcUswQp/MrxYj0cW94XvhkOxxsi1XKE9Lg1dbDOVD2D0aZ+2CCffOFGb8OVKTjMCupp0qZlHASn5YA5SFUrogFtieVQGAONj/AD/P2HEKsQQQCCCCCLEXEEdt8IHN+p81bzhVRvLXW7Oq0w6hUqO2pUflYITaQQYK7ycN/BPAQuX500M1QGoJYbICsg3pOfmywJOkjoRivjFJZNOipIOaoUkgFoZHpCep0oRVJ7aWxt6ziToXUxkhbAXO7GLT9pxy+NbTv3N5XdAScFoi+lpiD85UkxdZ57kbiZiTG5wVQqBF0JqIQRuWg7xqY3Pxt1jr7pLbm1vYJv723j3Ae/pjqrlRCwJIA7CxM79BJ9cdREh5hZ7iAq9SCdTR2sIUGYP0hjqlQKJYwB1JgfE9P9/TEqaRsTO5J3J9Y648YemAZVUjyzBkabEGQVtBB6iOuAPGJ+a7fOH8GP7sMK4imwAgR0+GFvjQ/Nf22/UfE2VgR8HfkR+m367YYZM8i+7APg0fMD9N/wBdsH5U8i/o4S7HPo8zpbQSqCp3U2BHUCxk7Wgz2x2ZoKtJ0UQuhgBFhqDAATMQTt/DA4q02r6ecPSGraFZGG8lbwexHxjBOYb2QerD3coLX6xYCMVREA8S1FWiyuwXUUVQSBqPmKITVudu+C6dcOwdZUaWImx/KDpNu98IPEPh2k9I+YS4DoVBC8s1FUksADVMMRzWgwQd8aKqPnI6aXAvtDqIFrRg9RM+T+PslSo5h/K2fTKj6FYzUhY+gRcgzGPDwMrlBWJKK7tSUMLOpU1A0bgB0YDvJ7Yv8e5Q080zPemz+eY/OQIZkbAK4HTbvi7OcXbMHLKRy0dKqtwSRALup2sqqAbiW74lOl2etg2euoPWp3P4drdcDZk3piTJckgXJVQTYb3Yx9uCM/WEsVIJWSzG6r1vFyfzQbzgTi/DtOVp5pKvmN5w81AY8tGRtGsgAgsQVtYTFyJxzwg5Oz1vI8qOKNMM1kupjlOoGRcGJC32O4+IxHPJAV9ymx7g2IOFOUzTlCWlgrCWFiBuCOoK3AmYBE+zJso5qoy6aji5MtACzYr0tzTvaCBhvG0Zj5MZdoeUz7xb0x7TzWmowPshVb1Ezq9+wP24rouSoMHa4gSD13HcYnlQUZqjrI03gTpVbgbyev2nE0XnJUbHw5Umk8wAjsAegFmO9rEn7cE5nL5eroLorSSBK7kjYki3x9MQ4bw/y8olMaWlFLH6JLRqYQeYQfcYG3WQVmLAtpB0iSLg6rhza5BEAQInHUlweHkmnJtdBdJYzNKkikqitWfsoKmkiAG/MS5A6aD3GG710Fi6g+rAficZJONUlaamvnRFVRzFqa69BJBEFj5jGdxEwAcL8z4orF/mlCKahX2FYaQd+YSxaJBEW6ECTWKPMy5Epcm0zXk1lakzKVcRAO/qD3Fo9YxRwrNMyFKp+dpHQ/531akdFYX9CCMYmn4yr+a6VSgRQARW0EMSYGnyyPLiNmuZFhFzaPiRWcVYirTGl1k/O0bnlLRLLdgZJnUsm5xozHJGXBp+I/KCAaDID2cSNUiCYuIE2mCN8IstxOtSyqrXqBagUa6hIDUqcQrVdRI84ibbAidtzOL8cACCjNRnC6SgDE6pKpTBsajaSZNlAlsLhlKdEirmmR6ih6gWSaFHTBZjqINZxqSajX20hZxCUpTesPu/+G6pWyzgOTZnSqaehUQjL0mBkAwpq1Abi0qoPMdTk740tbNLRQsSTB2O7vuB2k/YBgPhefSrRFYEqGEu1SAQVAkNBtpMqRYgzbGc4pxQ1mmIQeyPT6zDufuGNwgoR1Rfx8Ms8/j1Lstx+vSYtUc1qVpBEMvcrA9n+TjUfKEqeSyEMjhmVhsV0xO1t/xxg+H0PlVUoSRQpwarDc9FprF5b7e2H3EuJHKtSRKI0MAoUG1NJPLZo1E80sQOVhOCMafBTzMeOEqj2abXgetUwH/zSkhZatZNQYjsZ3ggTJvFomNrHFtHMpUXWhlRImDuCQfwxs4i2qfm29378AeMT80P0n/Zvg1yDSZhNx1BB36giQfQ4D8Xfk/7T/s3xN9lo9FnhSlFAW+m8f42/hgukIQE2hRcmOmKfCTTlh+nU/XP+2DkYaRMAQu5jcf74PUT6AsuHglnV1mUKrHIZIuCZO1wbwMTPtL7n/8AwH8cdTy4QaVUKJJiAIJvAA6Y8b2l9z/imNkgXjZ+Yf30/wBqmDGE1X2gAD4szE/cqfacBcaYGg4BnmpqY6HzUt6H0wYxl6h/PI+IA3weomJ/GdUjLEgKeYCWAJVW9opIsSQoPoWPTGAzCFJ06hPtuBfaVVT0sGhZvG9iMan/AIhZsD5PSvOpq7gfURGQA/pM7Aeq+mM54spGgVy7TqWmHqXgPWqxq72RUCL2Gq5kxOatnp+HNQh8v8Cys3L7RXRU0rBjSQRzi0Gzbx1E2mW+T5crVDprObpFEQSIMU2quOulXKQFklnbaCcZqhVNRQpa7fOMQJJL8rSLmANIIicaoVKj5ak7IwGWQxUKOKfkuy6m1MNJIMMCrQyggiVBxlcHRmadX0+z3huU0KtOkNdVgbAjUxJu03AUGOb2R9xcVP8Ah3QZABUqUqsNqNKChY7jy3Wyr2BBOHHg9FFEwAH1kVDImTDKGPYBgB0wdmczVVnC5cuoWVbzFXU9+UzdV2Ewd9sUhBLk4fI8iTlquEjBV/COayxPks2ZWxBVF5dww8s1dU+zGg7TbFQzVYAa6NVDKgE0ayCSQt/MQRv3xv6WcrE82XYC8kVKZsASsc12Jt2ud9ym8YcTqLSCtQYLUelBDqbjVWdTeFAFNRqk3J2wpYovkpg87NGogHBuLvl1qKKVWsiprCIjNpJmASJ8tDpfpFu+6seImqjzKZCISSGC8xixdCSRTECBA1AbmTZwnDK3kUqpLUYdXdVAY1A0EGAJXSulQCSBcxa+U4TlBSQ5diStPMPQJi+la2i/TUQPvOE1rFFMWSOTLJtcL0JcfpFqtGiAoU+XScFo5NCybCdKaiJAJBL9xj6NwDgGVpUV8tPMQqCpqrqbSQIu4m5BOwHYAYx3h7iBOerVnokKGNaVks7spcIqKpL6dSgARdXa5Jj6Zpiw7fyLYseQuW2Ks74dy1WZphdQg+XygjsQBB98T64y3irgq0GomnUdQ2uTUIqLyhIEsuo21EktPId4xvQMI/GTL8lKkKS7KFDdbm8bxuD6FsMzOKowHhnO+XmWWqYMhgigqV1wH0EgggAKIt7W8k4+qLRUgBlViJWIB2bYTtcdsYHwxlQa9QF2ZaYfV9YhQiqupfrHQIIO3pjReIeLGmvkKRrI+cYTyz0X84yd9gJ64wo6tu+y+BTztRS5AON8SU/M0oFJTDEX1sAF/tADqZJ74SlXrVFy9H8o253CKPpNHb77DriqrWI0pTXU7EBVH2A22G+NlwLgnySiwU6q9SNb29omAq9lUke+MHZ7WScPExax7B823yDLp5FM1ArgAGS1QyNbcqktUYBlWARJXbDzJZrXEj6AYsANPUQCHaevU2b0OFXFOG1BVSsjEUaSk+WBLQoHsqFIZjpQQwJkWK3w/CQb2I/n+P3YZ4kpOTtky5HU4orVQoLHUQI2BMdNheIn78EgWxRUcq6QsodQZhuptHUQu8m/TbqGSGhRShAAmmVCgAQYNgLRf78A+L40KJ+lU/ZvhnXMoZ3j75GFfjVJRf0qn6jYm+y0egjwbfLD9Op+ucEZwoKBNRZQU1LC8QADMyIAgYE8Gt/0y/pVP1r4KqZnRTDa0pkBAGey3AEE6l32EHfvgXLFLglQChF0+zpGn3RI29O2PI5x30sftKfwxbTYlVJOo6ReIn1j1xWyjzB3KEfYymPvxQkIeM8KRVLg1L1KULqss1lLQQJIkkgMSBJ9MPdJLsOuu2/UDA3GY8odfnKMe/z6cfjgtm01N/auvoy7j1kQQPzW3wvUD52mdGazq1N6ZqoqR/Qo5gkdnJLE2gOe2NL4v8Orm0VlbRWp+y2qAyzOhyVYb3BKmL9zIvEqmVybeWKS0kemp1KoApQzLqiC0ewDeAF6Th/w7OLXprVpkFWmCDIsSDHcSDgSL5Mt66qqMhwbwHpYPWZZFgqqHPqdfKsntpIGNq2XRk8oj5sr5ZE7IV0QPgTi0DHaARjSVEp5JTdyMJ4Tz7UH0VSDYUqjXjXTZqfmG1hqDBj0DqTtjcNvjNeIeF0kqec7VPKqswqU1QMJKyxAA1DVAte5cwZwx4Lx2hmXanTqq7oATIKlgSV1FSARBAkX3HeMZimVzSjKpLv1Gfmbk7C/uA392MR4lf5Rm2RvYT/p0g/0ug1WDTEtKKOwXEfGHiAq2W1JXo0vMqtUcqYGiQpbYEiPMAJ2mBONDw/glM1flLBpJ10qbCBSB5gxS01byS3s2AAuSSTfQYcig9n9h9MG3wjsLD7sfPKXC1+XmhqMNmy82Biqr149Y2+GN8Nrj/4jtjDZrM0xxA1WKtT8yndSDKimtIsCDcKX6dY+KkuDXjyduvZiLheYr0q8InlvTY3VrOonZYIKyw3aQCAd8fSOEccpV0psHVXdRNMtdSROkzed4BvhJ4k8HpmWLcpckBiytU5oiCqsCHA6iRBaVEyc/wAQ8PZnSIanUTQQz+YksgH0tJGo9dWkEQ1r4ocP1RfCNd4g8UrQBFMLVcCTDSE7SEBkkiIt78YjjPEK2ZraWFNz7RWnKlYBVF1S2lZ1MSO03AJxcfDld2GpTTpiNKuUWWNubXfZRaADv641HBvDHkHzaredV0hYAASb8thJmRsOnXbBwZqUnyLeFVBk6OtlK1aoV9PluAugHTqIBELqYwYnlnY4UZvMhFNR21bsWn2jub9Z2+zG145lKjNRposg6y1UzEkGdemOXdt7mBsTgbJ+DwuYWrUYOiDUF6GrbnIiBtMXuR2xzqcnNxa49z1/Dz4/Hg+ORPwHJVKFag1RSKlcyqMSDpiGlY3XUTvsMbmuYUmNirH4MDP78AcSZ/lVAAGJUs023eQR9ImLRsThrWZBZzZhEdWBsQBue1u+DCqcl8nJmm5y2fqSMg+u38/djwRiGVcsgLTqFjK6bjeQbiZBv3xcF2/mfdixIj6YHywcF9bKwLSkC4WLg3je1u09beVVSsoIPKHDAgjdWMfx9LfC1RfGWzSJVvZP89RhZ4z9hf739mcMqvsN/PXCvxm3Kv8Ae/qYwyiRPwfPyZfUv8b4KIJpDSqO2hYV/ZNhYwDgTwly5ZZ7sfhq92DGoFqYQrVAKqDpBBsBsYthx9RTRaF5RaLbDYegiJ9+OEal9zfih/diNFSqqumpYRJUkmwF/XFrCb6agI7KR99/wxqzFGN8TVGNdqfypaY0ofLqbArDyml0Md5J9MOPDdbzctLv5o1MNRFivQqTI0i95wyemSNLc4Btroz906QfWMT0GxYVXjulrbWUAW+OJRhU3Lb7G2+KoCznCkroVdVZPoiquqB3mVdVPv8Aj0xLhPCRl6YpUlRUktAL+0xkk6i53n7TgrMZkKNThlFhJUxMxv6zjqfFKJ2abqNju/sj3mDbFrMUSquViQokxdzvvHse/HnP9Vf8Z/8A0xTXz1EkS4BpuJBMQxDKA19yC0Defdj0Z2mWCBpYrqC9Sp2Mbwe/vjY4LFqUH59SB5bqGKnWjsNSmD1W4P2GROBqfBaNCp8oVaKNBQtpqDlaJA+cIEwb6fo4Lp8RoaUZWXQ3sssaWJj2SDDGPU9MQzmYoVAwqXVDzAk2sV59LCxGsX3g4Nh0WZ3Khxoq0VqKGBgsrAMIvDgQZj+ZxdSqhiRJ1dQbH3wbt7xOK6/FaInVUAgFiTAETGo3gCSPtAwAM3RAdmqahLOS3soAWPeFAhhP5nocFhQ0Y99sYPxB4XqnNeeBTWiCAdUzpjSAoRLLIAKAezo3M41mZqOoHlioTqA5hICzLHmvOm+8WGwxdVqEqUIRwRBUqwm21mYjvtgscbTtCPgdfJu1Ggzq9cUwJD1OYgXm45iATBmYaOuNCnCaMEeWIKKkS0aV2G/oJ7xfCKpw7I0Kq1aqhaqcymrVcxBPMA0ddVyDfD5M6swagWGCwovqNlUswiTsIUXtgsGik8LooQxUCG1As7Eat5hmiZ6fAWti2jRJgglQPZUqJEi5INx1heknElzdESQwOm5JMwDIBJO0wdoxXXzYV0WVg6mfVuFC6pAnY3MwbDpIwtg1ClRvrdOigH4dviMcMvO+o+9m93QgT8MCCtIIep7TgrAiFFtIJAkEqxve53jE1zdPWW8wkkaQs2EGDpHfVY9RIGHYUEnKrIJBJExLNYHfr6DFiUwvsgD3Yqp5tDEEkmdgSYETt2xzmWVpcBfo+W1yRFzE29MK0KmWCnBJ2kC3qJFveI+wYiKb+Y0keXoECL6tV7ztHT1EYFGX5aih63zhY6ipLLIiE5YUdoFowYrRFm6D2Gmw3MDc4LCj00wOgE3tAv1xUTjqlVt1UkyLMjxHXZd8Dh6wIshHL9CqDN5g3G0R9t9sIdBFR+VvdhT4y9lffV/Z4NFR4bVpVQBsKhJ3ndQB07/DC/xq3IhB/pvdHlG/4Yy+yi6KeC1MxSpovydnAkqQ9MLDEsCJcEkg9QI7DDc5+v8A9o/+Ol/qY7HYzY3weHiGY/7R/wDHS/1Me/L8xt8kf/HS/wBTHY7BZm2eHPVx/wC1f/HS/wBTHf8AMMwf/aP/AI6X+pjsdgsbYPxKvmKlNkGXZdQiSaR6g7CsPxwAqZtVZVokAuHulIkQxfmjNAM5JEsABY8om3Y7BtQjnTNaWRaLqhqKygrSJADmpGpcypJ1EQTAABtJnEKOXrhVXyaqhQvsigJZVKowms0KJBK7k3m5GOx2DYEiCrmFChKDrDOSVWhEMACEU1yFIjc6hM8u2K63n1A/zDjWtSmoIpkKtRtT6ozQLvMANKgQeUzjsdhbs3qXVGrHWRl2UMgVQFp8rK+vU3/Vc3MWMCJ1XJjAufytapEUWsOqUTzh2fV/6kQA1RoX4Enr2Owt2PRF+ezGZqPTqeU6+WzMBppkMW+sBmlJAErE31HfoAOGMaS0ly76QRrOijrY+UKPKxzACyoJMhrkHpjsdh7sNEP85xKuz0yuXZdLliCKbFrQIIzCgABm3B36YXU3zAQqqBTrNQHyVsxmWAObPNJJvawtjsdh7sSiTVq4SoGpDnYE/MpBYSCHHys6p5dioBU98W/KXMr5VUqQBDCiWLhAoZ380Ag6QSqhet4tjsdh7MeiKVquXDNSLy7VGGhADUI0gj/qYVBCnSdRMG98RymYqBqR8tiUsdKINR1l1icydIBN5mfTHY7D2YnFFfCEqZcOy0jLIBIpoNojfMmwAIje+9sPP+fNJ/6ep7pp7f5uOx2FYa8Ex4hf/tqg+NP/AFcd/wDUDE/+nqfbT/1Me47BYJHh463/AG9QfGn/AKmPP+ft/wBvU+2n/q47HYzsOiJ8Qm//AE9T7af+rjN+IeKjy4NN0ULUsQhCk0m+q5OmwEAdffjsdjSdsGu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89" name="AutoShape 9" descr="data:image/jpeg;base64,/9j/4AAQSkZJRgABAQAAAQABAAD/2wCEAAkGBxMTEhUTExQWFRUXFhsYGBcYFxwfHRoXHhofGR8aGB0bHCggGholHxwYIzEiJSkrLi4uHR8zODMtNyguLisBCgoKDg0OGxAQGywlHyAsLCwsLCwsLCwvLCwsLCwsLCwsLCwsLCwsLCwsLCwsLCwuLCwsLCwsLCwsLCwsLCwsLP/AABEIAKcA8AMBIgACEQEDEQH/xAAbAAACAwEBAQAAAAAAAAAAAAAEBQIDBgABB//EAEoQAAIBAgQEAwMHCAgFAwUAAAECEQMhAAQSMQUiQVEGE2EycYEUI0JSkaGxM2JysrPB0fBTc4KDkpPT4QcVJFRjNETxFkPC0uL/xAAaAQADAQEBAQAAAAAAAAAAAAAAAQMCBAUG/8QAKhEAAgICAgEDAwMFAAAAAAAAAAECEQMSITEEQVFhIoGxEzLwBRRxkdH/2gAMAwEAAhEDEQA/ANHwLLF6Sk1KyqqUlhKrrA8pTIAYAAR95w8p8E/82Z/z2/k4C8Gr818KX7FcNqNNSu38zjna+otwkcnA7flsz/mtiDcE/wDPmf8AMb+GLjTSPZGB6MMHlIio4HTlBt7v9sFC2SO/5Ef6fNf5h/hj3/kZ/p81/mt918d5SfVGIUaJLsCihQBpYMxnvqH0ekRM3w9GZ3RTxTJmimoVMyxuQprlZAEmJUzbp78VuqhqiedmWKOoHzxEgkKWkLYKbHfp3xdnK6UlLvTOhTJaQYUANr32m0AEyBtgDJcYp1YFKlT8wxqRogyTYMPbBMXgxcnD0Fui0n5s1NWZIFEVSPlB9k6p3Xcae15GJVsuUjW9ZV0Fy3yqYVbt0k2giN79sWv5pt8loMXmJqTqIIgt82ZVQZaeu2Cmyq6Q1QU0JAGwt10io8yv9nC1HuhYWUBJq11DHSZr3Q3BkFbAW5jbHPOpF1Zg62ZLZk2K1FpmYTfmkAHYHDOllaJGpSpH1gVt11SvXr029LBVc5l6YgL7NomAsjpAOmQRNh03jGZOMe2NPbonSRWWs5q5hFpTzeeSGXmIaQPTbe+KRXUtTCvmyGAMisvITq5akmQZRxO0jA2d4uqgN5KhCQOeqVDGTJJEAC0AlTPWMMuEHLV1JRIIsytJN9iDPOp+sDB9MYx5ceTiPJqUXHsoyyLUotXp1cywVC2kVp1cusKGBIkixAEgmMRzC6ACald/avTzJIOkoIU6RNQloCeh74cVMmv0SbbEw3uB1TIn1798B06LUgBpRiiKKc21uJkg/QkRa8QY1dK6oxYDlyCWXXmJVwgjMEgnzGptBK+ysST0kTjygdboAa+ltMt8pPIGDEMQBzKdDQfQd7NS9JAQ1IKNS04VfamPZBA1ICY2iZ7YlTagSVIQkv5TDSTLhZI2vynftg1FsLsoKT0nqmtXCKCTNdp0xKnoRqXb1tgSo8IjBqzMSVK/KXWH36gmDKRP1hOwxocvRossoiFSSbKIJBv0g3B6Y8zGVWmjGnRRmF1T2QW9T9HreO+DVBsJ66aTXAeuRRAYn5SRqEVJ0ggkHVT0x1n0xIqi1AlStXUQGL/KpADBzfa0Jbvq9MNq9D2h5CtzCAxs5tLmxjeBabHHj0VGs+QDzKJUKdUxJvsqjqb2w9Q2FVB6ZFMmrmFDkglswwKwpeWBEmRoP9v0xM0xKgvmQzVNBAzBOm4WbjmGogfYcMqGXoNUan5IBUAk+WNMt9UkDUfUfVwUvDqQiKaiJgBRad+nXr3wtQsFp8JlVK1swQQCCKhIgjcEC4viB4F3r5k/3h/hg9cssWUCIG20du2JGgv1fxwtTWwCOBf+bM/5rYoz2Sp0V1VKuZi+1SobBSxsp7KcM2yyb6Qft/jiupQpmzIre/3EdfQkfHD1DYXZnLUaZAetmBqZVE1KsFnIChTO8n4QT0wPxTIaELq9YgMl2quZ51BEEkEQTM98N6mVphXIpoDpMnSL6RInvBuJ26Yh4gAFD3NT/XX/AHwmkOLFPg8/Nf5X7JcM6Ww/nrgHwgnzIt1X7kQYY0BYfz1w12xS6JOnQ/firTv72/HHtLLwI11Dcm5E3JMbbC2IrQkHmfc9fX3Y0kTbO09cVJTYM0lSsgqIIK7SDNiJEzbfbFlKhpLHU7ajMMZ0+i2kA73xGnltLM2pjqjlJJUEW5R0B6iPj0GjAPxDitKiAarWLBYFzcrJYC4UK2onYKCTinLcKoclaiqU2C2IXowMggMLbSJ6RA3wRmuD0ayhKiahr1xJlmkE6idwQNJG0MRg6lSAAVdgAB+7tf1wx2Z7i3Glyq0w7q1WqfLVnhVPlqC7kdBLzaZJXpheaKmapqFyo5q5DNLExopLPM5kddzHphrxLhL1VqOrljpY06WkAEyTpZpPKT0AGom5MABRXWrppKlIuEcsAUqTswBqIENgXM9GPaMeX5sZyaSTo7fGlFRfPJ4+aBc03aoJR/MPmTCEWV4USSAbDa8TBwClWvTqvqUNSN6dclBUaZ3JtfVN9PszfVYzJZUrKOAtSq7GpoJYwCARyzDGQpIJ+l8K+J5uroD0xTcMQfLNR1PlEkAgqdN40+yYJsG2x5mzvWvjn0OySX7vwXDiKZcfOQinl1smj3y2kKVPWNvXB/nMjBg0EXUt96N+afjI9QMJMzSNEsAWomTOtjUoPFoZtIZTHXmAtK9MVZfNCkCuk+UkGpStNFG2ZCJBpmLEWBgixIXP6Ur3i+V/P53ZptNU0fRstm0cJeC2qEJGqRZhveDafdi56QIgiQemMz4ESomta1RazMC6uFCwCQxURfSZVhfaLCDjWC2PocORTgmeTkhq6BgxTcnR9bqB2fuPzvt7mRPe8fgdyP44un1wKUK2USPq7R7p6eh+BO2LkydOnFhAG9hAkmbD34hVo1Dr01AkkaDonSI5tzDEmIxPzgB7Lx6KW+5Zj7cepXnZX+KMvr9IDAIj5VSXIqLpJTQun2ADL3+kzfCMcyVrwyR5nLY8tKBI2u5M9gLYs8w9EJn1Ufif44nrYbIv+P8A/jBY6KKL1phgpBqEKAdqfQkknUx2gDBWKflQKhoMG0ghhBtMqTY9/TF0YVjODWtiDYk4HfAz+ZqJOnReLEMOwI69ZM/DCAuD48cYrOPFbABJ15Wn6p/A4G8R/kvfUpjt/wDcUYvrGEb9E4G8Tfk1/raX7RYxmRSJX4WHzIHZo++P3DBdD2R/PU4C8JPNL+8b9Y4Pyj8o937zgj2KXRPRbFKne30jf44KbA6UtNpY3JuZ3Mx7rm2KEyDDr8f974GyeXQa2ptIdtRIbUsxpt2227zgmrVVY1dTAHcxP7sdSpqgCgQB8fxwzJ6oxPVB1dhP2XxBsVZpyKbkDU2kgCdybR9pGAVnuSpaKdNJnSir9igfuxVxDJLXTQ5YAEMCpiCJHxEH32tGCbA9xsPcOuJ6B2wnFNUwToSZHw7pJ1uGWIX6TehhgAsTZZbfcRdYKfl1mosAVa6iSdLLZ1BN2X8k46g1PXGzVYwHnuHrUvJViANSxeNtQNmi8dpPfHF5HhRnjagqZ04vIalcjH1K1VK6hm1U6pKXA5KgWQfUMIt1JPa4fExUoorUQGVXM0ySNLwQqodtJYjla222qzni+UNIoXh01oxqRGlkJaWUklTpDiZM+mASDURw0agfLqdtSHlqAdjFx+bjxJQnhmt41Xa9z1YTjkXD4B+HZ8JSovVrqzkwtSCpMEi4MFdJMNItMY31DPqaQqsVUaSWJIAWPaknYAzvjAnJinp1aCGKlWYSKWYsqubiQ6hQDa9Pu0YX+MuLlcquVDNzVTqkc1VUW+re3mXIi8jscej4WSKm4r15OXPjbo2FbxpQ1qKQNYH6SnSv9iVJeO9htfB+U8Q0KjaCxpt/5BpB9zExM2I7xj5l4Yy9eudKq5BYa3gxsGu4E67nlBmG+OGPE+BlqIFLMFy61SEqBgyMgFlV2LBpZU0gDde+O5Tm30al4+FKm+T6c5tj1EjCLwfUqtlVNYOG1MArqVYKLQQ19w0ekYfK/wBnc46E7PPkqdItDWxlPGnGWRDTpKGI1ea5MJShZGux1MC2rT2W/QFuM01cxRbTT2aqN266aX726Yr4nw2mMuaekCkJLKPqEFXaYu0MWn0xnJ+1jVRfIVwzh60aZpyTvqJjeApj/D95OCssxgg3KmDuOgIN5vEfZjM8I8S1HNSlUpM70kUFlB+da68gNpYgsL7T7UY0IqQFqQQCo1Bp5QeYE9ipJFh1PbDilXHRht3yFAYqzdHUpUMyH6y6ZHW2pSPTbFqm38/biDnDoVlNKkQoBZmi2o7n3xuY64mExSckpqirzagIgGxt9X3HuMXzGCgsjmE5G9x/dgTxPZE/r6X7VcFZo8jfo/wwJ4nPIs/09P8AaricisCnwgPmf7x/1zhhkhyL7v3nC/wf+RH9Y/7Rv4YYZM8i+795w49il0XRiLj4YmzYprgkNpgGCFJEgN02/DFCYOampijIYgMCQCpvcdlYGDB3mRscXRinKl9C+Zp1gc2mdM+k/b0627WzE4YiQXA9WnLBQAdJlvQ9APXYn9EYtqEgALuxsYmO7fAfeRhDxLxKlE+VSpNWKzqIdVVWG6l2B1N30ixsTgbS7HCEpuoo0AX44sCdsZTKeN6Zdadei9DWdKuXV6Zb6pKgFZteMa3a2BNPoJ45QdSRNRjnxGceM1jpIB0mG6AxY+sHAZEnGXLVqVNUZ4DsYUkBzpQKx2QlS/tESJthPmeH1qJNQLqkRcjSR1DudgQFGo7aZM4eZbPU1otALNTlalJYL+aBcAblmMkHqDO2CK7BUJYLpAklmgaY3IaZEbgmDjhy+LDJNzlfJ6GGbhGkZ+pka4U6aDFSCGpNoIAsCPbmPSDjNcb4W1UaAKmgEq4qGGTQJNMMYLqwYGGBACggiRhvwniFaq4TLqlNKJNOsjSVNSDCUiWICjtFt4Ith9xDhK1pfUPnAkspKllWYIaWUkBjuvWPXGMXhY8Uto2UeVyVSPmHhDMrSIqgE6isAGTA5l5QJYrq3kTe3bS8Po1KNZczSQVvMqfPJy0zrAGm8tBjU5W5hFnTeVreFsxl2Yci0diWJUPTMgAsAyqQAohjebTfF7cEzGWaiKQZw0wiOjLNiGAAF5nVyweSIvPXDa3ZrNHFOKUeH/j8m3ocRYOzVWBSJAHKFW3MdV2B5YnqSBMg4Jo5d6/M4NOjuKWzP61ey/m/bjO5PXUJqaKjtMhRMSdUlnCzUYTFwoEMB6azgyVFpKtUKGEyASdzO5uTtck++cUPPb14XYaqAAAAAdsessjv+/8A+dsV1cyiRqZV39ogWAJPoLAm/wC7ExUBFoIuLG3Yj4G2GTsxWdzHyOt5k8tEhK1jLZSoSabsTEtTIe94C1B9LGwzNdKQLVGVADGpjAk2j1n8MIfFdBXqU0YSKlCvTYHqJpEfex+3CngvCjnadBq7VGy9TJ0x5UEKHVQNRcbE6qlhfuSLDnw/TKUPbr7m58pM15qgMQCDBVSBPKzez0up2xcBiscPpgOqoF8z2ot00j3QDYDbpj2jVlVY9VUx6lQff2x0kzq+WWorI41KRBHcdvuGI5YUx83TKfNgAqpHIOgIBJHxxaHvGKWqUxUVZAqOGKrO4nmIHeYwmBdmF5G938MA+JxFNf6+n+1T9+DcyeRvd+8YD8Uewnfz6f7RcSkWgD+E2+Z/vX696jYNynsL7v34W+ET81/eP+0fDDKxoXtH78NdhNCzMeItLUkajUXXMk7LMaQxFgSfsAJO4wwREqOtdSZ0MnblJBIZWEghgD0PfpiYd/MuOUKCrTfUSdXWRbTsOpv3tCDboNun89cUROiJx6L4i+IVnhSRExyzYatgD8cBkB4zxEUKFWsbNpKIZAJYg3UmfpSf7OPl+X4gNJqNpUAAkk+zNwikkwFESdyTfGx/4k0itDLwCUSvDmNpWzEgQBI374wHEssptsGcaztsAx09QWUm+8riWTl0z1PCjrBzXYwpcSp5ik6PTqIrKy+Y6Hyy+kkLr2DCJgwYONzw/wAZ0ky9LzA7VfLVTpQlWYCAQQeaQJ5ZxlM9nvPqEBfKy9PkpUQYUKJtbYx7UbkxMATFMpS30L3I77/7/bif6ig6R2Lw5Z4qWTg0NL/ibQCDXSqlgUViqQpVvbdYPsqQ1vpQL3xquA8TGYp6vNpVYME0222jWDBRvbt99sfMc1wwEJ5TmkdYLMvVZuo6X369BETj3K0KtJlr0fmqw6C4K3gH02levSMUjmT7OTL/AE2Uejacd4F5mY819bAKNJAJEGdSvpupDXmYIJEb4R8To+RQNRalbU1SkFYZnMMpBYFomoViJsIscPKnjKl8lqZiUSrTW9F2g+Z0AHtFZkyOnaMYLifEHqI1UtrFRYkkEs6yylRELJUdF6RNziX9rJzUozdexzQfcXHlG24NRfMZYmrXrnUukgVI1BpADSjQbESsC/2GcG4GaFKn5ZNNwBqUktT5rlWUNsLQQZEbmTJmSylPSsLEAAEEzEXGoEbGbbTeMB8d4rTy4g1KobSYCMtrbkupCR36dsWvkpHFs6iiB402pKekLUMEKjlpU6uyAgQjSdIABtjJ8ROZSoHp1QZUEPUCKCsU3YyKgAAPlwtgSK0jDbw5wqslQZpl0mpTYKIgUkUDSWLgkNEQsSQWm+GdBKiVCiU6VQGWVWAUmGPmeW5EEqT7JixBECRjS+BTrq+gHL+Ja9AolUPUNQwNMVEqNEsV0DzKYhl6OBKyBIxo6HifLMCXqeSQQGWqCuhvqs0aVPvOFefqpVkVspVSqVs70DUSwbTNSmCsSZ9pT16Yc5ZAwgOGUAQbEkQOaQQNJ7bfhg2IPGpdA+c4VQzlSlVFXU1K6GlV2vM8p3nTczZYAgtLHMMKKO4XaWImBJO5JkKJNze3uwsreF8ux1GkiveGCEEHrMEEja8g+uKKeSgBqWYzSqw1KFqpUpmfpA1wWAMjrAt3u9r4RN42hbxnPVKjrYLVZHpZZLqSzFS9RgxlVEU+tgjTvGNjw/KilSp0xcU0VAY3CqF++Jj+OMLlqdWjWIRss8Pr1WUAQwiqymOsQoABwXW8SZhm1KKNOwBHyinUpMNbKTzCm6uGUgwdgZ6EQ8dP6m+7/A8iqjcfDAuXXSAh3AhTHtLeI9QLEYTp4jgkVEQxu9CqlRT66SQ49w1dsGZfjNCqNOsKxHsPNN59z6SD7sdJJcjADFGYrKqg1CAsi5kwe532v/EYupOTyseboYgMPT1EXAxRnkplSKwUp11bdv34QUW5o8rH0/hgHxU3zayJisp+xgcEVnBpkqQQVkEGQRbYjAvit/mt9qgP2MD+7EpF4g/hD8kP6xv12Mffg/JjlX3YX+DvyI/rG/XOGOTPIvuw12KfRcF74gxxJngE2sCbmNhNz09/TA1SqfKLQQ+gkgGYOmbGBqiZkbxjZM5qyj6S/Fh/Ix7VsyAg7ltjsomftK4V8T4r8nJQU9SpTRi94klgAYETIFywnVgrhxkoShpBkcmmRdedZIsCJ3ggTawM4YhH/wASeNUqOUegYerVEJT3MBhzEdpsO5Npx89y1S4c3UPTM9xTRoaw6sDvEheuK6+dOaqV61QjXVA0dlkalUHtHL064JfMhsqFkqFpu73mSRTpJ2mNNa355xKbPW8TE418hGRp6aaA7gff/HF1WWESRM7GDMRMi4I3xGLnp/8AH34qzFQgDSYLMFntPrjkXZ79VErVdISlr1GZZj0UHVe5A6DDahWi95OFWRrgjTo0cxA1EHVF52BNo7enXF2qKlMTMhzv6DDfyYhrrwF5vLioZMq42Zd46A/WHSPU4vyXC69YmmooFT7ZakFK2bZlkK3KwBUWNyMU+UTpGoiGm1p9Gtcf74aeCKVHJkqJFNgCzG5VhIUmALCakn1GN45U+zj8zDauMU37jKoufUlfMpoCSfaWd7yfLJFzi3J+HFpaq+YYVqu/switJg3u7SRBawgQBh9qAXVYgiZkQR0MzEQd8LPkocclBNwddOoCR06AENExvucXs4HkdVwl61S/n+yPF6T0MuXpflAkVCZg8t6jgCSw0lpEdcT4atevl01IKeYVVrITP5ViWK7RobmBuTfri3PZAVaDUWap86DS5o5ZUydrwoYgHrGNGygkz1P4/wA/jjcHwcGZ1LgD4dmxVprVUFdW69VaeZT6gyMBZ/w7Qqt5sGlVv87RIRzP1rFaneHU4nWJo5jVcUswQp/MrxYj0cW94XvhkOxxsi1XKE9Lg1dbDOVD2D0aZ+2CCffOFGb8OVKTjMCupp0qZlHASn5YA5SFUrogFtieVQGAONj/AD/P2HEKsQQQCCCCCLEXEEdt8IHN+p81bzhVRvLXW7Oq0w6hUqO2pUflYITaQQYK7ycN/BPAQuX500M1QGoJYbICsg3pOfmywJOkjoRivjFJZNOipIOaoUkgFoZHpCep0oRVJ7aWxt6ziToXUxkhbAXO7GLT9pxy+NbTv3N5XdAScFoi+lpiD85UkxdZ57kbiZiTG5wVQqBF0JqIQRuWg7xqY3Pxt1jr7pLbm1vYJv723j3Ae/pjqrlRCwJIA7CxM79BJ9cdREh5hZ7iAq9SCdTR2sIUGYP0hjqlQKJYwB1JgfE9P9/TEqaRsTO5J3J9Y648YemAZVUjyzBkabEGQVtBB6iOuAPGJ+a7fOH8GP7sMK4imwAgR0+GFvjQ/Nf22/UfE2VgR8HfkR+m367YYZM8i+7APg0fMD9N/wBdsH5U8i/o4S7HPo8zpbQSqCp3U2BHUCxk7Wgz2x2ZoKtJ0UQuhgBFhqDAATMQTt/DA4q02r6ecPSGraFZGG8lbwexHxjBOYb2QerD3coLX6xYCMVREA8S1FWiyuwXUUVQSBqPmKITVudu+C6dcOwdZUaWImx/KDpNu98IPEPh2k9I+YS4DoVBC8s1FUksADVMMRzWgwQd8aKqPnI6aXAvtDqIFrRg9RM+T+PslSo5h/K2fTKj6FYzUhY+gRcgzGPDwMrlBWJKK7tSUMLOpU1A0bgB0YDvJ7Yv8e5Q080zPemz+eY/OQIZkbAK4HTbvi7OcXbMHLKRy0dKqtwSRALup2sqqAbiW74lOl2etg2euoPWp3P4drdcDZk3piTJckgXJVQTYb3Yx9uCM/WEsVIJWSzG6r1vFyfzQbzgTi/DtOVp5pKvmN5w81AY8tGRtGsgAgsQVtYTFyJxzwg5Oz1vI8qOKNMM1kupjlOoGRcGJC32O4+IxHPJAV9ymx7g2IOFOUzTlCWlgrCWFiBuCOoK3AmYBE+zJso5qoy6aji5MtACzYr0tzTvaCBhvG0Zj5MZdoeUz7xb0x7TzWmowPshVb1Ezq9+wP24rouSoMHa4gSD13HcYnlQUZqjrI03gTpVbgbyev2nE0XnJUbHw5Umk8wAjsAegFmO9rEn7cE5nL5eroLorSSBK7kjYki3x9MQ4bw/y8olMaWlFLH6JLRqYQeYQfcYG3WQVmLAtpB0iSLg6rhza5BEAQInHUlweHkmnJtdBdJYzNKkikqitWfsoKmkiAG/MS5A6aD3GG710Fi6g+rAficZJONUlaamvnRFVRzFqa69BJBEFj5jGdxEwAcL8z4orF/mlCKahX2FYaQd+YSxaJBEW6ECTWKPMy5Epcm0zXk1lakzKVcRAO/qD3Fo9YxRwrNMyFKp+dpHQ/531akdFYX9CCMYmn4yr+a6VSgRQARW0EMSYGnyyPLiNmuZFhFzaPiRWcVYirTGl1k/O0bnlLRLLdgZJnUsm5xozHJGXBp+I/KCAaDID2cSNUiCYuIE2mCN8IstxOtSyqrXqBagUa6hIDUqcQrVdRI84ibbAidtzOL8cACCjNRnC6SgDE6pKpTBsajaSZNlAlsLhlKdEirmmR6ih6gWSaFHTBZjqINZxqSajX20hZxCUpTesPu/+G6pWyzgOTZnSqaehUQjL0mBkAwpq1Abi0qoPMdTk740tbNLRQsSTB2O7vuB2k/YBgPhefSrRFYEqGEu1SAQVAkNBtpMqRYgzbGc4pxQ1mmIQeyPT6zDufuGNwgoR1Rfx8Ms8/j1Lstx+vSYtUc1qVpBEMvcrA9n+TjUfKEqeSyEMjhmVhsV0xO1t/xxg+H0PlVUoSRQpwarDc9FprF5b7e2H3EuJHKtSRKI0MAoUG1NJPLZo1E80sQOVhOCMafBTzMeOEqj2abXgetUwH/zSkhZatZNQYjsZ3ggTJvFomNrHFtHMpUXWhlRImDuCQfwxs4i2qfm29378AeMT80P0n/Zvg1yDSZhNx1BB36giQfQ4D8Xfk/7T/s3xN9lo9FnhSlFAW+m8f42/hgukIQE2hRcmOmKfCTTlh+nU/XP+2DkYaRMAQu5jcf74PUT6AsuHglnV1mUKrHIZIuCZO1wbwMTPtL7n/8AwH8cdTy4QaVUKJJiAIJvAA6Y8b2l9z/imNkgXjZ+Yf30/wBqmDGE1X2gAD4szE/cqfacBcaYGg4BnmpqY6HzUt6H0wYxl6h/PI+IA3weomJ/GdUjLEgKeYCWAJVW9opIsSQoPoWPTGAzCFJ06hPtuBfaVVT0sGhZvG9iMan/AIhZsD5PSvOpq7gfURGQA/pM7Aeq+mM54spGgVy7TqWmHqXgPWqxq72RUCL2Gq5kxOatnp+HNQh8v8Cys3L7RXRU0rBjSQRzi0Gzbx1E2mW+T5crVDprObpFEQSIMU2quOulXKQFklnbaCcZqhVNRQpa7fOMQJJL8rSLmANIIicaoVKj5ak7IwGWQxUKOKfkuy6m1MNJIMMCrQyggiVBxlcHRmadX0+z3huU0KtOkNdVgbAjUxJu03AUGOb2R9xcVP8Ah3QZABUqUqsNqNKChY7jy3Wyr2BBOHHg9FFEwAH1kVDImTDKGPYBgB0wdmczVVnC5cuoWVbzFXU9+UzdV2Ewd9sUhBLk4fI8iTlquEjBV/COayxPks2ZWxBVF5dww8s1dU+zGg7TbFQzVYAa6NVDKgE0ayCSQt/MQRv3xv6WcrE82XYC8kVKZsASsc12Jt2ud9ym8YcTqLSCtQYLUelBDqbjVWdTeFAFNRqk3J2wpYovkpg87NGogHBuLvl1qKKVWsiprCIjNpJmASJ8tDpfpFu+6seImqjzKZCISSGC8xixdCSRTECBA1AbmTZwnDK3kUqpLUYdXdVAY1A0EGAJXSulQCSBcxa+U4TlBSQ5diStPMPQJi+la2i/TUQPvOE1rFFMWSOTLJtcL0JcfpFqtGiAoU+XScFo5NCybCdKaiJAJBL9xj6NwDgGVpUV8tPMQqCpqrqbSQIu4m5BOwHYAYx3h7iBOerVnokKGNaVks7spcIqKpL6dSgARdXa5Jj6Zpiw7fyLYseQuW2Ks74dy1WZphdQg+XygjsQBB98T64y3irgq0GomnUdQ2uTUIqLyhIEsuo21EktPId4xvQMI/GTL8lKkKS7KFDdbm8bxuD6FsMzOKowHhnO+XmWWqYMhgigqV1wH0EgggAKIt7W8k4+qLRUgBlViJWIB2bYTtcdsYHwxlQa9QF2ZaYfV9YhQiqupfrHQIIO3pjReIeLGmvkKRrI+cYTyz0X84yd9gJ64wo6tu+y+BTztRS5AON8SU/M0oFJTDEX1sAF/tADqZJ74SlXrVFy9H8o253CKPpNHb77DriqrWI0pTXU7EBVH2A22G+NlwLgnySiwU6q9SNb29omAq9lUke+MHZ7WScPExax7B823yDLp5FM1ArgAGS1QyNbcqktUYBlWARJXbDzJZrXEj6AYsANPUQCHaevU2b0OFXFOG1BVSsjEUaSk+WBLQoHsqFIZjpQQwJkWK3w/CQb2I/n+P3YZ4kpOTtky5HU4orVQoLHUQI2BMdNheIn78EgWxRUcq6QsodQZhuptHUQu8m/TbqGSGhRShAAmmVCgAQYNgLRf78A+L40KJ+lU/ZvhnXMoZ3j75GFfjVJRf0qn6jYm+y0egjwbfLD9Op+ucEZwoKBNRZQU1LC8QADMyIAgYE8Gt/0y/pVP1r4KqZnRTDa0pkBAGey3AEE6l32EHfvgXLFLglQChF0+zpGn3RI29O2PI5x30sftKfwxbTYlVJOo6ReIn1j1xWyjzB3KEfYymPvxQkIeM8KRVLg1L1KULqss1lLQQJIkkgMSBJ9MPdJLsOuu2/UDA3GY8odfnKMe/z6cfjgtm01N/auvoy7j1kQQPzW3wvUD52mdGazq1N6ZqoqR/Qo5gkdnJLE2gOe2NL4v8Orm0VlbRWp+y2qAyzOhyVYb3BKmL9zIvEqmVybeWKS0kemp1KoApQzLqiC0ewDeAF6Th/w7OLXprVpkFWmCDIsSDHcSDgSL5Mt66qqMhwbwHpYPWZZFgqqHPqdfKsntpIGNq2XRk8oj5sr5ZE7IV0QPgTi0DHaARjSVEp5JTdyMJ4Tz7UH0VSDYUqjXjXTZqfmG1hqDBj0DqTtjcNvjNeIeF0kqec7VPKqswqU1QMJKyxAA1DVAte5cwZwx4Lx2hmXanTqq7oATIKlgSV1FSARBAkX3HeMZimVzSjKpLv1Gfmbk7C/uA392MR4lf5Rm2RvYT/p0g/0ug1WDTEtKKOwXEfGHiAq2W1JXo0vMqtUcqYGiQpbYEiPMAJ2mBONDw/glM1flLBpJ10qbCBSB5gxS01byS3s2AAuSSTfQYcig9n9h9MG3wjsLD7sfPKXC1+XmhqMNmy82Biqr149Y2+GN8Nrj/4jtjDZrM0xxA1WKtT8yndSDKimtIsCDcKX6dY+KkuDXjyduvZiLheYr0q8InlvTY3VrOonZYIKyw3aQCAd8fSOEccpV0psHVXdRNMtdSROkzed4BvhJ4k8HpmWLcpckBiytU5oiCqsCHA6iRBaVEyc/wAQ8PZnSIanUTQQz+YksgH0tJGo9dWkEQ1r4ocP1RfCNd4g8UrQBFMLVcCTDSE7SEBkkiIt78YjjPEK2ZraWFNz7RWnKlYBVF1S2lZ1MSO03AJxcfDld2GpTTpiNKuUWWNubXfZRaADv641HBvDHkHzaredV0hYAASb8thJmRsOnXbBwZqUnyLeFVBk6OtlK1aoV9PluAugHTqIBELqYwYnlnY4UZvMhFNR21bsWn2jub9Z2+zG145lKjNRposg6y1UzEkGdemOXdt7mBsTgbJ+DwuYWrUYOiDUF6GrbnIiBtMXuR2xzqcnNxa49z1/Dz4/Hg+ORPwHJVKFag1RSKlcyqMSDpiGlY3XUTvsMbmuYUmNirH4MDP78AcSZ/lVAAGJUs023eQR9ImLRsThrWZBZzZhEdWBsQBue1u+DCqcl8nJmm5y2fqSMg+u38/djwRiGVcsgLTqFjK6bjeQbiZBv3xcF2/mfdixIj6YHywcF9bKwLSkC4WLg3je1u09beVVSsoIPKHDAgjdWMfx9LfC1RfGWzSJVvZP89RhZ4z9hf739mcMqvsN/PXCvxm3Kv8Ae/qYwyiRPwfPyZfUv8b4KIJpDSqO2hYV/ZNhYwDgTwly5ZZ7sfhq92DGoFqYQrVAKqDpBBsBsYthx9RTRaF5RaLbDYegiJ9+OEal9zfih/diNFSqqumpYRJUkmwF/XFrCb6agI7KR99/wxqzFGN8TVGNdqfypaY0ofLqbArDyml0Md5J9MOPDdbzctLv5o1MNRFivQqTI0i95wyemSNLc4Btroz906QfWMT0GxYVXjulrbWUAW+OJRhU3Lb7G2+KoCznCkroVdVZPoiquqB3mVdVPv8Aj0xLhPCRl6YpUlRUktAL+0xkk6i53n7TgrMZkKNThlFhJUxMxv6zjqfFKJ2abqNju/sj3mDbFrMUSquViQokxdzvvHse/HnP9Vf8Z/8A0xTXz1EkS4BpuJBMQxDKA19yC0Defdj0Z2mWCBpYrqC9Sp2Mbwe/vjY4LFqUH59SB5bqGKnWjsNSmD1W4P2GROBqfBaNCp8oVaKNBQtpqDlaJA+cIEwb6fo4Lp8RoaUZWXQ3sssaWJj2SDDGPU9MQzmYoVAwqXVDzAk2sV59LCxGsX3g4Nh0WZ3Khxoq0VqKGBgsrAMIvDgQZj+ZxdSqhiRJ1dQbH3wbt7xOK6/FaInVUAgFiTAETGo3gCSPtAwAM3RAdmqahLOS3soAWPeFAhhP5nocFhQ0Y99sYPxB4XqnNeeBTWiCAdUzpjSAoRLLIAKAezo3M41mZqOoHlioTqA5hICzLHmvOm+8WGwxdVqEqUIRwRBUqwm21mYjvtgscbTtCPgdfJu1Ggzq9cUwJD1OYgXm45iATBmYaOuNCnCaMEeWIKKkS0aV2G/oJ7xfCKpw7I0Kq1aqhaqcymrVcxBPMA0ddVyDfD5M6swagWGCwovqNlUswiTsIUXtgsGik8LooQxUCG1As7Eat5hmiZ6fAWti2jRJgglQPZUqJEi5INx1heknElzdESQwOm5JMwDIBJO0wdoxXXzYV0WVg6mfVuFC6pAnY3MwbDpIwtg1ClRvrdOigH4dviMcMvO+o+9m93QgT8MCCtIIep7TgrAiFFtIJAkEqxve53jE1zdPWW8wkkaQs2EGDpHfVY9RIGHYUEnKrIJBJExLNYHfr6DFiUwvsgD3Yqp5tDEEkmdgSYETt2xzmWVpcBfo+W1yRFzE29MK0KmWCnBJ2kC3qJFveI+wYiKb+Y0keXoECL6tV7ztHT1EYFGX5aih63zhY6ipLLIiE5YUdoFowYrRFm6D2Gmw3MDc4LCj00wOgE3tAv1xUTjqlVt1UkyLMjxHXZd8Dh6wIshHL9CqDN5g3G0R9t9sIdBFR+VvdhT4y9lffV/Z4NFR4bVpVQBsKhJ3ndQB07/DC/xq3IhB/pvdHlG/4Yy+yi6KeC1MxSpovydnAkqQ9MLDEsCJcEkg9QI7DDc5+v8A9o/+Ol/qY7HYzY3weHiGY/7R/wDHS/1Me/L8xt8kf/HS/wBTHY7BZm2eHPVx/wC1f/HS/wBTHf8AMMwf/aP/AI6X+pjsdgsbYPxKvmKlNkGXZdQiSaR6g7CsPxwAqZtVZVokAuHulIkQxfmjNAM5JEsABY8om3Y7BtQjnTNaWRaLqhqKygrSJADmpGpcypJ1EQTAABtJnEKOXrhVXyaqhQvsigJZVKowms0KJBK7k3m5GOx2DYEiCrmFChKDrDOSVWhEMACEU1yFIjc6hM8u2K63n1A/zDjWtSmoIpkKtRtT6ozQLvMANKgQeUzjsdhbs3qXVGrHWRl2UMgVQFp8rK+vU3/Vc3MWMCJ1XJjAufytapEUWsOqUTzh2fV/6kQA1RoX4Enr2Owt2PRF+ezGZqPTqeU6+WzMBppkMW+sBmlJAErE31HfoAOGMaS0ly76QRrOijrY+UKPKxzACyoJMhrkHpjsdh7sNEP85xKuz0yuXZdLliCKbFrQIIzCgABm3B36YXU3zAQqqBTrNQHyVsxmWAObPNJJvawtjsdh7sSiTVq4SoGpDnYE/MpBYSCHHys6p5dioBU98W/KXMr5VUqQBDCiWLhAoZ380Ag6QSqhet4tjsdh7MeiKVquXDNSLy7VGGhADUI0gj/qYVBCnSdRMG98RymYqBqR8tiUsdKINR1l1icydIBN5mfTHY7D2YnFFfCEqZcOy0jLIBIpoNojfMmwAIje+9sPP+fNJ/6ep7pp7f5uOx2FYa8Ex4hf/tqg+NP/AFcd/wDUDE/+nqfbT/1Me47BYJHh463/AG9QfGn/AKmPP+ft/wBvU+2n/q47HYzsOiJ8Qm//AE9T7af+rjN+IeKjy4NN0ULUsQhCk0m+q5OmwEAdffjsdjSdsGu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091" name="AutoShape 11" descr="data:image/jpeg;base64,/9j/4AAQSkZJRgABAQAAAQABAAD/2wCEAAkGBxMTEhUTExQWFRUXFhsYGBcYFxwfHRoXHhofGR8aGB0bHCggGholHxwYIzEiJSkrLi4uHR8zODMtNyguLisBCgoKDg0OGxAQGywlHyAsLCwsLCwsLCwvLCwsLCwsLCwsLCwsLCwsLCwsLCwsLCwuLCwsLCwsLCwsLCwsLCwsLP/AABEIAKcA8AMBIgACEQEDEQH/xAAbAAACAwEBAQAAAAAAAAAAAAAEBQIDBgABB//EAEoQAAIBAgQEAwMHCAgFAwUAAAECEQMhAAQSMQUiQVEGE2EycYEUI0JSkaGxM2JysrPB0fBTc4KDkpPT4QcVJFRjNETxFkPC0uL/xAAaAQADAQEBAQAAAAAAAAAAAAAAAQMCBAUG/8QAKhEAAgICAgEDAwMFAAAAAAAAAAECEQMSITEEQVFhIoGxEzLwBRRxkdH/2gAMAwEAAhEDEQA/ANHwLLF6Sk1KyqqUlhKrrA8pTIAYAAR95w8p8E/82Z/z2/k4C8Gr818KX7FcNqNNSu38zjna+otwkcnA7flsz/mtiDcE/wDPmf8AMb+GLjTSPZGB6MMHlIio4HTlBt7v9sFC2SO/5Ef6fNf5h/hj3/kZ/p81/mt918d5SfVGIUaJLsCihQBpYMxnvqH0ekRM3w9GZ3RTxTJmimoVMyxuQprlZAEmJUzbp78VuqhqiedmWKOoHzxEgkKWkLYKbHfp3xdnK6UlLvTOhTJaQYUANr32m0AEyBtgDJcYp1YFKlT8wxqRogyTYMPbBMXgxcnD0Fui0n5s1NWZIFEVSPlB9k6p3Xcae15GJVsuUjW9ZV0Fy3yqYVbt0k2giN79sWv5pt8loMXmJqTqIIgt82ZVQZaeu2Cmyq6Q1QU0JAGwt10io8yv9nC1HuhYWUBJq11DHSZr3Q3BkFbAW5jbHPOpF1Zg62ZLZk2K1FpmYTfmkAHYHDOllaJGpSpH1gVt11SvXr029LBVc5l6YgL7NomAsjpAOmQRNh03jGZOMe2NPbonSRWWs5q5hFpTzeeSGXmIaQPTbe+KRXUtTCvmyGAMisvITq5akmQZRxO0jA2d4uqgN5KhCQOeqVDGTJJEAC0AlTPWMMuEHLV1JRIIsytJN9iDPOp+sDB9MYx5ceTiPJqUXHsoyyLUotXp1cywVC2kVp1cusKGBIkixAEgmMRzC6ACald/avTzJIOkoIU6RNQloCeh74cVMmv0SbbEw3uB1TIn1798B06LUgBpRiiKKc21uJkg/QkRa8QY1dK6oxYDlyCWXXmJVwgjMEgnzGptBK+ysST0kTjygdboAa+ltMt8pPIGDEMQBzKdDQfQd7NS9JAQ1IKNS04VfamPZBA1ICY2iZ7YlTagSVIQkv5TDSTLhZI2vynftg1FsLsoKT0nqmtXCKCTNdp0xKnoRqXb1tgSo8IjBqzMSVK/KXWH36gmDKRP1hOwxocvRossoiFSSbKIJBv0g3B6Y8zGVWmjGnRRmF1T2QW9T9HreO+DVBsJ66aTXAeuRRAYn5SRqEVJ0ggkHVT0x1n0xIqi1AlStXUQGL/KpADBzfa0Jbvq9MNq9D2h5CtzCAxs5tLmxjeBabHHj0VGs+QDzKJUKdUxJvsqjqb2w9Q2FVB6ZFMmrmFDkglswwKwpeWBEmRoP9v0xM0xKgvmQzVNBAzBOm4WbjmGogfYcMqGXoNUan5IBUAk+WNMt9UkDUfUfVwUvDqQiKaiJgBRad+nXr3wtQsFp8JlVK1swQQCCKhIgjcEC4viB4F3r5k/3h/hg9cssWUCIG20du2JGgv1fxwtTWwCOBf+bM/5rYoz2Sp0V1VKuZi+1SobBSxsp7KcM2yyb6Qft/jiupQpmzIre/3EdfQkfHD1DYXZnLUaZAetmBqZVE1KsFnIChTO8n4QT0wPxTIaELq9YgMl2quZ51BEEkEQTM98N6mVphXIpoDpMnSL6RInvBuJ26Yh4gAFD3NT/XX/AHwmkOLFPg8/Nf5X7JcM6Ww/nrgHwgnzIt1X7kQYY0BYfz1w12xS6JOnQ/firTv72/HHtLLwI11Dcm5E3JMbbC2IrQkHmfc9fX3Y0kTbO09cVJTYM0lSsgqIIK7SDNiJEzbfbFlKhpLHU7ajMMZ0+i2kA73xGnltLM2pjqjlJJUEW5R0B6iPj0GjAPxDitKiAarWLBYFzcrJYC4UK2onYKCTinLcKoclaiqU2C2IXowMggMLbSJ6RA3wRmuD0ayhKiahr1xJlmkE6idwQNJG0MRg6lSAAVdgAB+7tf1wx2Z7i3Glyq0w7q1WqfLVnhVPlqC7kdBLzaZJXpheaKmapqFyo5q5DNLExopLPM5kddzHphrxLhL1VqOrljpY06WkAEyTpZpPKT0AGom5MABRXWrppKlIuEcsAUqTswBqIENgXM9GPaMeX5sZyaSTo7fGlFRfPJ4+aBc03aoJR/MPmTCEWV4USSAbDa8TBwClWvTqvqUNSN6dclBUaZ3JtfVN9PszfVYzJZUrKOAtSq7GpoJYwCARyzDGQpIJ+l8K+J5uroD0xTcMQfLNR1PlEkAgqdN40+yYJsG2x5mzvWvjn0OySX7vwXDiKZcfOQinl1smj3y2kKVPWNvXB/nMjBg0EXUt96N+afjI9QMJMzSNEsAWomTOtjUoPFoZtIZTHXmAtK9MVZfNCkCuk+UkGpStNFG2ZCJBpmLEWBgixIXP6Ur3i+V/P53ZptNU0fRstm0cJeC2qEJGqRZhveDafdi56QIgiQemMz4ESomta1RazMC6uFCwCQxURfSZVhfaLCDjWC2PocORTgmeTkhq6BgxTcnR9bqB2fuPzvt7mRPe8fgdyP44un1wKUK2USPq7R7p6eh+BO2LkydOnFhAG9hAkmbD34hVo1Dr01AkkaDonSI5tzDEmIxPzgB7Lx6KW+5Zj7cepXnZX+KMvr9IDAIj5VSXIqLpJTQun2ADL3+kzfCMcyVrwyR5nLY8tKBI2u5M9gLYs8w9EJn1Ufif44nrYbIv+P8A/jBY6KKL1phgpBqEKAdqfQkknUx2gDBWKflQKhoMG0ghhBtMqTY9/TF0YVjODWtiDYk4HfAz+ZqJOnReLEMOwI69ZM/DCAuD48cYrOPFbABJ15Wn6p/A4G8R/kvfUpjt/wDcUYvrGEb9E4G8Tfk1/raX7RYxmRSJX4WHzIHZo++P3DBdD2R/PU4C8JPNL+8b9Y4Pyj8o937zgj2KXRPRbFKne30jf44KbA6UtNpY3JuZ3Mx7rm2KEyDDr8f974GyeXQa2ptIdtRIbUsxpt2227zgmrVVY1dTAHcxP7sdSpqgCgQB8fxwzJ6oxPVB1dhP2XxBsVZpyKbkDU2kgCdybR9pGAVnuSpaKdNJnSir9igfuxVxDJLXTQ5YAEMCpiCJHxEH32tGCbA9xsPcOuJ6B2wnFNUwToSZHw7pJ1uGWIX6TehhgAsTZZbfcRdYKfl1mosAVa6iSdLLZ1BN2X8k46g1PXGzVYwHnuHrUvJViANSxeNtQNmi8dpPfHF5HhRnjagqZ04vIalcjH1K1VK6hm1U6pKXA5KgWQfUMIt1JPa4fExUoorUQGVXM0ySNLwQqodtJYjla222qzni+UNIoXh01oxqRGlkJaWUklTpDiZM+mASDURw0agfLqdtSHlqAdjFx+bjxJQnhmt41Xa9z1YTjkXD4B+HZ8JSovVrqzkwtSCpMEi4MFdJMNItMY31DPqaQqsVUaSWJIAWPaknYAzvjAnJinp1aCGKlWYSKWYsqubiQ6hQDa9Pu0YX+MuLlcquVDNzVTqkc1VUW+re3mXIi8jscej4WSKm4r15OXPjbo2FbxpQ1qKQNYH6SnSv9iVJeO9htfB+U8Q0KjaCxpt/5BpB9zExM2I7xj5l4Yy9eudKq5BYa3gxsGu4E67nlBmG+OGPE+BlqIFLMFy61SEqBgyMgFlV2LBpZU0gDde+O5Tm30al4+FKm+T6c5tj1EjCLwfUqtlVNYOG1MArqVYKLQQ19w0ekYfK/wBnc46E7PPkqdItDWxlPGnGWRDTpKGI1ea5MJShZGux1MC2rT2W/QFuM01cxRbTT2aqN266aX726Yr4nw2mMuaekCkJLKPqEFXaYu0MWn0xnJ+1jVRfIVwzh60aZpyTvqJjeApj/D95OCssxgg3KmDuOgIN5vEfZjM8I8S1HNSlUpM70kUFlB+da68gNpYgsL7T7UY0IqQFqQQCo1Bp5QeYE9ipJFh1PbDilXHRht3yFAYqzdHUpUMyH6y6ZHW2pSPTbFqm38/biDnDoVlNKkQoBZmi2o7n3xuY64mExSckpqirzagIgGxt9X3HuMXzGCgsjmE5G9x/dgTxPZE/r6X7VcFZo8jfo/wwJ4nPIs/09P8AaricisCnwgPmf7x/1zhhkhyL7v3nC/wf+RH9Y/7Rv4YYZM8i+795w49il0XRiLj4YmzYprgkNpgGCFJEgN02/DFCYOampijIYgMCQCpvcdlYGDB3mRscXRinKl9C+Zp1gc2mdM+k/b0627WzE4YiQXA9WnLBQAdJlvQ9APXYn9EYtqEgALuxsYmO7fAfeRhDxLxKlE+VSpNWKzqIdVVWG6l2B1N30ixsTgbS7HCEpuoo0AX44sCdsZTKeN6Zdadei9DWdKuXV6Zb6pKgFZteMa3a2BNPoJ45QdSRNRjnxGceM1jpIB0mG6AxY+sHAZEnGXLVqVNUZ4DsYUkBzpQKx2QlS/tESJthPmeH1qJNQLqkRcjSR1DudgQFGo7aZM4eZbPU1otALNTlalJYL+aBcAblmMkHqDO2CK7BUJYLpAklmgaY3IaZEbgmDjhy+LDJNzlfJ6GGbhGkZ+pka4U6aDFSCGpNoIAsCPbmPSDjNcb4W1UaAKmgEq4qGGTQJNMMYLqwYGGBACggiRhvwniFaq4TLqlNKJNOsjSVNSDCUiWICjtFt4Ith9xDhK1pfUPnAkspKllWYIaWUkBjuvWPXGMXhY8Uto2UeVyVSPmHhDMrSIqgE6isAGTA5l5QJYrq3kTe3bS8Po1KNZczSQVvMqfPJy0zrAGm8tBjU5W5hFnTeVreFsxl2Yci0diWJUPTMgAsAyqQAohjebTfF7cEzGWaiKQZw0wiOjLNiGAAF5nVyweSIvPXDa3ZrNHFOKUeH/j8m3ocRYOzVWBSJAHKFW3MdV2B5YnqSBMg4Jo5d6/M4NOjuKWzP61ey/m/bjO5PXUJqaKjtMhRMSdUlnCzUYTFwoEMB6azgyVFpKtUKGEyASdzO5uTtck++cUPPb14XYaqAAAAAdsessjv+/8A+dsV1cyiRqZV39ogWAJPoLAm/wC7ExUBFoIuLG3Yj4G2GTsxWdzHyOt5k8tEhK1jLZSoSabsTEtTIe94C1B9LGwzNdKQLVGVADGpjAk2j1n8MIfFdBXqU0YSKlCvTYHqJpEfex+3CngvCjnadBq7VGy9TJ0x5UEKHVQNRcbE6qlhfuSLDnw/TKUPbr7m58pM15qgMQCDBVSBPKzez0up2xcBiscPpgOqoF8z2ot00j3QDYDbpj2jVlVY9VUx6lQff2x0kzq+WWorI41KRBHcdvuGI5YUx83TKfNgAqpHIOgIBJHxxaHvGKWqUxUVZAqOGKrO4nmIHeYwmBdmF5G938MA+JxFNf6+n+1T9+DcyeRvd+8YD8Uewnfz6f7RcSkWgD+E2+Z/vX696jYNynsL7v34W+ET81/eP+0fDDKxoXtH78NdhNCzMeItLUkajUXXMk7LMaQxFgSfsAJO4wwREqOtdSZ0MnblJBIZWEghgD0PfpiYd/MuOUKCrTfUSdXWRbTsOpv3tCDboNun89cUROiJx6L4i+IVnhSRExyzYatgD8cBkB4zxEUKFWsbNpKIZAJYg3UmfpSf7OPl+X4gNJqNpUAAkk+zNwikkwFESdyTfGx/4k0itDLwCUSvDmNpWzEgQBI374wHEssptsGcaztsAx09QWUm+8riWTl0z1PCjrBzXYwpcSp5ik6PTqIrKy+Y6Hyy+kkLr2DCJgwYONzw/wAZ0ky9LzA7VfLVTpQlWYCAQQeaQJ5ZxlM9nvPqEBfKy9PkpUQYUKJtbYx7UbkxMATFMpS30L3I77/7/bif6ig6R2Lw5Z4qWTg0NL/ibQCDXSqlgUViqQpVvbdYPsqQ1vpQL3xquA8TGYp6vNpVYME0222jWDBRvbt99sfMc1wwEJ5TmkdYLMvVZuo6X369BETj3K0KtJlr0fmqw6C4K3gH02levSMUjmT7OTL/AE2Uejacd4F5mY819bAKNJAJEGdSvpupDXmYIJEb4R8To+RQNRalbU1SkFYZnMMpBYFomoViJsIscPKnjKl8lqZiUSrTW9F2g+Z0AHtFZkyOnaMYLifEHqI1UtrFRYkkEs6yylRELJUdF6RNziX9rJzUozdexzQfcXHlG24NRfMZYmrXrnUukgVI1BpADSjQbESsC/2GcG4GaFKn5ZNNwBqUktT5rlWUNsLQQZEbmTJmSylPSsLEAAEEzEXGoEbGbbTeMB8d4rTy4g1KobSYCMtrbkupCR36dsWvkpHFs6iiB402pKekLUMEKjlpU6uyAgQjSdIABtjJ8ROZSoHp1QZUEPUCKCsU3YyKgAAPlwtgSK0jDbw5wqslQZpl0mpTYKIgUkUDSWLgkNEQsSQWm+GdBKiVCiU6VQGWVWAUmGPmeW5EEqT7JixBECRjS+BTrq+gHL+Ja9AolUPUNQwNMVEqNEsV0DzKYhl6OBKyBIxo6HifLMCXqeSQQGWqCuhvqs0aVPvOFefqpVkVspVSqVs70DUSwbTNSmCsSZ9pT16Yc5ZAwgOGUAQbEkQOaQQNJ7bfhg2IPGpdA+c4VQzlSlVFXU1K6GlV2vM8p3nTczZYAgtLHMMKKO4XaWImBJO5JkKJNze3uwsreF8ux1GkiveGCEEHrMEEja8g+uKKeSgBqWYzSqw1KFqpUpmfpA1wWAMjrAt3u9r4RN42hbxnPVKjrYLVZHpZZLqSzFS9RgxlVEU+tgjTvGNjw/KilSp0xcU0VAY3CqF++Jj+OMLlqdWjWIRss8Pr1WUAQwiqymOsQoABwXW8SZhm1KKNOwBHyinUpMNbKTzCm6uGUgwdgZ6EQ8dP6m+7/A8iqjcfDAuXXSAh3AhTHtLeI9QLEYTp4jgkVEQxu9CqlRT66SQ49w1dsGZfjNCqNOsKxHsPNN59z6SD7sdJJcjADFGYrKqg1CAsi5kwe532v/EYupOTyseboYgMPT1EXAxRnkplSKwUp11bdv34QUW5o8rH0/hgHxU3zayJisp+xgcEVnBpkqQQVkEGQRbYjAvit/mt9qgP2MD+7EpF4g/hD8kP6xv12Mffg/JjlX3YX+DvyI/rG/XOGOTPIvuw12KfRcF74gxxJngE2sCbmNhNz09/TA1SqfKLQQ+gkgGYOmbGBqiZkbxjZM5qyj6S/Fh/Ix7VsyAg7ltjsomftK4V8T4r8nJQU9SpTRi94klgAYETIFywnVgrhxkoShpBkcmmRdedZIsCJ3ggTawM4YhH/wASeNUqOUegYerVEJT3MBhzEdpsO5Npx89y1S4c3UPTM9xTRoaw6sDvEheuK6+dOaqV61QjXVA0dlkalUHtHL064JfMhsqFkqFpu73mSRTpJ2mNNa355xKbPW8TE418hGRp6aaA7gff/HF1WWESRM7GDMRMi4I3xGLnp/8AH34qzFQgDSYLMFntPrjkXZ79VErVdISlr1GZZj0UHVe5A6DDahWi95OFWRrgjTo0cxA1EHVF52BNo7enXF2qKlMTMhzv6DDfyYhrrwF5vLioZMq42Zd46A/WHSPU4vyXC69YmmooFT7ZakFK2bZlkK3KwBUWNyMU+UTpGoiGm1p9Gtcf74aeCKVHJkqJFNgCzG5VhIUmALCakn1GN45U+zj8zDauMU37jKoufUlfMpoCSfaWd7yfLJFzi3J+HFpaq+YYVqu/switJg3u7SRBawgQBh9qAXVYgiZkQR0MzEQd8LPkocclBNwddOoCR06AENExvucXs4HkdVwl61S/n+yPF6T0MuXpflAkVCZg8t6jgCSw0lpEdcT4atevl01IKeYVVrITP5ViWK7RobmBuTfri3PZAVaDUWap86DS5o5ZUydrwoYgHrGNGygkz1P4/wA/jjcHwcGZ1LgD4dmxVprVUFdW69VaeZT6gyMBZ/w7Qqt5sGlVv87RIRzP1rFaneHU4nWJo5jVcUswQp/MrxYj0cW94XvhkOxxsi1XKE9Lg1dbDOVD2D0aZ+2CCffOFGb8OVKTjMCupp0qZlHASn5YA5SFUrogFtieVQGAONj/AD/P2HEKsQQQCCCCCLEXEEdt8IHN+p81bzhVRvLXW7Oq0w6hUqO2pUflYITaQQYK7ycN/BPAQuX500M1QGoJYbICsg3pOfmywJOkjoRivjFJZNOipIOaoUkgFoZHpCep0oRVJ7aWxt6ziToXUxkhbAXO7GLT9pxy+NbTv3N5XdAScFoi+lpiD85UkxdZ57kbiZiTG5wVQqBF0JqIQRuWg7xqY3Pxt1jr7pLbm1vYJv723j3Ae/pjqrlRCwJIA7CxM79BJ9cdREh5hZ7iAq9SCdTR2sIUGYP0hjqlQKJYwB1JgfE9P9/TEqaRsTO5J3J9Y648YemAZVUjyzBkabEGQVtBB6iOuAPGJ+a7fOH8GP7sMK4imwAgR0+GFvjQ/Nf22/UfE2VgR8HfkR+m367YYZM8i+7APg0fMD9N/wBdsH5U8i/o4S7HPo8zpbQSqCp3U2BHUCxk7Wgz2x2ZoKtJ0UQuhgBFhqDAATMQTt/DA4q02r6ecPSGraFZGG8lbwexHxjBOYb2QerD3coLX6xYCMVREA8S1FWiyuwXUUVQSBqPmKITVudu+C6dcOwdZUaWImx/KDpNu98IPEPh2k9I+YS4DoVBC8s1FUksADVMMRzWgwQd8aKqPnI6aXAvtDqIFrRg9RM+T+PslSo5h/K2fTKj6FYzUhY+gRcgzGPDwMrlBWJKK7tSUMLOpU1A0bgB0YDvJ7Yv8e5Q080zPemz+eY/OQIZkbAK4HTbvi7OcXbMHLKRy0dKqtwSRALup2sqqAbiW74lOl2etg2euoPWp3P4drdcDZk3piTJckgXJVQTYb3Yx9uCM/WEsVIJWSzG6r1vFyfzQbzgTi/DtOVp5pKvmN5w81AY8tGRtGsgAgsQVtYTFyJxzwg5Oz1vI8qOKNMM1kupjlOoGRcGJC32O4+IxHPJAV9ymx7g2IOFOUzTlCWlgrCWFiBuCOoK3AmYBE+zJso5qoy6aji5MtACzYr0tzTvaCBhvG0Zj5MZdoeUz7xb0x7TzWmowPshVb1Ezq9+wP24rouSoMHa4gSD13HcYnlQUZqjrI03gTpVbgbyev2nE0XnJUbHw5Umk8wAjsAegFmO9rEn7cE5nL5eroLorSSBK7kjYki3x9MQ4bw/y8olMaWlFLH6JLRqYQeYQfcYG3WQVmLAtpB0iSLg6rhza5BEAQInHUlweHkmnJtdBdJYzNKkikqitWfsoKmkiAG/MS5A6aD3GG710Fi6g+rAficZJONUlaamvnRFVRzFqa69BJBEFj5jGdxEwAcL8z4orF/mlCKahX2FYaQd+YSxaJBEW6ECTWKPMy5Epcm0zXk1lakzKVcRAO/qD3Fo9YxRwrNMyFKp+dpHQ/531akdFYX9CCMYmn4yr+a6VSgRQARW0EMSYGnyyPLiNmuZFhFzaPiRWcVYirTGl1k/O0bnlLRLLdgZJnUsm5xozHJGXBp+I/KCAaDID2cSNUiCYuIE2mCN8IstxOtSyqrXqBagUa6hIDUqcQrVdRI84ibbAidtzOL8cACCjNRnC6SgDE6pKpTBsajaSZNlAlsLhlKdEirmmR6ih6gWSaFHTBZjqINZxqSajX20hZxCUpTesPu/+G6pWyzgOTZnSqaehUQjL0mBkAwpq1Abi0qoPMdTk740tbNLRQsSTB2O7vuB2k/YBgPhefSrRFYEqGEu1SAQVAkNBtpMqRYgzbGc4pxQ1mmIQeyPT6zDufuGNwgoR1Rfx8Ms8/j1Lstx+vSYtUc1qVpBEMvcrA9n+TjUfKEqeSyEMjhmVhsV0xO1t/xxg+H0PlVUoSRQpwarDc9FprF5b7e2H3EuJHKtSRKI0MAoUG1NJPLZo1E80sQOVhOCMafBTzMeOEqj2abXgetUwH/zSkhZatZNQYjsZ3ggTJvFomNrHFtHMpUXWhlRImDuCQfwxs4i2qfm29378AeMT80P0n/Zvg1yDSZhNx1BB36giQfQ4D8Xfk/7T/s3xN9lo9FnhSlFAW+m8f42/hgukIQE2hRcmOmKfCTTlh+nU/XP+2DkYaRMAQu5jcf74PUT6AsuHglnV1mUKrHIZIuCZO1wbwMTPtL7n/8AwH8cdTy4QaVUKJJiAIJvAA6Y8b2l9z/imNkgXjZ+Yf30/wBqmDGE1X2gAD4szE/cqfacBcaYGg4BnmpqY6HzUt6H0wYxl6h/PI+IA3weomJ/GdUjLEgKeYCWAJVW9opIsSQoPoWPTGAzCFJ06hPtuBfaVVT0sGhZvG9iMan/AIhZsD5PSvOpq7gfURGQA/pM7Aeq+mM54spGgVy7TqWmHqXgPWqxq72RUCL2Gq5kxOatnp+HNQh8v8Cys3L7RXRU0rBjSQRzi0Gzbx1E2mW+T5crVDprObpFEQSIMU2quOulXKQFklnbaCcZqhVNRQpa7fOMQJJL8rSLmANIIicaoVKj5ak7IwGWQxUKOKfkuy6m1MNJIMMCrQyggiVBxlcHRmadX0+z3huU0KtOkNdVgbAjUxJu03AUGOb2R9xcVP8Ah3QZABUqUqsNqNKChY7jy3Wyr2BBOHHg9FFEwAH1kVDImTDKGPYBgB0wdmczVVnC5cuoWVbzFXU9+UzdV2Ewd9sUhBLk4fI8iTlquEjBV/COayxPks2ZWxBVF5dww8s1dU+zGg7TbFQzVYAa6NVDKgE0ayCSQt/MQRv3xv6WcrE82XYC8kVKZsASsc12Jt2ud9ym8YcTqLSCtQYLUelBDqbjVWdTeFAFNRqk3J2wpYovkpg87NGogHBuLvl1qKKVWsiprCIjNpJmASJ8tDpfpFu+6seImqjzKZCISSGC8xixdCSRTECBA1AbmTZwnDK3kUqpLUYdXdVAY1A0EGAJXSulQCSBcxa+U4TlBSQ5diStPMPQJi+la2i/TUQPvOE1rFFMWSOTLJtcL0JcfpFqtGiAoU+XScFo5NCybCdKaiJAJBL9xj6NwDgGVpUV8tPMQqCpqrqbSQIu4m5BOwHYAYx3h7iBOerVnokKGNaVks7spcIqKpL6dSgARdXa5Jj6Zpiw7fyLYseQuW2Ks74dy1WZphdQg+XygjsQBB98T64y3irgq0GomnUdQ2uTUIqLyhIEsuo21EktPId4xvQMI/GTL8lKkKS7KFDdbm8bxuD6FsMzOKowHhnO+XmWWqYMhgigqV1wH0EgggAKIt7W8k4+qLRUgBlViJWIB2bYTtcdsYHwxlQa9QF2ZaYfV9YhQiqupfrHQIIO3pjReIeLGmvkKRrI+cYTyz0X84yd9gJ64wo6tu+y+BTztRS5AON8SU/M0oFJTDEX1sAF/tADqZJ74SlXrVFy9H8o253CKPpNHb77DriqrWI0pTXU7EBVH2A22G+NlwLgnySiwU6q9SNb29omAq9lUke+MHZ7WScPExax7B823yDLp5FM1ArgAGS1QyNbcqktUYBlWARJXbDzJZrXEj6AYsANPUQCHaevU2b0OFXFOG1BVSsjEUaSk+WBLQoHsqFIZjpQQwJkWK3w/CQb2I/n+P3YZ4kpOTtky5HU4orVQoLHUQI2BMdNheIn78EgWxRUcq6QsodQZhuptHUQu8m/TbqGSGhRShAAmmVCgAQYNgLRf78A+L40KJ+lU/ZvhnXMoZ3j75GFfjVJRf0qn6jYm+y0egjwbfLD9Op+ucEZwoKBNRZQU1LC8QADMyIAgYE8Gt/0y/pVP1r4KqZnRTDa0pkBAGey3AEE6l32EHfvgXLFLglQChF0+zpGn3RI29O2PI5x30sftKfwxbTYlVJOo6ReIn1j1xWyjzB3KEfYymPvxQkIeM8KRVLg1L1KULqss1lLQQJIkkgMSBJ9MPdJLsOuu2/UDA3GY8odfnKMe/z6cfjgtm01N/auvoy7j1kQQPzW3wvUD52mdGazq1N6ZqoqR/Qo5gkdnJLE2gOe2NL4v8Orm0VlbRWp+y2qAyzOhyVYb3BKmL9zIvEqmVybeWKS0kemp1KoApQzLqiC0ewDeAF6Th/w7OLXprVpkFWmCDIsSDHcSDgSL5Mt66qqMhwbwHpYPWZZFgqqHPqdfKsntpIGNq2XRk8oj5sr5ZE7IV0QPgTi0DHaARjSVEp5JTdyMJ4Tz7UH0VSDYUqjXjXTZqfmG1hqDBj0DqTtjcNvjNeIeF0kqec7VPKqswqU1QMJKyxAA1DVAte5cwZwx4Lx2hmXanTqq7oATIKlgSV1FSARBAkX3HeMZimVzSjKpLv1Gfmbk7C/uA392MR4lf5Rm2RvYT/p0g/0ug1WDTEtKKOwXEfGHiAq2W1JXo0vMqtUcqYGiQpbYEiPMAJ2mBONDw/glM1flLBpJ10qbCBSB5gxS01byS3s2AAuSSTfQYcig9n9h9MG3wjsLD7sfPKXC1+XmhqMNmy82Biqr149Y2+GN8Nrj/4jtjDZrM0xxA1WKtT8yndSDKimtIsCDcKX6dY+KkuDXjyduvZiLheYr0q8InlvTY3VrOonZYIKyw3aQCAd8fSOEccpV0psHVXdRNMtdSROkzed4BvhJ4k8HpmWLcpckBiytU5oiCqsCHA6iRBaVEyc/wAQ8PZnSIanUTQQz+YksgH0tJGo9dWkEQ1r4ocP1RfCNd4g8UrQBFMLVcCTDSE7SEBkkiIt78YjjPEK2ZraWFNz7RWnKlYBVF1S2lZ1MSO03AJxcfDld2GpTTpiNKuUWWNubXfZRaADv641HBvDHkHzaredV0hYAASb8thJmRsOnXbBwZqUnyLeFVBk6OtlK1aoV9PluAugHTqIBELqYwYnlnY4UZvMhFNR21bsWn2jub9Z2+zG145lKjNRposg6y1UzEkGdemOXdt7mBsTgbJ+DwuYWrUYOiDUF6GrbnIiBtMXuR2xzqcnNxa49z1/Dz4/Hg+ORPwHJVKFag1RSKlcyqMSDpiGlY3XUTvsMbmuYUmNirH4MDP78AcSZ/lVAAGJUs023eQR9ImLRsThrWZBZzZhEdWBsQBue1u+DCqcl8nJmm5y2fqSMg+u38/djwRiGVcsgLTqFjK6bjeQbiZBv3xcF2/mfdixIj6YHywcF9bKwLSkC4WLg3je1u09beVVSsoIPKHDAgjdWMfx9LfC1RfGWzSJVvZP89RhZ4z9hf739mcMqvsN/PXCvxm3Kv8Ae/qYwyiRPwfPyZfUv8b4KIJpDSqO2hYV/ZNhYwDgTwly5ZZ7sfhq92DGoFqYQrVAKqDpBBsBsYthx9RTRaF5RaLbDYegiJ9+OEal9zfih/diNFSqqumpYRJUkmwF/XFrCb6agI7KR99/wxqzFGN8TVGNdqfypaY0ofLqbArDyml0Md5J9MOPDdbzctLv5o1MNRFivQqTI0i95wyemSNLc4Btroz906QfWMT0GxYVXjulrbWUAW+OJRhU3Lb7G2+KoCznCkroVdVZPoiquqB3mVdVPv8Aj0xLhPCRl6YpUlRUktAL+0xkk6i53n7TgrMZkKNThlFhJUxMxv6zjqfFKJ2abqNju/sj3mDbFrMUSquViQokxdzvvHse/HnP9Vf8Z/8A0xTXz1EkS4BpuJBMQxDKA19yC0Defdj0Z2mWCBpYrqC9Sp2Mbwe/vjY4LFqUH59SB5bqGKnWjsNSmD1W4P2GROBqfBaNCp8oVaKNBQtpqDlaJA+cIEwb6fo4Lp8RoaUZWXQ3sssaWJj2SDDGPU9MQzmYoVAwqXVDzAk2sV59LCxGsX3g4Nh0WZ3Khxoq0VqKGBgsrAMIvDgQZj+ZxdSqhiRJ1dQbH3wbt7xOK6/FaInVUAgFiTAETGo3gCSPtAwAM3RAdmqahLOS3soAWPeFAhhP5nocFhQ0Y99sYPxB4XqnNeeBTWiCAdUzpjSAoRLLIAKAezo3M41mZqOoHlioTqA5hICzLHmvOm+8WGwxdVqEqUIRwRBUqwm21mYjvtgscbTtCPgdfJu1Ggzq9cUwJD1OYgXm45iATBmYaOuNCnCaMEeWIKKkS0aV2G/oJ7xfCKpw7I0Kq1aqhaqcymrVcxBPMA0ddVyDfD5M6swagWGCwovqNlUswiTsIUXtgsGik8LooQxUCG1As7Eat5hmiZ6fAWti2jRJgglQPZUqJEi5INx1heknElzdESQwOm5JMwDIBJO0wdoxXXzYV0WVg6mfVuFC6pAnY3MwbDpIwtg1ClRvrdOigH4dviMcMvO+o+9m93QgT8MCCtIIep7TgrAiFFtIJAkEqxve53jE1zdPWW8wkkaQs2EGDpHfVY9RIGHYUEnKrIJBJExLNYHfr6DFiUwvsgD3Yqp5tDEEkmdgSYETt2xzmWVpcBfo+W1yRFzE29MK0KmWCnBJ2kC3qJFveI+wYiKb+Y0keXoECL6tV7ztHT1EYFGX5aih63zhY6ipLLIiE5YUdoFowYrRFm6D2Gmw3MDc4LCj00wOgE3tAv1xUTjqlVt1UkyLMjxHXZd8Dh6wIshHL9CqDN5g3G0R9t9sIdBFR+VvdhT4y9lffV/Z4NFR4bVpVQBsKhJ3ndQB07/DC/xq3IhB/pvdHlG/4Yy+yi6KeC1MxSpovydnAkqQ9MLDEsCJcEkg9QI7DDc5+v8A9o/+Ol/qY7HYzY3weHiGY/7R/wDHS/1Me/L8xt8kf/HS/wBTHY7BZm2eHPVx/wC1f/HS/wBTHf8AMMwf/aP/AI6X+pjsdgsbYPxKvmKlNkGXZdQiSaR6g7CsPxwAqZtVZVokAuHulIkQxfmjNAM5JEsABY8om3Y7BtQjnTNaWRaLqhqKygrSJADmpGpcypJ1EQTAABtJnEKOXrhVXyaqhQvsigJZVKowms0KJBK7k3m5GOx2DYEiCrmFChKDrDOSVWhEMACEU1yFIjc6hM8u2K63n1A/zDjWtSmoIpkKtRtT6ozQLvMANKgQeUzjsdhbs3qXVGrHWRl2UMgVQFp8rK+vU3/Vc3MWMCJ1XJjAufytapEUWsOqUTzh2fV/6kQA1RoX4Enr2Owt2PRF+ezGZqPTqeU6+WzMBppkMW+sBmlJAErE31HfoAOGMaS0ly76QRrOijrY+UKPKxzACyoJMhrkHpjsdh7sNEP85xKuz0yuXZdLliCKbFrQIIzCgABm3B36YXU3zAQqqBTrNQHyVsxmWAObPNJJvawtjsdh7sSiTVq4SoGpDnYE/MpBYSCHHys6p5dioBU98W/KXMr5VUqQBDCiWLhAoZ380Ag6QSqhet4tjsdh7MeiKVquXDNSLy7VGGhADUI0gj/qYVBCnSdRMG98RymYqBqR8tiUsdKINR1l1icydIBN5mfTHY7D2YnFFfCEqZcOy0jLIBIpoNojfMmwAIje+9sPP+fNJ/6ep7pp7f5uOx2FYa8Ex4hf/tqg+NP/AFcd/wDUDE/+nqfbT/1Me47BYJHh463/AG9QfGn/AKmPP+ft/wBvU+2n/q47HYzsOiJ8Qm//AE9T7af+rjN+IeKjy4NN0ULUsQhCk0m+q5OmwEAdffjsdjSdsGu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6093" name="Picture 13" descr="Стрілець (Sagittariu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3016"/>
            <a:ext cx="3810000" cy="3143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123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 descr="C:\Users\Олег\Desktop\Новая папка (10)\299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424" t="-145" r="16757" b="145"/>
          <a:stretch/>
        </p:blipFill>
        <p:spPr bwMode="auto">
          <a:xfrm>
            <a:off x="-1066800" y="0"/>
            <a:ext cx="10210800" cy="696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58847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Замикає</a:t>
            </a:r>
            <a:r>
              <a:rPr lang="ru-RU" dirty="0" smtClean="0"/>
              <a:t> </a:t>
            </a:r>
            <a:r>
              <a:rPr lang="ru-RU" dirty="0" err="1" smtClean="0"/>
              <a:t>зодіакальне</a:t>
            </a:r>
            <a:r>
              <a:rPr lang="ru-RU" dirty="0" smtClean="0"/>
              <a:t> коло </a:t>
            </a:r>
            <a:r>
              <a:rPr lang="ru-RU" dirty="0" err="1" smtClean="0"/>
              <a:t>сузір'я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. У зорях </a:t>
            </a:r>
            <a:r>
              <a:rPr lang="ru-RU" dirty="0" err="1" smtClean="0"/>
              <a:t>сузір'я</a:t>
            </a:r>
            <a:r>
              <a:rPr lang="ru-RU" dirty="0" smtClean="0"/>
              <a:t> </a:t>
            </a:r>
            <a:r>
              <a:rPr lang="ru-RU" dirty="0" err="1" smtClean="0"/>
              <a:t>справді</a:t>
            </a:r>
            <a:r>
              <a:rPr lang="ru-RU" dirty="0" smtClean="0"/>
              <a:t>- </a:t>
            </a:r>
            <a:r>
              <a:rPr lang="ru-RU" dirty="0" err="1" smtClean="0"/>
              <a:t>ввижається</a:t>
            </a:r>
            <a:r>
              <a:rPr lang="ru-RU" dirty="0" smtClean="0"/>
              <a:t> </a:t>
            </a:r>
            <a:r>
              <a:rPr lang="ru-RU" dirty="0" err="1" smtClean="0"/>
              <a:t>обрис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риб</a:t>
            </a:r>
            <a:r>
              <a:rPr lang="ru-RU" dirty="0" smtClean="0"/>
              <a:t>, </a:t>
            </a:r>
            <a:r>
              <a:rPr lang="ru-RU" dirty="0" err="1" smtClean="0"/>
              <a:t>зв'язаних</a:t>
            </a:r>
            <a:r>
              <a:rPr lang="ru-RU" dirty="0" smtClean="0"/>
              <a:t> </a:t>
            </a:r>
            <a:r>
              <a:rPr lang="ru-RU" dirty="0" err="1" smtClean="0"/>
              <a:t>стрічкою</a:t>
            </a:r>
            <a:r>
              <a:rPr lang="ru-RU" dirty="0" smtClean="0"/>
              <a:t>. </a:t>
            </a:r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 err="1" smtClean="0"/>
              <a:t>сузір'я</a:t>
            </a:r>
            <a:r>
              <a:rPr lang="ru-RU" dirty="0" smtClean="0"/>
              <a:t>, очевидно, </a:t>
            </a:r>
            <a:r>
              <a:rPr lang="ru-RU" dirty="0" err="1" smtClean="0"/>
              <a:t>бере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корені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фінікійської</a:t>
            </a:r>
            <a:r>
              <a:rPr lang="ru-RU" dirty="0" smtClean="0"/>
              <a:t> </a:t>
            </a:r>
            <a:r>
              <a:rPr lang="ru-RU" dirty="0" err="1" smtClean="0"/>
              <a:t>міфології</a:t>
            </a:r>
            <a:r>
              <a:rPr lang="ru-RU" dirty="0" smtClean="0"/>
              <a:t>. Богиня </a:t>
            </a:r>
            <a:r>
              <a:rPr lang="ru-RU" dirty="0" err="1" smtClean="0"/>
              <a:t>родючості</a:t>
            </a:r>
            <a:r>
              <a:rPr lang="ru-RU" dirty="0" smtClean="0"/>
              <a:t> </a:t>
            </a:r>
            <a:r>
              <a:rPr lang="ru-RU" dirty="0" err="1" smtClean="0"/>
              <a:t>зображалася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риб'ячим</a:t>
            </a:r>
            <a:r>
              <a:rPr lang="ru-RU" dirty="0" smtClean="0"/>
              <a:t> хвостом. </a:t>
            </a:r>
            <a:r>
              <a:rPr lang="ru-RU" dirty="0" err="1" smtClean="0"/>
              <a:t>Основним</a:t>
            </a:r>
            <a:r>
              <a:rPr lang="ru-RU" dirty="0" smtClean="0"/>
              <a:t> </a:t>
            </a:r>
            <a:r>
              <a:rPr lang="ru-RU" dirty="0" err="1" smtClean="0"/>
              <a:t>промислом</a:t>
            </a:r>
            <a:r>
              <a:rPr lang="ru-RU" dirty="0" smtClean="0"/>
              <a:t> народу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рибальство</a:t>
            </a:r>
            <a:r>
              <a:rPr lang="ru-RU" dirty="0" smtClean="0"/>
              <a:t>, а </a:t>
            </a:r>
            <a:r>
              <a:rPr lang="ru-RU" dirty="0" err="1" smtClean="0"/>
              <a:t>період</a:t>
            </a:r>
            <a:r>
              <a:rPr lang="ru-RU" dirty="0" smtClean="0"/>
              <a:t> особливо </a:t>
            </a:r>
            <a:r>
              <a:rPr lang="ru-RU" dirty="0" err="1" smtClean="0"/>
              <a:t>багатого</a:t>
            </a:r>
            <a:r>
              <a:rPr lang="ru-RU" dirty="0" smtClean="0"/>
              <a:t> </a:t>
            </a:r>
            <a:r>
              <a:rPr lang="ru-RU" dirty="0" err="1" smtClean="0"/>
              <a:t>рибного</a:t>
            </a:r>
            <a:r>
              <a:rPr lang="ru-RU" dirty="0" smtClean="0"/>
              <a:t> лову наставав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Сонце</a:t>
            </a:r>
            <a:r>
              <a:rPr lang="ru-RU" dirty="0" smtClean="0"/>
              <a:t> вступало в </a:t>
            </a:r>
            <a:r>
              <a:rPr lang="ru-RU" dirty="0" err="1" smtClean="0"/>
              <a:t>сузір'я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3010" name="AutoShape 2" descr="data:image/jpeg;base64,/9j/4AAQSkZJRgABAQAAAQABAAD/2wCEAAkGBxQTEhUUExQWFRUXFBYXFxUYGBcXFxwYGhgYGhUXHBcYHCggGB4lGxUXIjIhJSkrLi4uFx8zODMsNygtLisBCgoKDg0OGhAQGywlHyUsLCwtLSwtLCwsLC0sLCwsLCwsLC0sLCwsNCwsLCwsLCwsLCwsLCwsLCwsLywsLCwsLP/AABEIAKUA8AMBIgACEQEDEQH/xAAcAAABBQEBAQAAAAAAAAAAAAAEAAECAwUGBwj/xABQEAACAQIEAgQICAwEBAUFAAABAhEAAwQSITEFQRMiUWEGMlRxgZGx0RQkQlJykqHBBxUjNGJzdLKz0uHwgqLCwxYzY5NEg6PE0yU1Q1O0/8QAGQEAAwEBAQAAAAAAAAAAAAAAAAECAwQF/8QAKxEAAgIABQIFBAMBAAAAAAAAAAECEQMSITFBBFEiYXGBsQUTI/AykqGR/9oADAMBAAIRAxEAPwDq8Q165i76i/eVUWywVGjx+lzQOfir6tKMTAXCJGLxMHnm09lQwQ+PYr9Vhf8Afo5bCksSB459i157uzpVUDjht3yzFfWX+WnHDb3luK9afyVebK9lP0K9n2n30Kw0Bzw695bivXb/AJKX4uveWYn61v8Akovoh3+s++pLZH9k++jUNAX8WXvLcV67f/x0l4Zd54zFHzsn3JRgsD+yffS6Adn2n31WoaA44Zd8rxP1l/lqX4queVYn6w91Xm0g0jXkNST6JqF7BB1KlVCkQQZJg9wOnrophaKm4a2k4rED/wAwCp/il/KMSf8AH7hWTxTBYewEmwrZ2jaAJInbaTEk6bVrpwa0jllVQ2ozZVnfvE6+7spJ22uwAXE8I9pQxv4giTqbmVR1SZJymJiPORQvFg1hEc38R1uT31twcubXMhgADU8uytCz4PIAILkCebns1nP3b0BxrwXz2mSwTaksXZEV3Bb5SgERqNhvVZSbK+POcMQDexT5ldh+WVNE33XvG3f2anXMARdS0cRiJdWaRf1GWJgZZMyIOkwdq53wbx2S8MLikUXoPWJzLcUDS7bLTA6vXtnUEhu2ux+CBT4it3gAN6ufoI81GUVmPw62124y9LiAAHYOL4ZWyuUIHUkdafRB7gVw/AG4uYYjERmYaXg3ikgmcvOKPFq1sVUdxGX271L4Dbj/AJaxy6ooyhZR+JW8oxX1x/LS/Er+U4n66/y1euCT5o9VO2FXsH999PIGYF/Ezz+cYk/4h9y0x4M/lGJ9a/y1cmFttsFYSRprqNxvSOBt/MX1UZAzA54O/lOI9a+6oHg9zynE+tfvWiGwafMX1VX8Ct/MX1VOQeYqbg9zynEetfdVbcJfyjEetf5aIOFX5oqBsDsoyBnQMeEN/wDvxH1v6UHi8LkdENzFHPrmDCFGZV6xjTVx26A1onDr2UzWANhFTkHmRlWrQLMvTYoZZ6xaFMGOqRuedPw4XLeKZelusBZtOAzkwTdZe3TQAGtVbQDLA7fYaBQfHbv7NZ/j3KiigrBn49ih/wBLC/7/ALq0E3b6X3LQGBHx3E/qcL/ve+tBBq/0v9K1pyLgRFPFSikBVCEpqRYAEkwAJJ7ANzTqKrw1/NmEFSrlSDodgQ3mIMiP6BiIXV6a0CjwGysrDXQGZ00YabbGrwxbxdB87f1e/wBtQRQQANE+1v6d/P2rE4xLSF3YIo3J28wA9lAy9EA257nn6TzoG1xm295rCS1xCA41GQEHrajUAgDTmwrmeO+HuRT8Gss7SIZ4URuYQsCdo5VseDHHLGJLNbQJeZQ1wRqwHMOP+YFJI11HYKUZwls0yp4WJFXKLS9DbxWES6uRxIM/bofsrMscHcCEv3FjQjO4HcYkiCOwDWtpaYrPvqZ4MJO3v5Nr4om2c4/gitwnpil2TMXTfvgHuFy4FHoAqdzwPsiCtnDyNiiGyynudToe+RXQSw5T3ggH0g/casFz9Fv8vvrKXSYct7/tK/kam1scLjuHi4pt3xduBWBs3gyribNxSR4zQLkEgg6mCQZ0NanCPCJjFrEIy3lMZ8pVLqAqvTLM69dc1sElZ7IJ0+JcNsmbt0G32sjOHOkScpAMDuOgrHwV63i7OHxFlmS2FzEsYUBQCZHikggkmNx2TRgRxcLwyaa47+/APK9tGdMCCJ0I5zt6Z2qK2F3Gg/ROn2aVwfB+JX8TfNi5aS3fgvauPmW1cskx0q2yc76Koy8pknWtnEG9hwLlwKEB1vWVYKnIi7ZYnqzuwJHbl3oxOoxYN/jbiuU1fqkJRi+dTpujI2afpCfZBH21Fm+eI7919fL0imwOJFxZ0kRIBka7EHmp5GiIrqhKM4qUXaZDVOihLYUAAQBtG3971VaLGcwUamIJJidJ7+fpjlJva1G2ncdj6OXnFVhuR0MTHt15irokgwqDUktvnYs4KmMq5Yj08+/0bbGbClQFJWolauK1WwpAUkVBlomKgy1LQylU1HnPsNAWfz25+zYf7b9ytNfGA8/soDDj49d/Z8N/HvVk1qap6FmBHx7FfqcL/vVoDd/pn2LQGAb47iR/0cL/AL9aC7t9L7lp8hwOKcCnFSAqySh3YMoCyrTLA+KRBEjsInXtFXEZtPkjfv8A0fN2+qnfkBuefYNJb7fWad3VFkkKiiSSdABuabBCZe+O86R3ns/p3V5XxfirYnG5hcPwdUIt29wTPWfbc5V747NQdzwq8J2ezdW2sWyhDkjrlT40awgie01kcJ8FPhd1m6TIVUFcuYLGbSQGBzGdwR4pkbR52NjrF/HB72j0unwXhfkxF6GdxXGLbBzNl3EttyM5T4w12rjbPEG6UXbOZIEwGylSYC5dQdWHqE16jx/wXXD4VrYBuMwOV8lzq6gBdCTlOcmB80kk0HwP8GqCzct3V/KkApcOsN1gIbxXA6p0CntnStOmwI4UXe48brHiOktD0fgWPXEYe1dV1fOiyw0lwOuIOoOYGVo8LXnfAfBL8nat28Ubd21fa+6ZJDM65ZALy1rKWGhB65kggCvQwwUBQSxjQSCxA3J7u+u9PSzzJKpNIsUU1+7lWY7gNpJ0Anz0Pd6bTL0Q7mFxtPOCJqL4cTmOrgGGOp8wGwBjYR6alyoai2AcWZFt9JfOYLLlBBzgAygRt155e4bmg+C9Df6FbdtVthOnuKVG56loMBo0kOQSNejBozFcUuTls2ukux4oYBUnbpLh0tz2AFiBIGlF8G4cbKHO/SXXbPduAQGc8lG4RRoASTG+pJpQV6hN8IbjvB0xSBWJR1bPavLpctXOTqfaNiNDWP4P8axBuvbxSAZciNcURbNxiyq4nXLcywVIlGEbMDXUxVeIwyuCGAhgVIIlSOwjmPt761MjEfhL4Z8+FGa3rmsfNk6m1sIO5tkxMZY2OhhOL2XBIaIMMCGzKeYZYlT3EClgBcU9G7NKjqM3WzpyObmw0B9B56X4jAq5BdUYjZsgzR2SZgVzxwnBv7bq+GrXyi7vcE4Vjmuhy6gZXIEdkmJ7DEGN9aLdJH2g9neKsWyFGVQFA2AEAUorbDjKMUpO33JbTZQp5Hcb947R/elVW7bAnM+aT1VChQBrz1LHbfs2FEXl0kbjUfePTVd0EqcpEkdUkSJjTTs7quhDGoMKlaDZRmiY1jamIpMCuKY1YahpSYFaeOo7m+730Bh/z+7+z4X+PerQVeuvmb7qCw4+PXf2fCfxr9ZS3NI7EOHP8fxY59BhP/ce6tRB1n+n/pWs3AD4/iv1GD/9zWmnjP8ATPsWktyuCYFPTgVG4hKsBvBj1VZI2G1Gb52vo1y/Zr6a4/wz4oxvCwDCKA7DbM2hAJ7Nvt9G/Z4t0l65h7aMrJbRxcKg2yDuAdRoCojfragRrwn4U8CUxFu6WVbV2VJaSA4AjYjQDMZnmJrDqYylh0jp6PL93xfrIYi0WBRQSToBqZJ5BRqdvursuAYUYVEUuou3ssq5h5GiwANtdZG9eUYnG/Br6OWDIr5wuZho0q2ofMAC0z37123gnx+1j74ZpVrJOWMygkFlWR1gerl0LbxHM1ydJ06hHPudfW4zcvt7G14KMguYgB3uNnAKuXk5QMxHSMUcywYssaEA8o0uCcQN/OzBV6MgQM2+pLdaDk5K0DNlYjSKo4ljbZLo4UlFNwKCSRlAnVYKMwcxBnSe2isbhAbi2lvuIaSrsXzgaFJPMHLHPxuzTteqs4E3F0H9AhyyoLDxZ3ERJHdqPsok9VSQuYxsIkxymqrLAkkMGMkHUGMp1WB2E++sTwd41aN25ZDzNwlCTPWKqz252zQVYDn1wPFNRmytLuNl1vjd9DiTirAtWrbotlw+bpAxK7RMyB2E5hAO5bPisQIQfB0O9x1OeP0Lbaz3uANQYO1aXGEzW2QTmKkggGAVgrJ5SYHbqaIwuJDgT48DMvfzI7dQduyt4pNmTbRHh+BSygRBAGsk5mLHdmY6sx5mihT09amYwp4pxSoAaKRNOaRFMCDVCKsNQNAiBqi3sfpH1TtRBqm3z+kfVJH3UxFNy7DBcjGROYDqiN8xO3LSp1PLUTUjK2FQYVNjUTQBXbPXX6LfdQWG/P737PhP41+jbfjjzH7qDww+P3v2fCfxr9Yy3NFsSwQ+P4r9Rg/biY++tBBq30/uWs7A/n+K/Z8J+9iq0VGrc+vt6Fpcj4HcmDlAJgwCYE8pPITUcDdZras6FGjrJ2Eb+ztNRxeKW2AWmCYkAmDBiYGgJ010kgUUN476tCK8P4sdhaPNmMeys3wl4RZxOH6G+SJIyso6wuRoVEGTvpzrUw+3rP2mguPcbtYS2HuSxJhLaiXdomFB00G5OgkdtLTkabWx5I/gQ2KtJewd04i2WyNKtbPVMhhn0ZddQNBI21rtfAHwaTDWWQgG6lxlu66BwdCO6CCJ1GY9tZNr8K3R3Mt3BraskwHW5mKnQBnUJBEQTlkwNJruuDFbiG4lxbguMW6VMpViYErEgABQACTEayZqJRpabGqxJS/kZvhLgcTcW38HNu2/Sr1267ZPGYKIyjxAY2MRU+NcKW50D3bRcWWzL1wrZjGbPoQQ2XYmOtryjYxoyJnAJyEMQJJKic0DmYJMDUxVxxS5VbxlcqAVGYEPAB03EGSeyokm1SdeYNLdnIcHwaDO+Ha7kuOxuPeI0aeuuQgBHBBBUQgjUGIJ9rgGHBYBOvc3LEgv3OZnMCpYMdVOaIE1ncI4pbOLuLbDi1dc2mzKVyYm2JtkSN2QMp77ST4wncv3UsgvedUjTOWCgbQFJ2mB36A8jXPGGdPPu9H7cLy7ez8w0oBt8abDPlxRL2J6mIOjWz82+NjHK72HXbMd18APGQ/KDAbr6CNh7z21TeC4mwXQBzlPVIgOPmweTaweR9NczwS9dtG5hLDg/k+lwLXMxABjpLba6hQysvnIjSjClLDxFhTd3qn6cPzX+g0pRbXuG+EP4QbGBvC1ibN9MwlbgVWRhzKkNJidRoa3+Fcds4m2LmGfpVmJAiDzVpgqe6K8z/CXd+E/B8NcyG7btu2IKjqpccJkQE/K0JMHmNpFT/Bl4NYzDXelVGW06oH6U5A8LqyoRmJnYkDbvr13D8ea6ZyZvFR6mWc/NA9LH7hS/KcnX0p7mFDXMXBClrQYgkKWMkLlmNP015fKFCWfCC24BC3VJIENacEHWVIA3EGuTM+505Imsty5zVT9EkH1N76ut3Q6hlMgiQf7591DYbEBwCJE8mBU+o1Rwe/LYhCI6O+R6Gt23BHccx9INaQk2ZzikaJqDVZUGrQzK3aAT2CfVrVSpAA7tfv+2p4hZVh+ifZUb9pXgnXUMN99YOnnNAFa3AZggwSDBBgjcHvp2/pQnC+DWcP0nQrl6V876ky2vb4o1PVEKOQFX4rCLcjOCQDMSQJ5Egbxy7KBCIrJ49ibqW26G2WOQ6wTqdBlA5qJck6dWOdaXwlS5SeuBmIhtBMSTECTt2wYmKk1JjM3gOKuXER7i5GKkgZYGWAUYamcwhuUTECKfD/n13uw+E/jX6Mt+Ovmb2CgsP8An179nwv8a/76xluaR2HwX/3DF/qMJ+9iq1FOrfS+5azsID8PxPZ0GF/fxVaFs6v9L/StRHcrgmrax3THOPNvTntqs2QWDayARoSAQe1ZgxynaTVprVEkcPtHYSPRM+wivP8A8LlzK2FOviXx/mtaef8ApXfjRvpD7V/ofsrG8MfB8Y3Dm2IFxDntMTADRBBI2BH2weVTJWqBOjwjiGIZiBGYNrAjTeT59tO6u2/A54SOl5sBeaVcu1r9G4NXUdocSe4qe01yPGOCYqxdXpkyEKHUSrZlPygVJDCSQRuNNNaoxFrK1u8kgrrmUkMAdmB5Ee6pTUfCy0r1PpSapssFbINAQWEds9YDs5H091YvghxdsbhbV7MolQtzLq3SLo4MgBdddO0Vt3rErCwCDKztPf59QfPUO06NLTRkeFfDektypyNCgMIlXU5rLjvDT9YUBi8Z8MwjZsOly6iHprDOFQXF2Bkg5CZIY6RI7a2mxy3BlETIW8koWQEGcwMiOqde6RQt7wdtuQxC3OQZiQSOxiulwac9+dck1i4U3PDjmT3XKfdevJXhapmRwzH4m9btHK1iLaEi2VzMRzlwVS2cvOS2saSxzPCPiF7DvavYa2CEtMiZpAVm6rF52yKo6upYvOwmu6HDTqfGJiFkounaVEt7Ijz1wfh3hLhs3lSTcLfk7KtnJ6pzMwQnXxAJM6HtqOl6bqJ9TDGxqpXpe1qv+7ETaUHGNkvwVYHpzdxd09Jlc27R1C5/GvXAp31IAYySQ9ej3LpDRprAG+u8/dXG/gqTosIcMylGtODDKyki4oMww16wceiuvxaiAW2VgfNBmfVNetjt52ZYSWUx+JeDKXMVaxct0luRlzNlynLJIncZW2iZHZrXevsuMgr1CyOGnm6XLfi9zKoJn5a9orpF7OY0NY3H7C/kS4lOk6NwNCVukKdRqsN0bAjbJNZbui9jUY8+w/37aEwNqMVfPz7Vg/Va8vsIpuG3G6LLcYtcTNbdiACzLpmIGgLCG9NK7ikt4hc7qge04BYhQWV0IEnnDHTz04vxBPWJqGomlnGmo121GvmpAg7VujAhVdvQZez2fJP99lUcVvOqr0cZi4GWAxI1LAA9wJoW1irjwcuXKCxY23UGJkAltJ00PZNOxGkRUDz7t/V/X7anzrn+HeDpttcY37jC46vACplZY8XKPFKgKVIOiJroZYjauEwYgmDEmATyk0PbLZevlzc8sx6iSR6aveg7lq50ikXALcdZCqkk9obceuobGiwDrr5m9grPw/5/d/Z8N/Hu1pL4w8zeygbX59d/ZsP/AB7tZS3NFsSwx+P4r9Rhf38VR6eM/wBL/StB4UfH8T+ow37+Ko35Tef7hUrcfAyWT0mfMYIgppl0+VtmJ25xV9UM75lgKUPjGTmB5aRBHpq6a1RJG5tPYZ9HP7CatAqM9v8AfbUbBOXXcaT5ufsPppAZ/E+F2MQhtX0zBOssFldQScrKyHMNo03gzXjnGeH/AAe81oEOmpRxsw7COR3kcjPaK90vJ1g0cip8xIPqBA9ZrE8KvBWzjU1/J3Vk27ygSD81hpnUwJB7NINZTjbNI7Hk/gL4RHh+LAc/Fb5CvOyMNEua7RMHtHmFexWOMq2IbDFWW4FLjqkqUBEHNECQQezrAb6V4Vxvhly21yxfTK6+Mu6mZCujc1OsH1wQRXoP4K/CrPZOGxBJu2FBtsQMz2dAB3svVB7RlPI091ruh3qdMngvbTE3cRLsbqZSmd4iXzbt1pDLo0gQ0ATTcZv2cLbVxkzu4W0AgBzduphQokmRHdsKJwvHiEvPiLTWFtvkXN1jc7MijVp5RoZ7jHnPhRxF7927fZStvD23yD/qkDQfOyjc8ye7RUzs6TAWJLX+K3/fny9grCeEV17qDpXe3duXDDMx6q5QrbjnnMbQdq9I4Fh1W2rgdZxmnnlOqieyI9deFcSwl21Zwwt6XGtMAOe4AG+h68V7V4H4x7uHR7jqzZcj5cwAdCQ/VJgDY8vNEUI7PqUVGMVCNLntzRuXEDCGAYdhAPtrD+D3TiThmulMO1vpECibjAMFvWukMlVXNbMjrRcMERWhY4gLlwqgzKujPrlBiYnYnUaChePXOj6LEjaw7dJpr0LjLejzQj/4O+qi1ep40lpoF22e00O0rsHPNOUn5y7E8wQe2K/CTDG7hryr4xtsUPMOBKf5gK0r9kOpU7HmDr3EHt1mapwdtgoVjJWATETGzAcp3jlVSVMUXwDOQxS/b0F5Fzd+ZZtN5xMd4I7BWJ4SX8ZNsWBbKtc64fQhNjBKwW1n0DTab7luzZdLNvFXELsQllpuICp+SGE2wGIACkDUCi0xjowAyvdYhZG3fAJ6oEExqTymNB05WJPw0DcS4KL6EW7CoxELeYQqk6MwtZgx3O4156U/g2vwdFsO1x3UKhORoLDQMSJUGBB1AOWYE10zVSbnzfSeX9TWiikRJ2ZnFOEWbtyzeug5rJJTWBJIPWWOvtoDtJircNhFVAirltj5JJJPnJMx3c+fZReTWdz2n7uymYVRIxqt6magaYiBFUXVzCJIn5SmD6DTY6yXRlV2tkiA65ZX9IZgRI32rL8GsBcw6C1cbPCq0/JBOhRWaWYCPlljtrypMDUsKQVBOaAdeZ059/8AWgLZIx90xp8Hw2v/AJ92fbRmDt5WALM85iC0SBpoIG1UWz8cf9RY/j3Kwnuax2JYP8/xX6jCfv4uaM+U30v9K0JhD8fxX6jCR9fFz91GLu/0v9K1PI+CNzEqkZjAJgHTfkO0k8gOw0Q1Qy0Pgw+e9m8XOMnmyLm9BJ9YPbWiEFikmjEdokecQG+zKaS07r2akajv7vSNKbAtIGx9NYHG/COzgnRL+cI6ko4GaCpAKsJn5S61vo0iRtXGfhV4X0uD6ULmbDt0kdtsx0q/5VP+Gokjfp1B4iU9n+r/AEPxiYDHrbLm3d0YoSz23AMZoMq0bSPNXG+FfBsPhcQtzDtcwd9Vz2jka9YuRyUSWU8iD1evryrBGKNm2oHWFm6Lin5+Hugg+lWOvnFbvhB4RsMNaXLbug3FC5kS5KkToHBAmRsQeVZ20d2N9PktYa7+oJh/CA4rK7OzXMhLlo/J6wVAACgkg7DULryp+GcKxGPLC3CWRGZnEkg7ZjMyQJyrG+sSK5KxxNbd05FKC6CrKRoGHiQJ6olisd/dXr34M8Sr4OBurkN26gR9g+yho649VXS54JWnT8vOjL434DtkR0cvdtgEI2gaDmKoZJUmNmJmifA7guJZHZ2FnC3mW6EV1e68gyQ6yLYYZZ1J6vI6ntrqSCPt7+RrKwTHDZpVmssQ5yiTaYz0hyblCQD1QSCWJEHSo1ep5eL1WLLDyN6GphnALWwAuQgBRsFIlYA5bj/CaZ0BLKRKusEctoPrFNjMNni5aYBwOqw1V1OuRu1TyO4Oo3MyDTB27QdweYPmomqZzwdg3gy5+Di2+rWi1kyZJFswpPnTKfTR2JsM05XyzuQASI5idPWPXWADiExbW7Nv8jcZbt29KyhKhAADvPRHae+Nz05NarVGWzoyrnBFLK3S3ZUECTbYiYnK7IWSYHikbDsFGWMKiGQNSPGYljA5ZiZH37mr5qrxvo+0+6nQhyc3cvt/p7alPKkarJpiJMaiaYmmJqkITVUajcxChgpIzHYc+fqnK31TTk7n+/NQIiTUGqvDYlbiK6zlYAiRlMHbTlUjSsBJ46+ZvuoK0Pjz/s+HH/r3KMTxh5m9goS0fjz/ALPY/jvWMtzWOxPCn4/iv1GE/fxVGoNW+l/pWs/Bn/6hiv1GE/fxdaC+M30vuFStx8DrfX5y7kHUbiQR6DpUbN0a9YeMeY7qdFA2A7dB6z56a2o10B6ze2tExFyXAZAIJG8EGPP2VMVTatKpJCqC0FiAATAgEkb6VMXhMSNInXt29dAFh01HPcfePvFCcVtXLlpktOilkdSzLnGoAHVIIIjNINFpcB5g8t+fZ7fVTMsnsPaPv7aAPGeO+D97ABBiFF6zoqOpMAEQ9lmIBUkAZSYnL5xQGJwBXDylzpFRxctzOYLzB7Y39B7a9txdlbiNbuqHtsCGESCO8bjzj7K5dPweWAZtXr1sH5Mo6kf4hrzrOUW9j2+l+owUaxbtc736nl3EeEricjZhbYzDt1g69kg6XF1H6Wh3o/h/E7/D8QeizdEUB1BIbuYHfmO6RrXU8X/B3ftAtgr2Ybm04Ct35SND5jHnNAcE8GMVeu5cRcKZIYliqZQZAYL4x2IiAO0xRq9GbrE6TLKcZLXdPn2fyj1XCYlbiK6GVZQy94Ilf789MTlbu7fb6jr6aB4PwZ8MCi3OktySqlQHUnxgGBggnXLA1NHI4caGdd+YPYQdj3Gk1R4ry3Sdoo4a2S5dsnQT0tofoN44XtyvOnIOOUUHjVxYxalGs9C1l9GDZjcEFSY2A0Ej5x0OhBOPsnKrKJuWzmTWJ5Pbn9JZGukx2UarJdUMrbagqesJEagjqmORFWnaMWqYPicMpKs8q40Do5VhmI03gjbQgjurjrmKxWKxLWrq3ba4a4GV1m10oicrGy7bjmqyJ0KSQe2ThVgb2kY/OdQ7E8yWaSTSu8Mt5g3WTLsEYoo21hd9udNJoluy0uzBQRlYiWHYPeffVtC4PD5JMuc0eOxYgCYGu2+tEE1ZJE3ROWRJExzjt+2h8c1wL+SALZgNdgvyjuNat6FQxYDrHc+gD0aKPUKlQIkdzH99lUWbIQQJ8Zm13lmLE+tjVlKmFEGQTPPt589J7NT66ge8VaagaAKnWq6tJqljSbCiVvxh5moGwPj7fs1j/wDoue6jEPWHmP3UNYPx1v2fD/x7tZPc0WwsAvx/FfqMJ+9i6PO7fS+4VnYW6BjsVrtZwv72KitAqTOwkzrPdU3qNK0Ko4W4GWR85uRHyjOhpNbPav2++rQpj5P2++mmFMQNROFQ7oD1w/PxgcwbfcEA+ipdGe1ft99SCN2r6j76qxUyoYG3HigaONCR/wAyA533IA1337TL4jBq6opLKqMrAIxWcuykjUg7Ec6sCN2r6j76llbtX1H30WGUH+DvIIuts2hAILMQQT3KJAA01qVi3cDGSmWFiJlm+UWXZfR9tWhW7V9R99SCP2r6j76LCixX5RB5j+/bWVc4ZhbmIuOUD3jbyvMkFDkHm+Soka6kGeR2IwxdSCQJVhImRIIPt+wVl4HBrg7dqwrEhnKqSGczv1jsB3xHroUgo3VP97+2q7lhGadn2zAwxHYdYYdxmgCLpFyFGYGEzs2Vj2lRELMej1UQLNyVEWQkdfRpnugQKLAzcDjr3S30u2SiI4CXixIeZAIBEASh1G2YaaybOJ3rSw7gowMC6CFdYUsesfGGgBVpB7DRT3riJLgElgMizcjMYgkxIHMnkPRQOLwCXC9ksoUJ+Utw2TI09XNy0BkcpHYKiXkUnpTD+FcRF1QQ4uKVDC4sAEcwRyOooy4Z6u/M+bkPT7K5fwe4M2H6Qi8Gs3Xi1bCuApYBDu3XEATm+bIIzEV0diw6qBKmAATBGwjatLILjUDTFH7V9RqIRvnL6j76MwUTJpCoFG7V/wA1MFbtX1H308wZSbVHNTdbtX1N76qJbkV58m99LOh5S2ag1Qyv2r6m99NlftT/ADUZxZR2FVstV3sMWIJI05AuB26gb1Vb4flBAZtY/wDyPIiTp2b+mpzBQRHWHmb7qCw5+PNHKxhx/wCvcoi1ZKKBMgDUyWbYCdd9qFwx+Ov+qwsHl/zr232UuSq0NG94NMb9y8mIZDcCAjIrAdGbhWJ5/lmnzCp/8P3/ACxv+2lNSro+3F7owzyF/wAPXvLH/wC2lP8A8PX/AC259S3SpUfah2DPLuP/AMP3/LH/AO2lR/4fv+W3P+2lKlUvDj2DPITcAv8Altz6lv7xT/iG/wCW3P8At2/dSpUskSszIngl/T45c1/QSm/E9+Y+Fv8AUt+6npUnBDzOxjwu8P8AxT/UT3Uhwu/P53c+pb7u6lSqUkUI8Lv+Vv8AUSojAXvKW+olKlSnoUh14df8qfzZEpLgL3lTfUSlSrNt0A68Pv8AlT/Ut+6keHX/ACp/qJ7qVKqT0EV3OG3/ACu59S37qiOHX/K7n1Lf8tKlQAvxbf8AK7n1bf8ALTPwq8P/ABdz6lv3U9KnWgLcqPCb+3wy7BB+Tb91JeE3pPxu5pp4lv3UqVTSssQ4Xe8rufUt/wAtRbhV/wAsufUt+6lSqqRKE3Cr/ldz6ie6l+Lb/lb/AFFpUqllSQvxZf8AKm+ovvqPDOGMt8O10uWyJGVVACOzyI5kt9lPSpx1aI4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2" name="AutoShape 4" descr="data:image/jpeg;base64,/9j/4AAQSkZJRgABAQAAAQABAAD/2wCEAAkGBxQTEhUUExQWFRUXFBYXFxUYGBcXFxwYGhgYGhUXHBcYHCggGB4lGxUXIjIhJSkrLi4uFx8zODMsNygtLisBCgoKDg0OGhAQGywlHyUsLCwtLSwtLCwsLC0sLCwsLCwsLC0sLCwsNCwsLCwsLCwsLCwsLCwsLCwsLywsLCwsLP/AABEIAKUA8AMBIgACEQEDEQH/xAAcAAABBQEBAQAAAAAAAAAAAAAEAAECAwUGBwj/xABQEAACAQIEAgQICAwEBAUFAAABAhEAAwQSITEFQRMiUWEGMlRxgZGx0RQkQlJykqHBBxUjNGJzdLKz0uHwgqLCwxYzY5NEg6PE0yU1Q1O0/8QAGQEAAwEBAQAAAAAAAAAAAAAAAAECAwQF/8QAKxEAAgIABQIFBAMBAAAAAAAAAAECEQMSITFBBFEiYXGBsQUTI/AykqGR/9oADAMBAAIRAxEAPwDq8Q165i76i/eVUWywVGjx+lzQOfir6tKMTAXCJGLxMHnm09lQwQ+PYr9Vhf8Afo5bCksSB459i157uzpVUDjht3yzFfWX+WnHDb3luK9afyVebK9lP0K9n2n30Kw0Bzw695bivXb/AJKX4uveWYn61v8Akovoh3+s++pLZH9k++jUNAX8WXvLcV67f/x0l4Zd54zFHzsn3JRgsD+yffS6Adn2n31WoaA44Zd8rxP1l/lqX4queVYn6w91Xm0g0jXkNST6JqF7BB1KlVCkQQZJg9wOnrophaKm4a2k4rED/wAwCp/il/KMSf8AH7hWTxTBYewEmwrZ2jaAJInbaTEk6bVrpwa0jllVQ2ozZVnfvE6+7spJ22uwAXE8I9pQxv4giTqbmVR1SZJymJiPORQvFg1hEc38R1uT31twcubXMhgADU8uytCz4PIAILkCebns1nP3b0BxrwXz2mSwTaksXZEV3Bb5SgERqNhvVZSbK+POcMQDexT5ldh+WVNE33XvG3f2anXMARdS0cRiJdWaRf1GWJgZZMyIOkwdq53wbx2S8MLikUXoPWJzLcUDS7bLTA6vXtnUEhu2ux+CBT4it3gAN6ufoI81GUVmPw62124y9LiAAHYOL4ZWyuUIHUkdafRB7gVw/AG4uYYjERmYaXg3ikgmcvOKPFq1sVUdxGX271L4Dbj/AJaxy6ooyhZR+JW8oxX1x/LS/Er+U4n66/y1euCT5o9VO2FXsH999PIGYF/Ezz+cYk/4h9y0x4M/lGJ9a/y1cmFttsFYSRprqNxvSOBt/MX1UZAzA54O/lOI9a+6oHg9zynE+tfvWiGwafMX1VX8Ct/MX1VOQeYqbg9zynEetfdVbcJfyjEetf5aIOFX5oqBsDsoyBnQMeEN/wDvxH1v6UHi8LkdENzFHPrmDCFGZV6xjTVx26A1onDr2UzWANhFTkHmRlWrQLMvTYoZZ6xaFMGOqRuedPw4XLeKZelusBZtOAzkwTdZe3TQAGtVbQDLA7fYaBQfHbv7NZ/j3KiigrBn49ih/wBLC/7/ALq0E3b6X3LQGBHx3E/qcL/ve+tBBq/0v9K1pyLgRFPFSikBVCEpqRYAEkwAJJ7ANzTqKrw1/NmEFSrlSDodgQ3mIMiP6BiIXV6a0CjwGysrDXQGZ00YabbGrwxbxdB87f1e/wBtQRQQANE+1v6d/P2rE4xLSF3YIo3J28wA9lAy9EA257nn6TzoG1xm295rCS1xCA41GQEHrajUAgDTmwrmeO+HuRT8Gss7SIZ4URuYQsCdo5VseDHHLGJLNbQJeZQ1wRqwHMOP+YFJI11HYKUZwls0yp4WJFXKLS9DbxWES6uRxIM/bofsrMscHcCEv3FjQjO4HcYkiCOwDWtpaYrPvqZ4MJO3v5Nr4om2c4/gitwnpil2TMXTfvgHuFy4FHoAqdzwPsiCtnDyNiiGyynudToe+RXQSw5T3ggH0g/casFz9Fv8vvrKXSYct7/tK/kam1scLjuHi4pt3xduBWBs3gyribNxSR4zQLkEgg6mCQZ0NanCPCJjFrEIy3lMZ8pVLqAqvTLM69dc1sElZ7IJ0+JcNsmbt0G32sjOHOkScpAMDuOgrHwV63i7OHxFlmS2FzEsYUBQCZHikggkmNx2TRgRxcLwyaa47+/APK9tGdMCCJ0I5zt6Z2qK2F3Gg/ROn2aVwfB+JX8TfNi5aS3fgvauPmW1cskx0q2yc76Koy8pknWtnEG9hwLlwKEB1vWVYKnIi7ZYnqzuwJHbl3oxOoxYN/jbiuU1fqkJRi+dTpujI2afpCfZBH21Fm+eI7919fL0imwOJFxZ0kRIBka7EHmp5GiIrqhKM4qUXaZDVOihLYUAAQBtG3971VaLGcwUamIJJidJ7+fpjlJva1G2ncdj6OXnFVhuR0MTHt15irokgwqDUktvnYs4KmMq5Yj08+/0bbGbClQFJWolauK1WwpAUkVBlomKgy1LQylU1HnPsNAWfz25+zYf7b9ytNfGA8/soDDj49d/Z8N/HvVk1qap6FmBHx7FfqcL/vVoDd/pn2LQGAb47iR/0cL/AL9aC7t9L7lp8hwOKcCnFSAqySh3YMoCyrTLA+KRBEjsInXtFXEZtPkjfv8A0fN2+qnfkBuefYNJb7fWad3VFkkKiiSSdABuabBCZe+O86R3ns/p3V5XxfirYnG5hcPwdUIt29wTPWfbc5V747NQdzwq8J2ezdW2sWyhDkjrlT40awgie01kcJ8FPhd1m6TIVUFcuYLGbSQGBzGdwR4pkbR52NjrF/HB72j0unwXhfkxF6GdxXGLbBzNl3EttyM5T4w12rjbPEG6UXbOZIEwGylSYC5dQdWHqE16jx/wXXD4VrYBuMwOV8lzq6gBdCTlOcmB80kk0HwP8GqCzct3V/KkApcOsN1gIbxXA6p0CntnStOmwI4UXe48brHiOktD0fgWPXEYe1dV1fOiyw0lwOuIOoOYGVo8LXnfAfBL8nat28Ubd21fa+6ZJDM65ZALy1rKWGhB65kggCvQwwUBQSxjQSCxA3J7u+u9PSzzJKpNIsUU1+7lWY7gNpJ0Anz0Pd6bTL0Q7mFxtPOCJqL4cTmOrgGGOp8wGwBjYR6alyoai2AcWZFt9JfOYLLlBBzgAygRt155e4bmg+C9Df6FbdtVthOnuKVG56loMBo0kOQSNejBozFcUuTls2ukux4oYBUnbpLh0tz2AFiBIGlF8G4cbKHO/SXXbPduAQGc8lG4RRoASTG+pJpQV6hN8IbjvB0xSBWJR1bPavLpctXOTqfaNiNDWP4P8axBuvbxSAZciNcURbNxiyq4nXLcywVIlGEbMDXUxVeIwyuCGAhgVIIlSOwjmPt761MjEfhL4Z8+FGa3rmsfNk6m1sIO5tkxMZY2OhhOL2XBIaIMMCGzKeYZYlT3EClgBcU9G7NKjqM3WzpyObmw0B9B56X4jAq5BdUYjZsgzR2SZgVzxwnBv7bq+GrXyi7vcE4Vjmuhy6gZXIEdkmJ7DEGN9aLdJH2g9neKsWyFGVQFA2AEAUorbDjKMUpO33JbTZQp5Hcb947R/elVW7bAnM+aT1VChQBrz1LHbfs2FEXl0kbjUfePTVd0EqcpEkdUkSJjTTs7quhDGoMKlaDZRmiY1jamIpMCuKY1YahpSYFaeOo7m+730Bh/z+7+z4X+PerQVeuvmb7qCw4+PXf2fCfxr9ZS3NI7EOHP8fxY59BhP/ce6tRB1n+n/pWs3AD4/iv1GD/9zWmnjP8ATPsWktyuCYFPTgVG4hKsBvBj1VZI2G1Gb52vo1y/Zr6a4/wz4oxvCwDCKA7DbM2hAJ7Nvt9G/Z4t0l65h7aMrJbRxcKg2yDuAdRoCojfragRrwn4U8CUxFu6WVbV2VJaSA4AjYjQDMZnmJrDqYylh0jp6PL93xfrIYi0WBRQSToBqZJ5BRqdvursuAYUYVEUuou3ssq5h5GiwANtdZG9eUYnG/Br6OWDIr5wuZho0q2ofMAC0z37123gnx+1j74ZpVrJOWMygkFlWR1gerl0LbxHM1ydJ06hHPudfW4zcvt7G14KMguYgB3uNnAKuXk5QMxHSMUcywYssaEA8o0uCcQN/OzBV6MgQM2+pLdaDk5K0DNlYjSKo4ljbZLo4UlFNwKCSRlAnVYKMwcxBnSe2isbhAbi2lvuIaSrsXzgaFJPMHLHPxuzTteqs4E3F0H9AhyyoLDxZ3ERJHdqPsok9VSQuYxsIkxymqrLAkkMGMkHUGMp1WB2E++sTwd41aN25ZDzNwlCTPWKqz252zQVYDn1wPFNRmytLuNl1vjd9DiTirAtWrbotlw+bpAxK7RMyB2E5hAO5bPisQIQfB0O9x1OeP0Lbaz3uANQYO1aXGEzW2QTmKkggGAVgrJ5SYHbqaIwuJDgT48DMvfzI7dQduyt4pNmTbRHh+BSygRBAGsk5mLHdmY6sx5mihT09amYwp4pxSoAaKRNOaRFMCDVCKsNQNAiBqi3sfpH1TtRBqm3z+kfVJH3UxFNy7DBcjGROYDqiN8xO3LSp1PLUTUjK2FQYVNjUTQBXbPXX6LfdQWG/P737PhP41+jbfjjzH7qDww+P3v2fCfxr9Yy3NFsSwQ+P4r9Rg/biY++tBBq30/uWs7A/n+K/Z8J+9iq0VGrc+vt6Fpcj4HcmDlAJgwCYE8pPITUcDdZras6FGjrJ2Eb+ztNRxeKW2AWmCYkAmDBiYGgJ010kgUUN476tCK8P4sdhaPNmMeys3wl4RZxOH6G+SJIyso6wuRoVEGTvpzrUw+3rP2mguPcbtYS2HuSxJhLaiXdomFB00G5OgkdtLTkabWx5I/gQ2KtJewd04i2WyNKtbPVMhhn0ZddQNBI21rtfAHwaTDWWQgG6lxlu66BwdCO6CCJ1GY9tZNr8K3R3Mt3BraskwHW5mKnQBnUJBEQTlkwNJruuDFbiG4lxbguMW6VMpViYErEgABQACTEayZqJRpabGqxJS/kZvhLgcTcW38HNu2/Sr1267ZPGYKIyjxAY2MRU+NcKW50D3bRcWWzL1wrZjGbPoQQ2XYmOtryjYxoyJnAJyEMQJJKic0DmYJMDUxVxxS5VbxlcqAVGYEPAB03EGSeyokm1SdeYNLdnIcHwaDO+Ha7kuOxuPeI0aeuuQgBHBBBUQgjUGIJ9rgGHBYBOvc3LEgv3OZnMCpYMdVOaIE1ncI4pbOLuLbDi1dc2mzKVyYm2JtkSN2QMp77ST4wncv3UsgvedUjTOWCgbQFJ2mB36A8jXPGGdPPu9H7cLy7ez8w0oBt8abDPlxRL2J6mIOjWz82+NjHK72HXbMd18APGQ/KDAbr6CNh7z21TeC4mwXQBzlPVIgOPmweTaweR9NczwS9dtG5hLDg/k+lwLXMxABjpLba6hQysvnIjSjClLDxFhTd3qn6cPzX+g0pRbXuG+EP4QbGBvC1ibN9MwlbgVWRhzKkNJidRoa3+Fcds4m2LmGfpVmJAiDzVpgqe6K8z/CXd+E/B8NcyG7btu2IKjqpccJkQE/K0JMHmNpFT/Bl4NYzDXelVGW06oH6U5A8LqyoRmJnYkDbvr13D8ea6ZyZvFR6mWc/NA9LH7hS/KcnX0p7mFDXMXBClrQYgkKWMkLlmNP015fKFCWfCC24BC3VJIENacEHWVIA3EGuTM+505Imsty5zVT9EkH1N76ut3Q6hlMgiQf7591DYbEBwCJE8mBU+o1Rwe/LYhCI6O+R6Gt23BHccx9INaQk2ZzikaJqDVZUGrQzK3aAT2CfVrVSpAA7tfv+2p4hZVh+ifZUb9pXgnXUMN99YOnnNAFa3AZggwSDBBgjcHvp2/pQnC+DWcP0nQrl6V876ky2vb4o1PVEKOQFX4rCLcjOCQDMSQJ5Egbxy7KBCIrJ49ibqW26G2WOQ6wTqdBlA5qJck6dWOdaXwlS5SeuBmIhtBMSTECTt2wYmKk1JjM3gOKuXER7i5GKkgZYGWAUYamcwhuUTECKfD/n13uw+E/jX6Mt+Ovmb2CgsP8An179nwv8a/76xluaR2HwX/3DF/qMJ+9iq1FOrfS+5azsID8PxPZ0GF/fxVaFs6v9L/StRHcrgmrax3THOPNvTntqs2QWDayARoSAQe1ZgxynaTVprVEkcPtHYSPRM+wivP8A8LlzK2FOviXx/mtaef8ApXfjRvpD7V/ofsrG8MfB8Y3Dm2IFxDntMTADRBBI2BH2weVTJWqBOjwjiGIZiBGYNrAjTeT59tO6u2/A54SOl5sBeaVcu1r9G4NXUdocSe4qe01yPGOCYqxdXpkyEKHUSrZlPygVJDCSQRuNNNaoxFrK1u8kgrrmUkMAdmB5Ee6pTUfCy0r1PpSapssFbINAQWEds9YDs5H091YvghxdsbhbV7MolQtzLq3SLo4MgBdddO0Vt3rErCwCDKztPf59QfPUO06NLTRkeFfDektypyNCgMIlXU5rLjvDT9YUBi8Z8MwjZsOly6iHprDOFQXF2Bkg5CZIY6RI7a2mxy3BlETIW8koWQEGcwMiOqde6RQt7wdtuQxC3OQZiQSOxiulwac9+dck1i4U3PDjmT3XKfdevJXhapmRwzH4m9btHK1iLaEi2VzMRzlwVS2cvOS2saSxzPCPiF7DvavYa2CEtMiZpAVm6rF52yKo6upYvOwmu6HDTqfGJiFkounaVEt7Ijz1wfh3hLhs3lSTcLfk7KtnJ6pzMwQnXxAJM6HtqOl6bqJ9TDGxqpXpe1qv+7ETaUHGNkvwVYHpzdxd09Jlc27R1C5/GvXAp31IAYySQ9ej3LpDRprAG+u8/dXG/gqTosIcMylGtODDKyki4oMww16wceiuvxaiAW2VgfNBmfVNetjt52ZYSWUx+JeDKXMVaxct0luRlzNlynLJIncZW2iZHZrXevsuMgr1CyOGnm6XLfi9zKoJn5a9orpF7OY0NY3H7C/kS4lOk6NwNCVukKdRqsN0bAjbJNZbui9jUY8+w/37aEwNqMVfPz7Vg/Va8vsIpuG3G6LLcYtcTNbdiACzLpmIGgLCG9NK7ikt4hc7qge04BYhQWV0IEnnDHTz04vxBPWJqGomlnGmo121GvmpAg7VujAhVdvQZez2fJP99lUcVvOqr0cZi4GWAxI1LAA9wJoW1irjwcuXKCxY23UGJkAltJ00PZNOxGkRUDz7t/V/X7anzrn+HeDpttcY37jC46vACplZY8XKPFKgKVIOiJroZYjauEwYgmDEmATyk0PbLZevlzc8sx6iSR6aveg7lq50ikXALcdZCqkk9obceuobGiwDrr5m9grPw/5/d/Z8N/Hu1pL4w8zeygbX59d/ZsP/AB7tZS3NFsSwx+P4r9Rhf38VR6eM/wBL/StB4UfH8T+ow37+Ko35Tef7hUrcfAyWT0mfMYIgppl0+VtmJ25xV9UM75lgKUPjGTmB5aRBHpq6a1RJG5tPYZ9HP7CatAqM9v8AfbUbBOXXcaT5ufsPppAZ/E+F2MQhtX0zBOssFldQScrKyHMNo03gzXjnGeH/AAe81oEOmpRxsw7COR3kcjPaK90vJ1g0cip8xIPqBA9ZrE8KvBWzjU1/J3Vk27ygSD81hpnUwJB7NINZTjbNI7Hk/gL4RHh+LAc/Fb5CvOyMNEua7RMHtHmFexWOMq2IbDFWW4FLjqkqUBEHNECQQezrAb6V4Vxvhly21yxfTK6+Mu6mZCujc1OsH1wQRXoP4K/CrPZOGxBJu2FBtsQMz2dAB3svVB7RlPI091ruh3qdMngvbTE3cRLsbqZSmd4iXzbt1pDLo0gQ0ATTcZv2cLbVxkzu4W0AgBzduphQokmRHdsKJwvHiEvPiLTWFtvkXN1jc7MijVp5RoZ7jHnPhRxF7927fZStvD23yD/qkDQfOyjc8ye7RUzs6TAWJLX+K3/fny9grCeEV17qDpXe3duXDDMx6q5QrbjnnMbQdq9I4Fh1W2rgdZxmnnlOqieyI9deFcSwl21Zwwt6XGtMAOe4AG+h68V7V4H4x7uHR7jqzZcj5cwAdCQ/VJgDY8vNEUI7PqUVGMVCNLntzRuXEDCGAYdhAPtrD+D3TiThmulMO1vpECibjAMFvWukMlVXNbMjrRcMERWhY4gLlwqgzKujPrlBiYnYnUaChePXOj6LEjaw7dJpr0LjLejzQj/4O+qi1ep40lpoF22e00O0rsHPNOUn5y7E8wQe2K/CTDG7hryr4xtsUPMOBKf5gK0r9kOpU7HmDr3EHt1mapwdtgoVjJWATETGzAcp3jlVSVMUXwDOQxS/b0F5Fzd+ZZtN5xMd4I7BWJ4SX8ZNsWBbKtc64fQhNjBKwW1n0DTab7luzZdLNvFXELsQllpuICp+SGE2wGIACkDUCi0xjowAyvdYhZG3fAJ6oEExqTymNB05WJPw0DcS4KL6EW7CoxELeYQqk6MwtZgx3O4156U/g2vwdFsO1x3UKhORoLDQMSJUGBB1AOWYE10zVSbnzfSeX9TWiikRJ2ZnFOEWbtyzeug5rJJTWBJIPWWOvtoDtJircNhFVAirltj5JJJPnJMx3c+fZReTWdz2n7uymYVRIxqt6magaYiBFUXVzCJIn5SmD6DTY6yXRlV2tkiA65ZX9IZgRI32rL8GsBcw6C1cbPCq0/JBOhRWaWYCPlljtrypMDUsKQVBOaAdeZ059/8AWgLZIx90xp8Hw2v/AJ92fbRmDt5WALM85iC0SBpoIG1UWz8cf9RY/j3Kwnuax2JYP8/xX6jCfv4uaM+U30v9K0JhD8fxX6jCR9fFz91GLu/0v9K1PI+CNzEqkZjAJgHTfkO0k8gOw0Q1Qy0Pgw+e9m8XOMnmyLm9BJ9YPbWiEFikmjEdokecQG+zKaS07r2akajv7vSNKbAtIGx9NYHG/COzgnRL+cI6ko4GaCpAKsJn5S61vo0iRtXGfhV4X0uD6ULmbDt0kdtsx0q/5VP+Gokjfp1B4iU9n+r/AEPxiYDHrbLm3d0YoSz23AMZoMq0bSPNXG+FfBsPhcQtzDtcwd9Vz2jka9YuRyUSWU8iD1evryrBGKNm2oHWFm6Lin5+Hugg+lWOvnFbvhB4RsMNaXLbug3FC5kS5KkToHBAmRsQeVZ20d2N9PktYa7+oJh/CA4rK7OzXMhLlo/J6wVAACgkg7DULryp+GcKxGPLC3CWRGZnEkg7ZjMyQJyrG+sSK5KxxNbd05FKC6CrKRoGHiQJ6olisd/dXr34M8Sr4OBurkN26gR9g+yho649VXS54JWnT8vOjL434DtkR0cvdtgEI2gaDmKoZJUmNmJmifA7guJZHZ2FnC3mW6EV1e68gyQ6yLYYZZ1J6vI6ntrqSCPt7+RrKwTHDZpVmssQ5yiTaYz0hyblCQD1QSCWJEHSo1ep5eL1WLLDyN6GphnALWwAuQgBRsFIlYA5bj/CaZ0BLKRKusEctoPrFNjMNni5aYBwOqw1V1OuRu1TyO4Oo3MyDTB27QdweYPmomqZzwdg3gy5+Di2+rWi1kyZJFswpPnTKfTR2JsM05XyzuQASI5idPWPXWADiExbW7Nv8jcZbt29KyhKhAADvPRHae+Nz05NarVGWzoyrnBFLK3S3ZUECTbYiYnK7IWSYHikbDsFGWMKiGQNSPGYljA5ZiZH37mr5qrxvo+0+6nQhyc3cvt/p7alPKkarJpiJMaiaYmmJqkITVUajcxChgpIzHYc+fqnK31TTk7n+/NQIiTUGqvDYlbiK6zlYAiRlMHbTlUjSsBJ46+ZvuoK0Pjz/s+HH/r3KMTxh5m9goS0fjz/ALPY/jvWMtzWOxPCn4/iv1GE/fxVGoNW+l/pWs/Bn/6hiv1GE/fxdaC+M30vuFStx8DrfX5y7kHUbiQR6DpUbN0a9YeMeY7qdFA2A7dB6z56a2o10B6ze2tExFyXAZAIJG8EGPP2VMVTatKpJCqC0FiAATAgEkb6VMXhMSNInXt29dAFh01HPcfePvFCcVtXLlpktOilkdSzLnGoAHVIIIjNINFpcB5g8t+fZ7fVTMsnsPaPv7aAPGeO+D97ABBiFF6zoqOpMAEQ9lmIBUkAZSYnL5xQGJwBXDylzpFRxctzOYLzB7Y39B7a9txdlbiNbuqHtsCGESCO8bjzj7K5dPweWAZtXr1sH5Mo6kf4hrzrOUW9j2+l+owUaxbtc736nl3EeEricjZhbYzDt1g69kg6XF1H6Wh3o/h/E7/D8QeizdEUB1BIbuYHfmO6RrXU8X/B3ftAtgr2Ybm04Ct35SND5jHnNAcE8GMVeu5cRcKZIYliqZQZAYL4x2IiAO0xRq9GbrE6TLKcZLXdPn2fyj1XCYlbiK6GVZQy94Ilf789MTlbu7fb6jr6aB4PwZ8MCi3OktySqlQHUnxgGBggnXLA1NHI4caGdd+YPYQdj3Gk1R4ry3Sdoo4a2S5dsnQT0tofoN44XtyvOnIOOUUHjVxYxalGs9C1l9GDZjcEFSY2A0Ej5x0OhBOPsnKrKJuWzmTWJ5Pbn9JZGukx2UarJdUMrbagqesJEagjqmORFWnaMWqYPicMpKs8q40Do5VhmI03gjbQgjurjrmKxWKxLWrq3ba4a4GV1m10oicrGy7bjmqyJ0KSQe2ThVgb2kY/OdQ7E8yWaSTSu8Mt5g3WTLsEYoo21hd9udNJoluy0uzBQRlYiWHYPeffVtC4PD5JMuc0eOxYgCYGu2+tEE1ZJE3ROWRJExzjt+2h8c1wL+SALZgNdgvyjuNat6FQxYDrHc+gD0aKPUKlQIkdzH99lUWbIQQJ8Zm13lmLE+tjVlKmFEGQTPPt589J7NT66ge8VaagaAKnWq6tJqljSbCiVvxh5moGwPj7fs1j/wDoue6jEPWHmP3UNYPx1v2fD/x7tZPc0WwsAvx/FfqMJ+9i6PO7fS+4VnYW6BjsVrtZwv72KitAqTOwkzrPdU3qNK0Ko4W4GWR85uRHyjOhpNbPav2++rQpj5P2++mmFMQNROFQ7oD1w/PxgcwbfcEA+ipdGe1ft99SCN2r6j76qxUyoYG3HigaONCR/wAyA533IA1337TL4jBq6opLKqMrAIxWcuykjUg7Ec6sCN2r6j76llbtX1H30WGUH+DvIIuts2hAILMQQT3KJAA01qVi3cDGSmWFiJlm+UWXZfR9tWhW7V9R99SCP2r6j76LCixX5RB5j+/bWVc4ZhbmIuOUD3jbyvMkFDkHm+Soka6kGeR2IwxdSCQJVhImRIIPt+wVl4HBrg7dqwrEhnKqSGczv1jsB3xHroUgo3VP97+2q7lhGadn2zAwxHYdYYdxmgCLpFyFGYGEzs2Vj2lRELMej1UQLNyVEWQkdfRpnugQKLAzcDjr3S30u2SiI4CXixIeZAIBEASh1G2YaaybOJ3rSw7gowMC6CFdYUsesfGGgBVpB7DRT3riJLgElgMizcjMYgkxIHMnkPRQOLwCXC9ksoUJ+Utw2TI09XNy0BkcpHYKiXkUnpTD+FcRF1QQ4uKVDC4sAEcwRyOooy4Z6u/M+bkPT7K5fwe4M2H6Qi8Gs3Xi1bCuApYBDu3XEATm+bIIzEV0diw6qBKmAATBGwjatLILjUDTFH7V9RqIRvnL6j76MwUTJpCoFG7V/wA1MFbtX1H308wZSbVHNTdbtX1N76qJbkV58m99LOh5S2ag1Qyv2r6m99NlftT/ADUZxZR2FVstV3sMWIJI05AuB26gb1Vb4flBAZtY/wDyPIiTp2b+mpzBQRHWHmb7qCw5+PNHKxhx/wCvcoi1ZKKBMgDUyWbYCdd9qFwx+Ov+qwsHl/zr232UuSq0NG94NMb9y8mIZDcCAjIrAdGbhWJ5/lmnzCp/8P3/ACxv+2lNSro+3F7owzyF/wAPXvLH/wC2lP8A8PX/AC259S3SpUfah2DPLuP/AMP3/LH/AO2lR/4fv+W3P+2lKlUvDj2DPITcAv8Altz6lv7xT/iG/wCW3P8At2/dSpUskSszIngl/T45c1/QSm/E9+Y+Fv8AUt+6npUnBDzOxjwu8P8AxT/UT3Uhwu/P53c+pb7u6lSqUkUI8Lv+Vv8AUSojAXvKW+olKlSnoUh14df8qfzZEpLgL3lTfUSlSrNt0A68Pv8AlT/Ut+6keHX/ACp/qJ7qVKqT0EV3OG3/ACu59S37qiOHX/K7n1Lf8tKlQAvxbf8AK7n1bf8ALTPwq8P/ABdz6lv3U9KnWgLcqPCb+3wy7BB+Tb91JeE3pPxu5pp4lv3UqVTSssQ4Xe8rufUt/wAtRbhV/wAsufUt+6lSqqRKE3Cr/ldz6ie6l+Lb/lb/AFFpUqllSQvxZf8AKm+ovvqPDOGMt8O10uWyJGVVACOzyI5kt9lPSpx1aI4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6" name="Picture 2" descr="Файл:Piscesura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060848"/>
            <a:ext cx="4432022" cy="30963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7108" name="Picture 4" descr="Риб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564904"/>
            <a:ext cx="3505572" cy="35055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904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411760" y="332656"/>
            <a:ext cx="65882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B0F0"/>
                </a:solidFill>
              </a:rPr>
              <a:t>Деякі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відомі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сузір'я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містять</a:t>
            </a:r>
            <a:r>
              <a:rPr lang="ru-RU" dirty="0" smtClean="0">
                <a:solidFill>
                  <a:srgbClr val="00B0F0"/>
                </a:solidFill>
              </a:rPr>
              <a:t> добре </a:t>
            </a:r>
            <a:r>
              <a:rPr lang="ru-RU" dirty="0" err="1" smtClean="0">
                <a:solidFill>
                  <a:srgbClr val="00B0F0"/>
                </a:solidFill>
              </a:rPr>
              <a:t>помітні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фігури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складені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яскравими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зірками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які</a:t>
            </a:r>
            <a:r>
              <a:rPr lang="ru-RU" dirty="0" smtClean="0">
                <a:solidFill>
                  <a:srgbClr val="00B0F0"/>
                </a:solidFill>
              </a:rPr>
              <a:t> легко </a:t>
            </a:r>
            <a:r>
              <a:rPr lang="ru-RU" dirty="0" err="1" smtClean="0">
                <a:solidFill>
                  <a:srgbClr val="00B0F0"/>
                </a:solidFill>
              </a:rPr>
              <a:t>впізнати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наприклад</a:t>
            </a:r>
            <a:r>
              <a:rPr lang="ru-RU" dirty="0" smtClean="0">
                <a:solidFill>
                  <a:srgbClr val="00B0F0"/>
                </a:solidFill>
              </a:rPr>
              <a:t>, Велика </a:t>
            </a:r>
            <a:r>
              <a:rPr lang="ru-RU" dirty="0" err="1" smtClean="0">
                <a:solidFill>
                  <a:srgbClr val="00B0F0"/>
                </a:solidFill>
              </a:rPr>
              <a:t>Ведмедиця</a:t>
            </a:r>
            <a:r>
              <a:rPr lang="ru-RU" dirty="0" smtClean="0">
                <a:solidFill>
                  <a:srgbClr val="00B0F0"/>
                </a:solidFill>
              </a:rPr>
              <a:t> (контур ковша), </a:t>
            </a:r>
            <a:r>
              <a:rPr lang="ru-RU" dirty="0" err="1" smtClean="0">
                <a:solidFill>
                  <a:srgbClr val="00B0F0"/>
                </a:solidFill>
              </a:rPr>
              <a:t>Оріон</a:t>
            </a:r>
            <a:r>
              <a:rPr lang="ru-RU" dirty="0" smtClean="0">
                <a:solidFill>
                  <a:srgbClr val="00B0F0"/>
                </a:solidFill>
              </a:rPr>
              <a:t> (</a:t>
            </a:r>
            <a:r>
              <a:rPr lang="ru-RU" dirty="0" err="1" smtClean="0">
                <a:solidFill>
                  <a:srgbClr val="00B0F0"/>
                </a:solidFill>
              </a:rPr>
              <a:t>фігура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мисливця</a:t>
            </a:r>
            <a:r>
              <a:rPr lang="ru-RU" dirty="0" smtClean="0">
                <a:solidFill>
                  <a:srgbClr val="00B0F0"/>
                </a:solidFill>
              </a:rPr>
              <a:t>), Лев (контур </a:t>
            </a:r>
            <a:r>
              <a:rPr lang="ru-RU" dirty="0" err="1" smtClean="0">
                <a:solidFill>
                  <a:srgbClr val="00B0F0"/>
                </a:solidFill>
              </a:rPr>
              <a:t>лежачого</a:t>
            </a:r>
            <a:r>
              <a:rPr lang="ru-RU" dirty="0" smtClean="0">
                <a:solidFill>
                  <a:srgbClr val="00B0F0"/>
                </a:solidFill>
              </a:rPr>
              <a:t> лева), </a:t>
            </a:r>
            <a:r>
              <a:rPr lang="ru-RU" dirty="0" err="1" smtClean="0">
                <a:solidFill>
                  <a:srgbClr val="00B0F0"/>
                </a:solidFill>
              </a:rPr>
              <a:t>Скорпіон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Інші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сузір'я</a:t>
            </a:r>
            <a:r>
              <a:rPr lang="ru-RU" dirty="0" smtClean="0">
                <a:solidFill>
                  <a:srgbClr val="00B0F0"/>
                </a:solidFill>
              </a:rPr>
              <a:t> не </a:t>
            </a:r>
            <a:r>
              <a:rPr lang="ru-RU" dirty="0" err="1" smtClean="0">
                <a:solidFill>
                  <a:srgbClr val="00B0F0"/>
                </a:solidFill>
              </a:rPr>
              <a:t>мають</a:t>
            </a:r>
            <a:r>
              <a:rPr lang="ru-RU" dirty="0" smtClean="0">
                <a:solidFill>
                  <a:srgbClr val="00B0F0"/>
                </a:solidFill>
              </a:rPr>
              <a:t> таких </a:t>
            </a:r>
            <a:r>
              <a:rPr lang="ru-RU" dirty="0" err="1" smtClean="0">
                <a:solidFill>
                  <a:srgbClr val="00B0F0"/>
                </a:solidFill>
              </a:rPr>
              <a:t>визначних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контурів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містять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менш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яскраві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зорі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Розподіл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зір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між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сузір'ями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довільний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різні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культури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виділяють</a:t>
            </a:r>
            <a:r>
              <a:rPr lang="ru-RU" dirty="0" smtClean="0">
                <a:solidFill>
                  <a:srgbClr val="00B0F0"/>
                </a:solidFill>
              </a:rPr>
              <a:t> на </a:t>
            </a:r>
            <a:r>
              <a:rPr lang="ru-RU" dirty="0" err="1" smtClean="0">
                <a:solidFill>
                  <a:srgbClr val="00B0F0"/>
                </a:solidFill>
              </a:rPr>
              <a:t>небі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різні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сузір'я</a:t>
            </a:r>
            <a:r>
              <a:rPr lang="ru-RU" dirty="0" smtClean="0">
                <a:solidFill>
                  <a:srgbClr val="00B0F0"/>
                </a:solidFill>
              </a:rPr>
              <a:t>. </a:t>
            </a:r>
            <a:r>
              <a:rPr lang="ru-RU" dirty="0" err="1" smtClean="0">
                <a:solidFill>
                  <a:srgbClr val="00B0F0"/>
                </a:solidFill>
              </a:rPr>
              <a:t>Однак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декілька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найпомітніших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контурів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складених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яскравими</a:t>
            </a:r>
            <a:r>
              <a:rPr lang="ru-RU" dirty="0" smtClean="0">
                <a:solidFill>
                  <a:srgbClr val="00B0F0"/>
                </a:solidFill>
              </a:rPr>
              <a:t> зорями, </a:t>
            </a:r>
            <a:r>
              <a:rPr lang="ru-RU" dirty="0" err="1" smtClean="0">
                <a:solidFill>
                  <a:srgbClr val="00B0F0"/>
                </a:solidFill>
              </a:rPr>
              <a:t>виділяються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більшістю</a:t>
            </a:r>
            <a:r>
              <a:rPr lang="ru-RU" dirty="0" smtClean="0">
                <a:solidFill>
                  <a:srgbClr val="00B0F0"/>
                </a:solidFill>
              </a:rPr>
              <a:t> культур, </a:t>
            </a:r>
            <a:r>
              <a:rPr lang="ru-RU" dirty="0" err="1" smtClean="0">
                <a:solidFill>
                  <a:srgbClr val="00B0F0"/>
                </a:solidFill>
              </a:rPr>
              <a:t>хоча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 err="1" smtClean="0">
                <a:solidFill>
                  <a:srgbClr val="00B0F0"/>
                </a:solidFill>
              </a:rPr>
              <a:t>звичайно</a:t>
            </a:r>
            <a:r>
              <a:rPr lang="ru-RU" dirty="0" smtClean="0">
                <a:solidFill>
                  <a:srgbClr val="00B0F0"/>
                </a:solidFill>
              </a:rPr>
              <a:t>, вони </a:t>
            </a:r>
            <a:r>
              <a:rPr lang="ru-RU" dirty="0" err="1" smtClean="0">
                <a:solidFill>
                  <a:srgbClr val="00B0F0"/>
                </a:solidFill>
              </a:rPr>
              <a:t>отримують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різні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назви</a:t>
            </a:r>
            <a:r>
              <a:rPr lang="ru-RU" dirty="0" smtClean="0">
                <a:solidFill>
                  <a:srgbClr val="00B0F0"/>
                </a:solidFill>
              </a:rPr>
              <a:t>; такими </a:t>
            </a:r>
            <a:r>
              <a:rPr lang="ru-RU" dirty="0" err="1" smtClean="0">
                <a:solidFill>
                  <a:srgbClr val="00B0F0"/>
                </a:solidFill>
              </a:rPr>
              <a:t>є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сузір'я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Оріона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й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Скорпіона</a:t>
            </a:r>
            <a:r>
              <a:rPr lang="ru-RU" dirty="0" smtClean="0">
                <a:solidFill>
                  <a:srgbClr val="00B0F0"/>
                </a:solidFill>
              </a:rPr>
              <a:t>.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3074" name="Picture 2" descr="http://planetarium-kharkov.org/files/zodi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140968"/>
            <a:ext cx="5124450" cy="2771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AutoShape 4" descr="data:image/jpeg;base64,/9j/4AAQSkZJRgABAQAAAQABAAD/2wCEAAkGBxMQDw8NEBASEBIQEBAPEBAVDxAQDxAQFBgWFhYUFRgaHCkiGhomGxQTIjIhJSorLi4yGR8zODMsNygtLysBCgoKDg0OGhAQGywkHCQsLCwsLCwsLCwsLCwsLCwsLCwsLCwsLCw0LCwsLCwsLCwsLCssLCwsLCwsLCwsLCwsLP/AABEIALYBFAMBIgACEQEDEQH/xAAbAAEAAwEBAQEAAAAAAAAAAAAAAgMFBAEGB//EADsQAAICAQMCAwYEBAMJAQAAAAECAAMRBBIhEzEFUWEGIjJBcYEUQpGhM1JykiNTgiRiY3ODorGy8BX/xAAXAQEBAQEAAAAAAAAAAAAAAAAAAQIE/8QAHBEBAQEBAQADAQAAAAAAAAAAAAERMSECQVES/9oADAMBAAIRAxEAPwD8iiInY5CIiAiIgIiICIiBfodFZe4qqXe5DsFyq8IpZjkkDhVJ+05wYInsBERAREQEREBERAREQEREBERAREQEREBEv1jVlgaVdF2ICHdbG37RvIIUcFs4GJRAREQEREBERAREQNvSeHaV/DrrRdb+PrcuNOE/wm0yldzZxyQCzHBzx2wCZiS3S6hqnS1DhkYMuRkH0I+akZBHzBIl3iWnVGWysEVXL1KgSSUGcNUSe5Rsrn5jafzQvY5IiIQiIgIiICIiAiIgIiICIiAiIgIiICIiAiIgIiICIiAiIgIiICIiAiIgJs+zehfWuPDExvvJfTknATUIpJyfkrIrKfUIfy4ONND2dXOs0vy231PnyCMHJ+wUwvx65tfo2ott09mN9Vj1vg5G5SQcH5jiUSKsT7xOSeSfmSeSZKWpSIjH79vX/wCwZAiIgIiICIiAiIgIiICIiAiIgIiICIl9OnDV22dStTX08VsWFtu84PTAGDt7nJHHnAoiIgIiICIiAiIgIiICIiAnb4OD1HYcbNNrGJ8s0WKD/cyD7icU+g8A8WNOi8VoFNTi+ioGxky9Z6qIAp+jsw8igMNfHr5+IiGSX6nW2WLVXY5daENdSnGK0JLFR6ZJMoiAiIgIiICIll+mdFrZ63RbV31MyMq2L23ISPeHqIGr4l4EKtHRrkuNiXWGoA0NV7wXcxQljvUHKkkLz2BExpo63xh7aV0/ToprFi2sKqumbbVUorucnJCluBge8xxkzOki3PoiIlQiIgXarSvUVFiNWXrS1AylS1bjKuM9wR85TPWcnGSTgADJJwB2A9J5AREQEREBERAREQESVTAMrFQwDAlSSAwByVOOcHtxJaqwPZY6oK1d3Za1JK1qSSEBPJAHHPlAriIgIiICIiAndQSNJqD8n1GlTP8ASuoYj/0/acM1b9LYnh9FjVOtd2rvZbSrBG211KAD279T+0wsZUTV9l9HZfqkqqrpsZlf+MnUpRQPesK/mIHIGDk44Mj7Toi63UrVS2nrFnuUsCrIpAPwknaDncFzwGA+Um+4Z5rMiIlQiIgIiIF2i0pusSlSAXbbk/Co7lm/3QASfQGbHiftVfZspW1jpqEFGmosSuxBQuAu9WBDMQoyTnGSBgSvwXxeinT6qi3SdV9QAq6lbendRWRh1TKsCCO44zyD6cp0VT806hc/5d46D/QPk1n6llkanPGn7Ovo7tR/tumZakrtttfTO9Z2ohIyjEjk7R7pXkifPW43NtyF3HaDgsFzxnHzxibV/hF+l0dl91LVjVNTp6XJBSxMtc7IQSCM01DPYhuMzDiFIiJWSIiAiIgIiICIiAiIgIiICIiAiIgIiICXaTSPcStSFyBliMBUX+ZmPCjg8kgSmfR+0vjr6rSeHIVrrroqegpWpRWtqK+84zgnY1JHHG5oWRmdOir4z+JcfkrYpp1PPxWfE/0QAeTmd7eN3avSt4e7AV051OlpRRXWrVhmsQADnNbWNliTmv5lucCWabUNU6WocNWyuvluU5GfSFnyVEZgCdnimnVLT0xiqxVup/5T8hfqp3IfVDOSGaREQET3acbsHGcZxxnyz58ieQEREBERA76/G9QqJSNRZ0qwypSzb6ArcsOm2VIJ+RBml4Uug1HWGqLaK3pnoNVk6V7yfd6isGNa9s4YLjPw4nz0SYsqd9LVu1bqUdGKup7qw4IkJveGeG2+JKaqU36nT1FzyF62lTA5J43plVGe6kD8vOBBY9iIlQiIgIiX6GxFtR7qzdWGy9QsNRdf5Q4BK/XECiIiAiIgIiICIiAiIgInqIWIVQWJ7AAkn6ATyAndpff0+oq5JrNeqXjPAPSsHpkWVsT5VThnZ4NYq31h/gsJps5wBXaDWx+wcn7Qs644kraijNW4wyMyMPJlOCP1BkYR31jq6Zl/PpSbF8zp7CBYP9LlGA/4lhnBOjw7VdK1LCu5RlbE/nqYFbE+6lh+kjrtN0rXqzuCn3XHaysgMjj0ZSrfeFvs1TERCLm1dhqXTl2NSu1q159wWMApYDzwAJTEmaW4GxuRke6eR5iBCJb+HbBbaQAcHOBgj5YM8FJztyg78l0x+oMCuJMoMfEvz494nj7Y/eS2KMZfOe+1GJX9cZ/WBVEsUJnkvj0RQT/3cfvLKnpA9+u5mzyV1Nda4/pNLY/WDF/hVpRdXYpII0pUEEjAsupqb9UdxOCa+l8a2eH6nQDT1t17qrG1RB6qbeVrzjsdpI+rceXDZp02hq7d5JANbIa7QT5clSPo2fQSLeOaJ66EHBBB8iCDLF0zmtrgjGtXWtrNp2B2BKqT5kKxx6SoqiIgIiICIiAiIgIiICIiAiIgW6TVPS621O1brna6sVdcgg4I7cEj7ykCexATwiexA+p9pPZ/aaNU2s0Y/GUVahh1m3JaUXqAqqseWye3zI4xMUaSgDLavJ8qtNa+fvYa5ngT2GrZ+O8tpV7LqbfrZTpx+y2f+Zo+LeL6S3R6SmrRsmppLLZe9zWB6ckrXwRnGQMkDAGB6fPxCf0vv1W9g2ytMDAVakC/fOcn1OTIddsBcgAHPCqDn6gZMriET6zcje2G4Ybjhvr5yJYnuc/XmeRA8nsRAQBkgAZJ4A7kmIBwcjgjkHsQYE7qmRmR1ZGUlWRlKurDuCDyD6GQkrrWdmd2Z2YlmdmLMzHuSTyT6yMDbr1inwuzStqBv/GU6iugrcfdVLkcghNgJNqHv2U+gOJEQWppaR5MMYww3DHkPLue2JMOCoTcyglSwLE1EgEBiAO4zjse5lMQJvURk9wMZYcqM9sn5fQyE9RypyCQfMEgywWAgBlHGBuX3WwP2J9cQKolop3HCHd24OFbPlgnk/QmVQEREBERA6vCtYKL6b2qS9anDmmwZrsA/K3pOv2mdbNQdVXWtVWqUX11IMJUT7tlY/psVx+hwMzKmhpT1dPbR+andqqu3KgAXoP9AV/+k3nIs/GfERKhERAREQEREBERAREQESTVkBWKkBs7WIIVscHB+eDIwEREBEv1bVnp9JXXFSC3eyndfzvKY7J8OAee8ogIiICIiAiIgIiICJJKy2dqlsAscAnCjkk4+QHzkYCWC44CnlRj3TyBg5wD3H2IlcQLcKx4PT4+ZLLnPmBkD9ZFqiAGx7p7N3X9fPjtIT1GIOQcEEH9IHkS1XUn3wRnHvIFG3zO3gH6cfWbPg/srbrTf+Dsru6FPXdTuqtI7bAhHLcH4SR25ycRq5rBl2i1LU2JcnxVsGAPZsd1PoRkH0JnT/8AmFf41tNHIBVn6tvqDXUGZT6PtgNpk/LdqDz8RXT1/wBq72P9yyGKvFNMtdpCZNbBbaSe5pcblz6j4T6q05ZseNe0Vmqo0mlaqmuvRq6UitGDYYgnczMxPbz75JzMeIXvhERKhERAREQEREBERAts1LsldTOzJVv6SFiUr3nc20fLJ5OO8qiICIiAiIgIiICIiAiX6i1GSpUq2MisLH6jN1mLEhsHhMAhcDyzKICIiBbp9S9ZY1uyFketirFS1bjDKcdwRwRKoiAiIgIiICWafUNU6Wp8VbLYvluQhhn0yBK4gdXi1C132omNm8tVjsaX9+s/dGQzd8Ip0Z8O1u6ys6o6fqDqV276SmooVEpONpLKz7mzn3h2CsTk+IUs9Gm1W07dh01jhTt6lJwoJ7Z6TUgf0mZ0nWuUiIlZIiICIiAiJdp6N/U9+tNlbWAOxU2EEDppxy5zkDjseYFMREBERAREQEREBERAREQEREBERAREQEREBEnVUzZCqzYUsQqliFHdjjsB8zIQERJ6e3Y6WYDbHV9rDKttIOGHzBxgwJ6TSPcSKkL4GWIwFRfN2PCj1JAnV0qKv4jfiX/y6mKUD+q3GW+iDHk8v9pfaCzXXPaypSjEMNPUNtCNjG7b82PcseTn7TIkXyNnUe0+ofRnw7/DTTG0XdFKlQBxj83xHkZ5JJ85jREuJbpERAREQEREBERAREQEREBERAREQL9Xqzb08qi9KpKV2IqblXOGfHxOc8seTxKIiAiIgIiICIiAiIgIiIFlN7oSUdkLKyMVdkLI3DKcHlT8x2MriICIiAiIgIiICIiAiI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data:image/jpeg;base64,/9j/4AAQSkZJRgABAQAAAQABAAD/2wCEAAkGBxMQDw8NEBASEBIQEBAPEBAVDxAQDxAQFBgWFhYUFRgaHCkiGhomGxQTIjIhJSorLi4yGR8zODMsNygtLysBCgoKDg0OGhAQGywkHCQsLCwsLCwsLCwsLCwsLCwsLCwsLCwsLCw0LCwsLCwsLCwsLCssLCwsLCwsLCwsLCwsLP/AABEIALYBFAMBIgACEQEDEQH/xAAbAAEAAwEBAQEAAAAAAAAAAAAAAgMFBAEGB//EADsQAAICAQMCAwYEBAMJAQAAAAECAAMRBBIhEzEFUWEGIjJBcYEUQpGhM1JykiNTgiRiY3ODorGy8BX/xAAXAQEBAQEAAAAAAAAAAAAAAAAAAQIE/8QAHBEBAQEBAQADAQAAAAAAAAAAAAERMSECQVES/9oADAMBAAIRAxEAPwD8iiInY5CIiAiIgIiICIiBfodFZe4qqXe5DsFyq8IpZjkkDhVJ+05wYInsBERAREQEREBERAREQEREBERAREQEREBEv1jVlgaVdF2ICHdbG37RvIIUcFs4GJRAREQEREBERAREQNvSeHaV/DrrRdb+PrcuNOE/wm0yldzZxyQCzHBzx2wCZiS3S6hqnS1DhkYMuRkH0I+akZBHzBIl3iWnVGWysEVXL1KgSSUGcNUSe5Rsrn5jafzQvY5IiIQiIgIiICIiAiIgIiICIiAiIgIiICIiAiIgIiICIiAiIgIiICIiAiIgJs+zehfWuPDExvvJfTknATUIpJyfkrIrKfUIfy4ONND2dXOs0vy231PnyCMHJ+wUwvx65tfo2ott09mN9Vj1vg5G5SQcH5jiUSKsT7xOSeSfmSeSZKWpSIjH79vX/wCwZAiIgIiICIiAiIgIiICIiAiIgIiICIl9OnDV22dStTX08VsWFtu84PTAGDt7nJHHnAoiIgIiICIiAiIgIiICIiAnb4OD1HYcbNNrGJ8s0WKD/cyD7icU+g8A8WNOi8VoFNTi+ioGxky9Z6qIAp+jsw8igMNfHr5+IiGSX6nW2WLVXY5daENdSnGK0JLFR6ZJMoiAiIgIiICIll+mdFrZ63RbV31MyMq2L23ISPeHqIGr4l4EKtHRrkuNiXWGoA0NV7wXcxQljvUHKkkLz2BExpo63xh7aV0/ToprFi2sKqumbbVUorucnJCluBge8xxkzOki3PoiIlQiIgXarSvUVFiNWXrS1AylS1bjKuM9wR85TPWcnGSTgADJJwB2A9J5AREQEREBERAREQESVTAMrFQwDAlSSAwByVOOcHtxJaqwPZY6oK1d3Za1JK1qSSEBPJAHHPlAriIgIiICIiAndQSNJqD8n1GlTP8ASuoYj/0/acM1b9LYnh9FjVOtd2rvZbSrBG211KAD279T+0wsZUTV9l9HZfqkqqrpsZlf+MnUpRQPesK/mIHIGDk44Mj7Toi63UrVS2nrFnuUsCrIpAPwknaDncFzwGA+Um+4Z5rMiIlQiIgIiIF2i0pusSlSAXbbk/Co7lm/3QASfQGbHiftVfZspW1jpqEFGmosSuxBQuAu9WBDMQoyTnGSBgSvwXxeinT6qi3SdV9QAq6lbendRWRh1TKsCCO44zyD6cp0VT806hc/5d46D/QPk1n6llkanPGn7Ovo7tR/tumZakrtttfTO9Z2ohIyjEjk7R7pXkifPW43NtyF3HaDgsFzxnHzxibV/hF+l0dl91LVjVNTp6XJBSxMtc7IQSCM01DPYhuMzDiFIiJWSIiAiIgIiICIiAiIgIiICIiAiIgIiICXaTSPcStSFyBliMBUX+ZmPCjg8kgSmfR+0vjr6rSeHIVrrroqegpWpRWtqK+84zgnY1JHHG5oWRmdOir4z+JcfkrYpp1PPxWfE/0QAeTmd7eN3avSt4e7AV051OlpRRXWrVhmsQADnNbWNliTmv5lucCWabUNU6WocNWyuvluU5GfSFnyVEZgCdnimnVLT0xiqxVup/5T8hfqp3IfVDOSGaREQET3acbsHGcZxxnyz58ieQEREBERA76/G9QqJSNRZ0qwypSzb6ArcsOm2VIJ+RBml4Uug1HWGqLaK3pnoNVk6V7yfd6isGNa9s4YLjPw4nz0SYsqd9LVu1bqUdGKup7qw4IkJveGeG2+JKaqU36nT1FzyF62lTA5J43plVGe6kD8vOBBY9iIlQiIgIiX6GxFtR7qzdWGy9QsNRdf5Q4BK/XECiIiAiIgIiICIiAiIgInqIWIVQWJ7AAkn6ATyAndpff0+oq5JrNeqXjPAPSsHpkWVsT5VThnZ4NYq31h/gsJps5wBXaDWx+wcn7Qs644kraijNW4wyMyMPJlOCP1BkYR31jq6Zl/PpSbF8zp7CBYP9LlGA/4lhnBOjw7VdK1LCu5RlbE/nqYFbE+6lh+kjrtN0rXqzuCn3XHaysgMjj0ZSrfeFvs1TERCLm1dhqXTl2NSu1q159wWMApYDzwAJTEmaW4GxuRke6eR5iBCJb+HbBbaQAcHOBgj5YM8FJztyg78l0x+oMCuJMoMfEvz494nj7Y/eS2KMZfOe+1GJX9cZ/WBVEsUJnkvj0RQT/3cfvLKnpA9+u5mzyV1Nda4/pNLY/WDF/hVpRdXYpII0pUEEjAsupqb9UdxOCa+l8a2eH6nQDT1t17qrG1RB6qbeVrzjsdpI+rceXDZp02hq7d5JANbIa7QT5clSPo2fQSLeOaJ66EHBBB8iCDLF0zmtrgjGtXWtrNp2B2BKqT5kKxx6SoqiIgIiICIiAiIgIiICIiAiIgW6TVPS621O1brna6sVdcgg4I7cEj7ykCexATwiexA+p9pPZ/aaNU2s0Y/GUVahh1m3JaUXqAqqseWye3zI4xMUaSgDLavJ8qtNa+fvYa5ngT2GrZ+O8tpV7LqbfrZTpx+y2f+Zo+LeL6S3R6SmrRsmppLLZe9zWB6ckrXwRnGQMkDAGB6fPxCf0vv1W9g2ytMDAVakC/fOcn1OTIddsBcgAHPCqDn6gZMriET6zcje2G4Ybjhvr5yJYnuc/XmeRA8nsRAQBkgAZJ4A7kmIBwcjgjkHsQYE7qmRmR1ZGUlWRlKurDuCDyD6GQkrrWdmd2Z2YlmdmLMzHuSTyT6yMDbr1inwuzStqBv/GU6iugrcfdVLkcghNgJNqHv2U+gOJEQWppaR5MMYww3DHkPLue2JMOCoTcyglSwLE1EgEBiAO4zjse5lMQJvURk9wMZYcqM9sn5fQyE9RypyCQfMEgywWAgBlHGBuX3WwP2J9cQKolop3HCHd24OFbPlgnk/QmVQEREBERA6vCtYKL6b2qS9anDmmwZrsA/K3pOv2mdbNQdVXWtVWqUX11IMJUT7tlY/psVx+hwMzKmhpT1dPbR+andqqu3KgAXoP9AV/+k3nIs/GfERKhERAREQEREBERAREQESTVkBWKkBs7WIIVscHB+eDIwEREBEv1bVnp9JXXFSC3eyndfzvKY7J8OAee8ogIiICIiAiIgIiICJJKy2dqlsAscAnCjkk4+QHzkYCWC44CnlRj3TyBg5wD3H2IlcQLcKx4PT4+ZLLnPmBkD9ZFqiAGx7p7N3X9fPjtIT1GIOQcEEH9IHkS1XUn3wRnHvIFG3zO3gH6cfWbPg/srbrTf+Dsru6FPXdTuqtI7bAhHLcH4SR25ycRq5rBl2i1LU2JcnxVsGAPZsd1PoRkH0JnT/8AmFf41tNHIBVn6tvqDXUGZT6PtgNpk/LdqDz8RXT1/wBq72P9yyGKvFNMtdpCZNbBbaSe5pcblz6j4T6q05ZseNe0Vmqo0mlaqmuvRq6UitGDYYgnczMxPbz75JzMeIXvhERKhERAREQEREBERAts1LsldTOzJVv6SFiUr3nc20fLJ5OO8qiICIiAiIgIiICIiAiX6i1GSpUq2MisLH6jN1mLEhsHhMAhcDyzKICIiBbp9S9ZY1uyFketirFS1bjDKcdwRwRKoiAiIgIiICWafUNU6Wp8VbLYvluQhhn0yBK4gdXi1C132omNm8tVjsaX9+s/dGQzd8Ip0Z8O1u6ys6o6fqDqV276SmooVEpONpLKz7mzn3h2CsTk+IUs9Gm1W07dh01jhTt6lJwoJ7Z6TUgf0mZ0nWuUiIlZIiICIiAiJdp6N/U9+tNlbWAOxU2EEDppxy5zkDjseYFMREBERAREQEREBERAREQEREBERAREQEREBEnVUzZCqzYUsQqliFHdjjsB8zIQERJ6e3Y6WYDbHV9rDKttIOGHzBxgwJ6TSPcSKkL4GWIwFRfN2PCj1JAnV0qKv4jfiX/y6mKUD+q3GW+iDHk8v9pfaCzXXPaypSjEMNPUNtCNjG7b82PcseTn7TIkXyNnUe0+ofRnw7/DTTG0XdFKlQBxj83xHkZ5JJ85jREuJbpERAREQEREBERAREQEREBERAREQL9Xqzb08qi9KpKV2IqblXOGfHxOc8seTxKIiAiIgIiICIiAiIgIiIFlN7oSUdkLKyMVdkLI3DKcHlT8x2MriICIiAiIgIiICIiAiIg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://www.partyzan.kiev.ua/Dim_orientation/Star_or_files/Polar_s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3314734" cy="2187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5828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2051720" y="0"/>
            <a:ext cx="47548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Назви</a:t>
            </a:r>
            <a:r>
              <a:rPr lang="ru-RU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сузір’їв</a:t>
            </a:r>
            <a:endParaRPr lang="ru-RU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0" y="836712"/>
            <a:ext cx="867645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Українські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назви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здебільшого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є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перекладами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грецьких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або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латинських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назв.</a:t>
            </a:r>
          </a:p>
          <a:p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Поряд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із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ними для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окремих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сузір'їв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в 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Україні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вживаються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народні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назви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Так, Велика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Ведмедиця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-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«Великий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Віз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», Мала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Ведмедиця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-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Малий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Віз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», 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Кассіопея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- «Борона»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Пасіка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», 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Дельфін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-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Криниця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», Пояс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Оріона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-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Косарі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», Орел -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Дівчина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відрами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зоряне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скупчення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Гіади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що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утворюють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голову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Тельця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-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Чепіги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</a:t>
            </a:r>
            <a:r>
              <a:rPr lang="ru-RU" baseline="30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[</a:t>
            </a:r>
            <a:r>
              <a:rPr lang="ru-RU" i="1" baseline="300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Джерело</a:t>
            </a:r>
            <a:r>
              <a:rPr lang="ru-RU" i="1" baseline="30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?</a:t>
            </a:r>
            <a:r>
              <a:rPr lang="ru-RU" baseline="30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]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а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зоряне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скупчення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Плеяди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-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Стожари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», 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Чумацький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Шлях.</a:t>
            </a:r>
            <a:b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Окремі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зорі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астрономи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називали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відповідно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до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тієї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частини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тіла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 яку «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бачили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» у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візерунку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сузір'я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Наприклад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, 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Унук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Ельхайя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серце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змії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), 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Денебола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- (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хвіст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лева),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назви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зір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у 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сузір'ї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Лебедя: Денеб (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хвіст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), 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Альбірео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(око птаха), </a:t>
            </a:r>
            <a:r>
              <a:rPr lang="ru-RU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Садр</a:t>
            </a:r>
            <a:r>
              <a:rPr lang="ru-RU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 (груди).</a:t>
            </a:r>
            <a:endParaRPr lang="ru-RU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50" name="Picture 2" descr="http://galinaokhotnik.ucoz.ru/nova5/0c1d2ed4b85e673bb5cffe95f21faa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4149080"/>
            <a:ext cx="4762500" cy="23907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1116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476672"/>
            <a:ext cx="78826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Легенди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походження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назв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сузір’їв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5001126"/>
            <a:ext cx="9144000" cy="152349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/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Космос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завжди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приваблював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людство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Споконвічно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небо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розглядала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безліч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очей. І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небі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все так само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сяяла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безліч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зір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Людина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поступово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приходила до думки,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що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планета,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якій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вона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живе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—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це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лише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частинка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величезної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світобудови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Вона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побачила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що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небо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живе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своїм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життям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урочистим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загадковим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величним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вічним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землі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ж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швидкоплинність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життя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усіх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процесів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являли собою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лише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мить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порівнянні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незламністю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Неба.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Небесним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світилам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почали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поклонятися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найбільш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яскраві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помітні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групи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зір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об'єднали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в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сузір'я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кожному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яких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дали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своє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найменування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: Персей,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Кассіопея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Андромеда,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Південна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Гідра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Телець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Центавр, Пегас, Овен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тощо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Міфологія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герої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якої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оселилися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» на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небосхилі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тісно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пов'язалася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з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небесними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об'єктами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 Список, таким чином,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містить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88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сузір'їв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95123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4" descr="C:\Users\Олег\Desktop\Новая папка (10)\29957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8424" t="-145" r="16757" b="145"/>
          <a:stretch/>
        </p:blipFill>
        <p:spPr bwMode="auto">
          <a:xfrm>
            <a:off x="-900608" y="0"/>
            <a:ext cx="9781155" cy="674588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27984" y="18864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 smtClean="0"/>
              <a:t>Сузір’я</a:t>
            </a:r>
            <a:r>
              <a:rPr lang="ru-RU" dirty="0" smtClean="0"/>
              <a:t> Ворон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Чаша.Відповідно</a:t>
            </a:r>
            <a:r>
              <a:rPr lang="ru-RU" dirty="0" smtClean="0"/>
              <a:t> до одного </a:t>
            </a:r>
            <a:r>
              <a:rPr lang="ru-RU" dirty="0" err="1" smtClean="0"/>
              <a:t>давньогрецького</a:t>
            </a:r>
            <a:r>
              <a:rPr lang="ru-RU" dirty="0" smtClean="0"/>
              <a:t> </a:t>
            </a:r>
            <a:r>
              <a:rPr lang="ru-RU" dirty="0" err="1" smtClean="0"/>
              <a:t>міфу</a:t>
            </a:r>
            <a:r>
              <a:rPr lang="ru-RU" dirty="0" smtClean="0"/>
              <a:t>, бог </a:t>
            </a:r>
            <a:r>
              <a:rPr lang="ru-RU" dirty="0" err="1" smtClean="0"/>
              <a:t>музики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Аполлон одного разу послав ворона за водою для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якогось</a:t>
            </a:r>
            <a:r>
              <a:rPr lang="ru-RU" dirty="0" smtClean="0"/>
              <a:t> </a:t>
            </a:r>
            <a:r>
              <a:rPr lang="ru-RU" dirty="0" err="1" smtClean="0"/>
              <a:t>релігійного</a:t>
            </a:r>
            <a:r>
              <a:rPr lang="ru-RU" dirty="0" smtClean="0"/>
              <a:t> ритуалу. По </a:t>
            </a:r>
            <a:r>
              <a:rPr lang="ru-RU" dirty="0" err="1" smtClean="0"/>
              <a:t>дорозі</a:t>
            </a:r>
            <a:r>
              <a:rPr lang="ru-RU" dirty="0" smtClean="0"/>
              <a:t> ворон </a:t>
            </a:r>
            <a:r>
              <a:rPr lang="ru-RU" dirty="0" err="1" smtClean="0"/>
              <a:t>зробив</a:t>
            </a:r>
            <a:r>
              <a:rPr lang="ru-RU" dirty="0" smtClean="0"/>
              <a:t> </a:t>
            </a:r>
            <a:r>
              <a:rPr lang="ru-RU" dirty="0" err="1" smtClean="0"/>
              <a:t>зупинку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подзьобати</a:t>
            </a:r>
            <a:r>
              <a:rPr lang="ru-RU" dirty="0" smtClean="0"/>
              <a:t> </a:t>
            </a:r>
            <a:r>
              <a:rPr lang="ru-RU" dirty="0" err="1" smtClean="0"/>
              <a:t>ягід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, </a:t>
            </a:r>
            <a:r>
              <a:rPr lang="ru-RU" dirty="0" err="1" smtClean="0"/>
              <a:t>запізнившись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поверненням</a:t>
            </a:r>
            <a:r>
              <a:rPr lang="ru-RU" dirty="0" smtClean="0"/>
              <a:t> до Аполлона, </a:t>
            </a:r>
            <a:r>
              <a:rPr lang="ru-RU" dirty="0" err="1" smtClean="0"/>
              <a:t>безуспішно</a:t>
            </a:r>
            <a:r>
              <a:rPr lang="ru-RU" dirty="0" smtClean="0"/>
              <a:t> </a:t>
            </a:r>
            <a:r>
              <a:rPr lang="ru-RU" dirty="0" err="1" smtClean="0"/>
              <a:t>намагався</a:t>
            </a:r>
            <a:r>
              <a:rPr lang="ru-RU" dirty="0" smtClean="0"/>
              <a:t> </a:t>
            </a:r>
            <a:r>
              <a:rPr lang="ru-RU" dirty="0" err="1" smtClean="0"/>
              <a:t>виправдатися</a:t>
            </a:r>
            <a:r>
              <a:rPr lang="ru-RU" dirty="0" smtClean="0"/>
              <a:t>. Бог покарав </a:t>
            </a:r>
            <a:r>
              <a:rPr lang="ru-RU" dirty="0" err="1" smtClean="0"/>
              <a:t>птицю</a:t>
            </a:r>
            <a:r>
              <a:rPr lang="ru-RU" dirty="0" smtClean="0"/>
              <a:t>, </a:t>
            </a:r>
            <a:r>
              <a:rPr lang="ru-RU" dirty="0" err="1" smtClean="0"/>
              <a:t>відправивши</a:t>
            </a:r>
            <a:r>
              <a:rPr lang="ru-RU" dirty="0" smtClean="0"/>
              <a:t> на небо </a:t>
            </a:r>
            <a:r>
              <a:rPr lang="ru-RU" dirty="0" err="1" smtClean="0"/>
              <a:t>з</a:t>
            </a:r>
            <a:r>
              <a:rPr lang="ru-RU" dirty="0" smtClean="0"/>
              <a:t> чашею для води.</a:t>
            </a:r>
            <a:endParaRPr lang="ru-RU" dirty="0"/>
          </a:p>
        </p:txBody>
      </p:sp>
      <p:sp>
        <p:nvSpPr>
          <p:cNvPr id="18434" name="AutoShape 2" descr="data:image/jpeg;base64,/9j/4AAQSkZJRgABAQAAAQABAAD/2wCEAAkGBxQSEhUSEhQVFRUVFRUYGBYYFxgYFxUYFxYYFxUaFxgYHCggGBwlHBcVJTEhJikrLy4uFx8zODMsNygtLisBCgoKDg0OFxAQGC8kIB8sLCwsLC4vLCwsLCwsNywsLCwsLCwsLDQsLCwvLSwsLC8sLC0yLC0sNzUsLSwsLywsNP/AABEIANgA6gMBIgACEQEDEQH/xAAbAAACAwEBAQAAAAAAAAAAAAAAAwECBAUGB//EADsQAAIBAgMEBgcIAwADAQAAAAECAAMRBBIhEzFBUQUiMmFxkVKBkqGxweEGFCNCcpPR0jNi8EOywuL/xAAYAQEBAQEBAAAAAAAAAAAAAAAAAQIFBP/EACURAQACAQMDAwUAAAAAAAAAAAABEQISMVEDIUEyYXEFgZGxwf/aAAwDAQACEQMRAD8A+4whCAQmFMcxAITQ/wC30k/fG9Ae19IG2ExffG9Ae19JH3t73yDd6X0gboTF98b0B7X0h98b0B7X0gW6TeoFBpAltpTuBl1TOu0vm/0zbtZjwNCt95quzNsjYKpItu4ADTUe/wAtRxregPa+kXQx7Edj15t/hpA6MJi++N6A9r6Q++N6A9r6QNsJza3SJBHU1vuDXJ05ARi41iP8du4sL+4S0lxdN0Ji++N6A9r6Q++N6A9r6SK2wmBcW+vUGp9LuHdLffG9Ae19IG2Y8Y7h6eQMVOfPYLYDLdT1tb5rAW5m8j743oD2vpKVsY2U9Tgfzd3hAT9n6FZVLVmY5rkK9syHPUOuXTsmmNNOqZ1pi++N6A9r6Q++N6A9r6QNsJi++N6A9r6Spxb3vkG4/m8O6BvhMQxregPa+kPvjegPa+kDbCYvvjegPa+k1UamZQ3MA+YvAvCEIBIYd9vL5yZVmtwJgczC9hfARsynDrUohHvlZQDYkHzBuJFXFMtWnSFJ2V1cmqCMtMrawa5vc30tygMxuKFJC5DHUABQWJLEKNw0FyLncN5l6DkqpZcrEAlbg5TxFxoYyEAmFelaZrNhla9ZEV2Sx0ViQpJtbeJsdrC8rTS12NrneflfkJPYAp31bXu4D+ZNLcfFviZTb37Azd+5fPj6pSnRvfOb6nQaLv5cfXNaa3Zvgw1xuW7Hu3es7hMHRfSdPFZjTqghGysq3BB5EsAeB3WnTUW0GkqlJVvlUC5ubAC55m28xfDURFTq38cffn8pp0wu4WlKWIVmdVN2QgMORIDD3ERsJAQhCAQhCASlbsnwI89JeUq7vWPiIF4nb/ibPK3ZzZ7dTfbLe/a42tGkwv3QJkNuMLyGMC0JGaAMCRNGAH4aak9ReXITOJowDfhpoR1F+AgaIQhAIQlKy3BsASAbX3X4Xgc3C9hfARsydFFzRpmqFV8gzBSWUHiASBceqamYAXJsIEyGYDU6CK2pbsDT0joPUN5lWpW1PWY7r7r9w3C0tVuzq4VNUueoLgcToL/E2jBh76ucx79w8BGKthaKxdLOuXOyaqcyEA6EG1yDobWPcYia2NPJ8om9vH/5WSag5iLSqLtqN/8A8iRo6ExYOvUL1RUCBAw2RQszMuUXLi2hvfdNW0Hf7LfxAT0jSqNSdaLinUK2VyuYKeZW+sfTBAAJubC5ta54m3CGcd/kf4iMWWKMKbFH4MULAa8ra6XgaYSgqePst/ENqO/2W/iBeErnHf5H+JG0Hf7LfxAvKVd3rHxEDVHHTxBHxlXqjTUbxAZx8vnJi1qAneJfMOYgTCAMVXxCoAXZVBIUFiBck2AF+JgD1SHVcrEEMSwtlW1rA63ub6acDGkQhAgKJqwP+NP0L8BMwmjAIBTT9C/AQNEIQgc3FmvmXILXFQGxUoDl/DLZgG7VuyDxvLdHU61lao7X64KsEuQW6pYoLXA5G2s6EhmtA4mHdyoC6WA1I09Q3mVrYNy9NhU0UkuCoOYW0C8EsbG+s04XsL4CNlvhnTy4f2s6fpYDDmvVDtqFVVNizHcN4A8Zj+xP2qpdJK7ojI1MhWRzmtcXBDcQfVunR+1PQNHHYdqFclVuCGBAKMNxBOnnM32O+yVHo6myUizs5uzvbM1tw0AAAkad4UxyERjMNmAKmzpmK6kKWKkDOB2l13TTCArDBgi58uewzZbhc3G19bSy9o+A+cvKDefAfOACqpJGYXFri4uL7rjhLXm2nRUEsFALWuQBc23XPGMgcPpLpSlh1D1qiopNgTxPKakcEAg3BFweYO6PxeJpB6dKoVzVS2RSL5igzNbTgI3F1tmjPlZsoJyqLs1uCjiZGp01HLJeLp4lWZkDAslsw5Zhce6dNDcA2tcbjvHjJtKy594ZhznRkWgYAZmxGGDPTqEtdCwADEKc4F8yg2bcLX3a851yg5Dyi6lMXGg38hyMDJz/AO4QyjlL1QAxt/2glYFSg5CIxWApVQFqU1cBlYBgDZlN1I5EHjNMICtlyJ9ZJ+JiMbjUoqGq1MgLKoLWsWY2UXtxJmyZ9qlQOoKtkazDQ5XFmseR1B9cgdY8/dH4UtskyhSciaElRuHGx+EUDNGAb8NP0L8BKOZiPvX4mTN/l6h/C7BpKAB/qKgYm/WsdJsqYKqSSMQ4BJsAlOw7tVvN8IBCEhh3keXzgcvDdhfAQYvnUALks2Y3OYHTKALWI3315QwvYXwEYzAAkmwAuTwAG+ArGYRKqGnVUOjb1IuDY3F/WBHAStNwwDKQQRcEagg7iDLQCEIQCU/N6vnLyn5vV84HRpnQeAlpSl2R4CXgFoGEzY/FbNc2UtqLgcBzgXwYcINqVL/mKghT4AkkecawladVW1Ug2JGhvqN404y8DN0dhTSpJTNR6hUWz1CC7d7EAC/qmmEIBKPvXxPwMvKN2h4E/AfOBkq7z4ystU3nxMrAInD0WXNmcvmYkXAGQWHVFt47zzjpg6QNcEGjZhpdDlHpa5jwPVB4gA2gb4CcFK2MWwamWsBdlNGzH8a56zAj/wAHDie+bujjXzNtgApC5bFSQRo17cTv4gXtA3U91uWnlu9014H/ABp+hfgJ5/CdMFsZVwuxqqKaK4rEDZuTa6qeevuM7+AH4aansLy5CIGiEIQCVZrcCfC3zMtCBxeja2ekrWZd4swsdCRu5aXHdaaWUEEEXB0IO4g74vC9hfARsDNisMTSanSbYkoVRlA/D0sCqkW05R1FCFAJzEAAsdCxA1Nhzl4jGbSw2WTNmW+e9sl+va3G17QHzM2GY1RU2jhQhU0tMjEkEOdL3Frb+Mirj0WslA3z1Fdl6pIsls12tYbxvmqASh7Q8D8peUbtDwPygdCj2R4CXi6HZEZAIQMVhS+UbQKH4hSSvqJF4Hkk+xhpY+nXw1dqNBQ7vh1uUqO5JZjduJOun5Ra09LgaL0lysc+pOYWB11On1M0p2m9Q+fzjJN0c/pTpqhhqZq16i0kBAu2mp3DvmvDYhaiLURgyMAysNQQdQQZz/tJ0BRx1E0MQpZLhhYlSCNxBG6M6L6Lp0hT2ShVSktNVA3KNwvCujFntDwb4rGSn5vAfE//AJlHLweOp1gzUmDKHdCRwZGKsPUQY+QV9W/4xOKxApI1R7lUUsSASbAXPVG/1QHwiMLilqItRc2V1VhdSDZhcXBFwdd0bm7jFi0hjaRm7j7pz+jMZVqVKy1aBpLTfLTYsG2q2vnsOzrpaQdELpb/AK/OaOj2/DTQjqLy5DkYgTTgf8afoX4CUPhCEAkMoO+czGNiC6ZFI0qXN6Zp3ynIGzAPcm3Z0Fu+X6NStlVqjNfrgowp3PW6hY09LgcBprAXhewvgI2IwwORdeA4RuXvPu+QgWhKbMd/mf5k7McoA1QAEkgAanXlMmB6Vo1gTSqo4AU3U3FmGZTfvGs1lByHlCnTC6KAB3AD4QI2q8x5yjVBcb+I3Hlfl3RrDSIw9EotNC7OV0zuQWaytqxAAv6oHRw9QZRv4/lPPwjNpyB8rfGVw3Z8/jGwKZ+4+7+ZxMTWxe1qZUbZ9ULbZbjsszLc3zC9a1zbqjTn3pBMDzdI4zta5c9iLUi7LmZb+iHC5Lm9rhuqb6a8JUxWZQ69TNqbpmyhWIuBpcnKDbiDYWnWw46o8L+epjJI2IUz9x938xdF7XBB0J4X36jd4y9dCysFYqSCAwAJUkaEA6G2/WUoqVIBOY5Rc6DMV3mw04xKGbQd/sn+JjwuJc1KoqU8qgqKZBZi62vmYZRkOYsLa7r8Zvi76se4e65+cqueKq8x5ywqDmPOSIEQDN3yZXIOQ8obMcoFplKVBVzZ12WQDJl6wa5u2a+otbS3Ax+zHf5mBTvPu+YgXE0YBQKaW9BfgJjQHdfd3eU04QsKSWAJyJpe3AcbGBrhOHXOKOfIHAz9UHYE2ytYg+gWy3B61hpv02VMHWJJGIYAk2GSmbDlcreB0JVmA3y0IHKwvYXwEbE4YdRfARuWBJkZhK1VOU5bBrGxI0BtoT64rDu2UA9drasNFJ46yWHFxJvPPfaj7KjHbE1K1SnsagqAU7WPcb8dN/jO9mI36jmPmIsWFQHdw393jylXPZ04/EEfOKwuDpoXemqg1WDuw/O1goJ9QEdV3etf/YSjRRrgC1j7v5jPvI5H3fzM0IGpK9za0y9JdL0KVJqlSqiLfLmZgBmO4X56xlDtCcrp77HYbGUNhXDlc4e4Yq2YKF3jhlAEDuLWWwOZbECxuNRwtIeqCCATqN44eERhOjVpFchIRKQpinpl0tZt181hbfNsndHLwNBqZVb1aoCWzuxzXzE9YGwa9xrwy985v2r6RxtJsP8AdMMKoaqFqliBkQ6E6H39wnppjxlMBhWaoUVFa6lgKZuQcz34i2hvxMUHUXYswZbAEZT6QsCT53Hqg35/+/LLLWU2swNxcWI1B1BHMSr7n/7hKrLCEIBCEIBCEIFToQfUfl/3fNWAcGmn6F+Amci804H/ABp+hfgID4QhAJDC/EyZVmtwJ8LfMwOXhyAi300EttCeyPWdB/JmZLhaZVC5YqGOYDIpBJbU6gWAsNdZtk7heyv2jf4eUZEYLE7RA4V1vfquuVhY21HCPloEIQgLNPiND7j4iUqVLDrC2q68O0PKPlK3ZPhJXAvCL2duzp3cPpDbC4DdUncCd/geMWGq1tZfbtM+IVipCmzW0MydEvU66VVYFCLOSCHBUHqkEnQ3GszrnXpqdrvx8fK12dPbtzialMM6VCAXQMFa2qh7ZgPHKPKWhNoZt2iOkKK16b0aqq9NxlZSNCOWhl4QE4XCU6WTZoq7NBTQC4CoAAABfdZV8hH7c2bdvPAyJSnx8TATgMYtamtVL5XFxdWU271YAj1zRrF4p2VGKLncKSq3C5mA0GY6C54y1BiVBYZWIF1vextqLjfAtfuhfuMmEBGEpbNAmZ3yjtPqx8SBqY7MJMXU1OXz8OXrkkRTNzm4fl/n1zbgF/DTU9hfgJnAj+j2/DTQjqLy5DkYgaYQhKCEJDKDvAMDl4bsL4CNisL2F8BGM1hc7hAmExCtSxNJhTq3Vl7VN7MoYaEFdVNt02AW0gTCQWA3mV2q+kPMQLylbsnwkGsO/wAj/Eq9YWPhyPzgOia+FRypdFYocylgDlaxW633GxIv3mSKum47uUttO4+UDPSFUO9wmzAXJ1iXOhz5riw1tbU+qaEqA6bjyO+G07j5RVOstQXWzrci6sCLqSGFwdCCCPVJXA0QiAzD8pI8Rf6yyVb7h46i48RFhsJXP3GGfuMotM9SvkTNlZutayi51a17chGh+4ytKppx3ngeZ5QGwlNqO/2W/iG1XmPOBeEgMDuImei9Xa1AyoKQCbNgxLsdc+ZbWAHVtY8TAfUaw+A5mFNbDv3k8zKpqc3Dh/PrjJI790AmnA/40/QvwEzCaMAgFNLADqL8BKrRCEIHMxr18ybNSO3mF0Kdk5L3GbtZd0v0claymoxB64KsEuet1GJTS9uA01nQkMwG+Bx8MrZF6wGg3DX3kxuzPFj7h8JGF7C+AjYHPwXQtGk9SoikNVILnMdbchfT1TZsV5eesZCIimsspym5m1FpAbgJQYhM5pZl2gUMUuMwUmwa2+1xvjpTZDNmsM1rZra232vyhleVfcfAy0CIELuHhJlKR0HgJYmAN/HxkIgUWAAGpsBbebn3yFcMAykEGxBGoI7jLwCVdAfHnxhVYgEgZiASBe1zbQXO6VwzlkVmXIxUEqSDlJGouNDbmIBmI36jmN/rH8S6sDqNZMo1PiNDzHzHGTuLylHsjwHvkbQjteY3evlJodlfAfCLFaSvmcswKm2QBbFdOtc361z4RsJlx+LNMDKhqEsq5VIBAJsW14DfKNLKDvAPjMOFxCVwcqsoDMrZkKHqsVNgdSCRoeI1jsTVIUkkUxuzMRoToDbdvI3zJ9m+jamGoClWrtiHDMTUYWJudB6hJuOjsx4eBMMnefO/xl4SigU8G8xf4WmjCFhSSwDHInG3AeMTnFwLi51tfWw3m004BgaafoX4CBzMUcVmfIGy3GS+yv2XuP0XyXv1rE2PLXUwlYkkYggEmw2aGw4C53zoQgEISrLfiYHn+iNvmqbXZ7Lq7HLfPlyjNtL6XvfdK4U16K1nrsKw2jNSWklmWmeypBPWYc4Y/b7FRh+rUDJc1KVRlyA9caDfbcZ0dp3P+2/9YF4RYq9z+w/9ZO07n/bf+sC8JTadz/tv/WQKvc/sP/WAyEptO5/23/rDaf6v+2/9YBR7I8BEWq7U32ew2em/aZ763G7LaMpVNNz6XHYfgbejL7Tuf9t/6wCnSCqFUBVAAAAAAA3AAaAS1u+V2nc/7b/1kCr3P7D/ANYF7d5kEd8jaf6v+2/9Ziw9KotRiXdqRuQrUnzqxa+jAAZANALX74G972NtTbTx4SlAsVBcANYXANwDxAPGQK3+r+w/9ZO1/wBX9h/4gWc2BPIGJqUiqnZ2zBTYHslraX5a8RJq1uqeq+4/+N+XhLbb/Wp+2/8AEUM/RgrNSQ4jKtUqM60zdQeNm3ma0QDcJXa/6v8At1P6zN0nQFak1MtWp5h26aurrqD1Wy6bpKDXpMz2bIaWXskXbOGuDrpa3vmiLV7C1n9h/wCsnadz/tv/AFlF4RZq9z+w/wDWTtO5/wBt/wCsCpwyFxUKqXVSoewzBWILAHeASq6dwm7A/wCNP0L8BMe07n/bf+s14FCES9+wuh4aCBohCEAhCEAhEHGUw+zLpnIvkzDNb9O+PgQF398mEIBIC29cmEAicXiBTQuQSF1NrXtxOpG7fHReIoLUUo6hlO9SLg8dQYGOnjvxjRCNpYlriwzZyNAb26ttbbxOhFU8OqsWCgM1rkDU23XMbAJCrYWkwgEIQgQq2AHKTCEDPisQFKIQfxCygi1rhGaxueIVvKJ6Jx5rKxNNkyuyda3Wym1wRoR4EzTWwyOVLKrFCSpIBKkggkctCR64YbDpTUJTUIo3KoAA8AIDZDLcWkwgEJSpUCi53Sn3le/yPjygNZb+73G8mZquPRQzMSAoJY2OgALG+nIGZKv2goKLsXAChj+FU0UkAHs8yPOSZiN28ennl6YmXUhOY3T1EGxL3JYf46m9Rmb8ulhrOjTcMAw3EAjwO6ImJMunlj6opaEISsCEIQPgnSX2C6SbpZqioxDYjaDE5uqEz5hrfMCBplt3bp91o0iGclrhsthr1bCx3m2u/QCEIHz/AOyX2Q6Qw+PxGIr4nPSqCqFGd2zl2vTJW4yZRpofCe92DbLIHOfIVD7yGtYNqTfXXfCEDhfZToPFUKCU8Vi2r1Fqs5fraqdyEk3I463A4bp0unMDXqmjsMQaGSsr1OoH2tMXzU9ezfnIhA3YWgUz3cvmcsL/AJQQOqO4WPnMtHA1RYvXLEVWcdXL1DupkKbNYcTeEIGnFUWYjLUKABrgAHNdSF1O6x19Utg6JRFVmLEfmN7nXS9yT74QgOhCEAhCEAhCEAhCEAhCEDPjgChBNr2Fz36Tydc4jKuS5KPUqmzjrFXy0kOcglSgbn+XSRCA3EVHNLEZ7gGlWPa1JNMgWvvIVd/eJxKHTaIC4Xa18io7sKaioyVFKZ1VyLhQBnG+wNtNIhPP1sqmHc+l9LHqdPLV4ly6mKKU8fTpuxXEWanmdMysS22uc28ggXG8CfWOj/8AFT/Qn/qIQk6E3Mr9XwjHHD3mf1EfxohCE9Lh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data:image/jpeg;base64,/9j/4AAQSkZJRgABAQAAAQABAAD/2wCEAAkGBxQSEhUSEhQVFRUVFRUYGBYYFxgYFxUYFxYYFxUaFxgYHCggGBwlHBcVJTEhJikrLy4uFx8zODMsNygtLisBCgoKDg0OFxAQGC8kIB8sLCwsLC4vLCwsLCwsNywsLCwsLCwsLDQsLCwvLSwsLC8sLC0yLC0sNzUsLSwsLywsNP/AABEIANgA6gMBIgACEQEDEQH/xAAbAAACAwEBAQAAAAAAAAAAAAAAAwECBAUGB//EADsQAAIBAgMEBgcIAwADAQAAAAECAAMRBBIhEzFBUQUiMmFxkVKBkqGxweEGFCNCcpPR0jNi8EOywuL/xAAYAQEBAQEBAAAAAAAAAAAAAAAAAQIFBP/EACURAQACAQMDAwUAAAAAAAAAAAABEQISMVEDIUEyYXEFgZGxwf/aAAwDAQACEQMRAD8A+4whCAQmFMcxAITQ/wC30k/fG9Ae19IG2ExffG9Ae19JH3t73yDd6X0gboTF98b0B7X0h98b0B7X0gW6TeoFBpAltpTuBl1TOu0vm/0zbtZjwNCt95quzNsjYKpItu4ADTUe/wAtRxregPa+kXQx7Edj15t/hpA6MJi++N6A9r6Q++N6A9r6QNsJza3SJBHU1vuDXJ05ARi41iP8du4sL+4S0lxdN0Ji++N6A9r6Q++N6A9r6SK2wmBcW+vUGp9LuHdLffG9Ae19IG2Y8Y7h6eQMVOfPYLYDLdT1tb5rAW5m8j743oD2vpKVsY2U9Tgfzd3hAT9n6FZVLVmY5rkK9syHPUOuXTsmmNNOqZ1pi++N6A9r6Q++N6A9r6QNsJi++N6A9r6Spxb3vkG4/m8O6BvhMQxregPa+kPvjegPa+kDbCYvvjegPa+k1UamZQ3MA+YvAvCEIBIYd9vL5yZVmtwJgczC9hfARsynDrUohHvlZQDYkHzBuJFXFMtWnSFJ2V1cmqCMtMrawa5vc30tygMxuKFJC5DHUABQWJLEKNw0FyLncN5l6DkqpZcrEAlbg5TxFxoYyEAmFelaZrNhla9ZEV2Sx0ViQpJtbeJsdrC8rTS12NrneflfkJPYAp31bXu4D+ZNLcfFviZTb37Azd+5fPj6pSnRvfOb6nQaLv5cfXNaa3Zvgw1xuW7Hu3es7hMHRfSdPFZjTqghGysq3BB5EsAeB3WnTUW0GkqlJVvlUC5ubAC55m28xfDURFTq38cffn8pp0wu4WlKWIVmdVN2QgMORIDD3ERsJAQhCAQhCASlbsnwI89JeUq7vWPiIF4nb/ibPK3ZzZ7dTfbLe/a42tGkwv3QJkNuMLyGMC0JGaAMCRNGAH4aak9ReXITOJowDfhpoR1F+AgaIQhAIQlKy3BsASAbX3X4Xgc3C9hfARsydFFzRpmqFV8gzBSWUHiASBceqamYAXJsIEyGYDU6CK2pbsDT0joPUN5lWpW1PWY7r7r9w3C0tVuzq4VNUueoLgcToL/E2jBh76ucx79w8BGKthaKxdLOuXOyaqcyEA6EG1yDobWPcYia2NPJ8om9vH/5WSag5iLSqLtqN/8A8iRo6ExYOvUL1RUCBAw2RQszMuUXLi2hvfdNW0Hf7LfxAT0jSqNSdaLinUK2VyuYKeZW+sfTBAAJubC5ta54m3CGcd/kf4iMWWKMKbFH4MULAa8ra6XgaYSgqePst/ENqO/2W/iBeErnHf5H+JG0Hf7LfxAvKVd3rHxEDVHHTxBHxlXqjTUbxAZx8vnJi1qAneJfMOYgTCAMVXxCoAXZVBIUFiBck2AF+JgD1SHVcrEEMSwtlW1rA63ub6acDGkQhAgKJqwP+NP0L8BMwmjAIBTT9C/AQNEIQgc3FmvmXILXFQGxUoDl/DLZgG7VuyDxvLdHU61lao7X64KsEuQW6pYoLXA5G2s6EhmtA4mHdyoC6WA1I09Q3mVrYNy9NhU0UkuCoOYW0C8EsbG+s04XsL4CNlvhnTy4f2s6fpYDDmvVDtqFVVNizHcN4A8Zj+xP2qpdJK7ojI1MhWRzmtcXBDcQfVunR+1PQNHHYdqFclVuCGBAKMNxBOnnM32O+yVHo6myUizs5uzvbM1tw0AAAkad4UxyERjMNmAKmzpmK6kKWKkDOB2l13TTCArDBgi58uewzZbhc3G19bSy9o+A+cvKDefAfOACqpJGYXFri4uL7rjhLXm2nRUEsFALWuQBc23XPGMgcPpLpSlh1D1qiopNgTxPKakcEAg3BFweYO6PxeJpB6dKoVzVS2RSL5igzNbTgI3F1tmjPlZsoJyqLs1uCjiZGp01HLJeLp4lWZkDAslsw5Zhce6dNDcA2tcbjvHjJtKy594ZhznRkWgYAZmxGGDPTqEtdCwADEKc4F8yg2bcLX3a851yg5Dyi6lMXGg38hyMDJz/AO4QyjlL1QAxt/2glYFSg5CIxWApVQFqU1cBlYBgDZlN1I5EHjNMICtlyJ9ZJ+JiMbjUoqGq1MgLKoLWsWY2UXtxJmyZ9qlQOoKtkazDQ5XFmseR1B9cgdY8/dH4UtskyhSciaElRuHGx+EUDNGAb8NP0L8BKOZiPvX4mTN/l6h/C7BpKAB/qKgYm/WsdJsqYKqSSMQ4BJsAlOw7tVvN8IBCEhh3keXzgcvDdhfAQYvnUALks2Y3OYHTKALWI3315QwvYXwEYzAAkmwAuTwAG+ArGYRKqGnVUOjb1IuDY3F/WBHAStNwwDKQQRcEagg7iDLQCEIQCU/N6vnLyn5vV84HRpnQeAlpSl2R4CXgFoGEzY/FbNc2UtqLgcBzgXwYcINqVL/mKghT4AkkecawladVW1Ug2JGhvqN404y8DN0dhTSpJTNR6hUWz1CC7d7EAC/qmmEIBKPvXxPwMvKN2h4E/AfOBkq7z4ystU3nxMrAInD0WXNmcvmYkXAGQWHVFt47zzjpg6QNcEGjZhpdDlHpa5jwPVB4gA2gb4CcFK2MWwamWsBdlNGzH8a56zAj/wAHDie+bujjXzNtgApC5bFSQRo17cTv4gXtA3U91uWnlu9014H/ABp+hfgJ5/CdMFsZVwuxqqKaK4rEDZuTa6qeevuM7+AH4aansLy5CIGiEIQCVZrcCfC3zMtCBxeja2ekrWZd4swsdCRu5aXHdaaWUEEEXB0IO4g74vC9hfARsDNisMTSanSbYkoVRlA/D0sCqkW05R1FCFAJzEAAsdCxA1Nhzl4jGbSw2WTNmW+e9sl+va3G17QHzM2GY1RU2jhQhU0tMjEkEOdL3Frb+Mirj0WslA3z1Fdl6pIsls12tYbxvmqASh7Q8D8peUbtDwPygdCj2R4CXi6HZEZAIQMVhS+UbQKH4hSSvqJF4Hkk+xhpY+nXw1dqNBQ7vh1uUqO5JZjduJOun5Ra09LgaL0lysc+pOYWB11On1M0p2m9Q+fzjJN0c/pTpqhhqZq16i0kBAu2mp3DvmvDYhaiLURgyMAysNQQdQQZz/tJ0BRx1E0MQpZLhhYlSCNxBG6M6L6Lp0hT2ShVSktNVA3KNwvCujFntDwb4rGSn5vAfE//AJlHLweOp1gzUmDKHdCRwZGKsPUQY+QV9W/4xOKxApI1R7lUUsSASbAXPVG/1QHwiMLilqItRc2V1VhdSDZhcXBFwdd0bm7jFi0hjaRm7j7pz+jMZVqVKy1aBpLTfLTYsG2q2vnsOzrpaQdELpb/AK/OaOj2/DTQjqLy5DkYgTTgf8afoX4CUPhCEAkMoO+czGNiC6ZFI0qXN6Zp3ynIGzAPcm3Z0Fu+X6NStlVqjNfrgowp3PW6hY09LgcBprAXhewvgI2IwwORdeA4RuXvPu+QgWhKbMd/mf5k7McoA1QAEkgAanXlMmB6Vo1gTSqo4AU3U3FmGZTfvGs1lByHlCnTC6KAB3AD4QI2q8x5yjVBcb+I3Hlfl3RrDSIw9EotNC7OV0zuQWaytqxAAv6oHRw9QZRv4/lPPwjNpyB8rfGVw3Z8/jGwKZ+4+7+ZxMTWxe1qZUbZ9ULbZbjsszLc3zC9a1zbqjTn3pBMDzdI4zta5c9iLUi7LmZb+iHC5Lm9rhuqb6a8JUxWZQ69TNqbpmyhWIuBpcnKDbiDYWnWw46o8L+epjJI2IUz9x938xdF7XBB0J4X36jd4y9dCysFYqSCAwAJUkaEA6G2/WUoqVIBOY5Rc6DMV3mw04xKGbQd/sn+JjwuJc1KoqU8qgqKZBZi62vmYZRkOYsLa7r8Zvi76se4e65+cqueKq8x5ywqDmPOSIEQDN3yZXIOQ8obMcoFplKVBVzZ12WQDJl6wa5u2a+otbS3Ax+zHf5mBTvPu+YgXE0YBQKaW9BfgJjQHdfd3eU04QsKSWAJyJpe3AcbGBrhOHXOKOfIHAz9UHYE2ytYg+gWy3B61hpv02VMHWJJGIYAk2GSmbDlcreB0JVmA3y0IHKwvYXwEbE4YdRfARuWBJkZhK1VOU5bBrGxI0BtoT64rDu2UA9drasNFJ46yWHFxJvPPfaj7KjHbE1K1SnsagqAU7WPcb8dN/jO9mI36jmPmIsWFQHdw393jylXPZ04/EEfOKwuDpoXemqg1WDuw/O1goJ9QEdV3etf/YSjRRrgC1j7v5jPvI5H3fzM0IGpK9za0y9JdL0KVJqlSqiLfLmZgBmO4X56xlDtCcrp77HYbGUNhXDlc4e4Yq2YKF3jhlAEDuLWWwOZbECxuNRwtIeqCCATqN44eERhOjVpFchIRKQpinpl0tZt181hbfNsndHLwNBqZVb1aoCWzuxzXzE9YGwa9xrwy985v2r6RxtJsP8AdMMKoaqFqliBkQ6E6H39wnppjxlMBhWaoUVFa6lgKZuQcz34i2hvxMUHUXYswZbAEZT6QsCT53Hqg35/+/LLLWU2swNxcWI1B1BHMSr7n/7hKrLCEIBCEIBCEIFToQfUfl/3fNWAcGmn6F+Amci804H/ABp+hfgID4QhAJDC/EyZVmtwJ8LfMwOXhyAi300EttCeyPWdB/JmZLhaZVC5YqGOYDIpBJbU6gWAsNdZtk7heyv2jf4eUZEYLE7RA4V1vfquuVhY21HCPloEIQgLNPiND7j4iUqVLDrC2q68O0PKPlK3ZPhJXAvCL2duzp3cPpDbC4DdUncCd/geMWGq1tZfbtM+IVipCmzW0MydEvU66VVYFCLOSCHBUHqkEnQ3GszrnXpqdrvx8fK12dPbtzialMM6VCAXQMFa2qh7ZgPHKPKWhNoZt2iOkKK16b0aqq9NxlZSNCOWhl4QE4XCU6WTZoq7NBTQC4CoAAABfdZV8hH7c2bdvPAyJSnx8TATgMYtamtVL5XFxdWU271YAj1zRrF4p2VGKLncKSq3C5mA0GY6C54y1BiVBYZWIF1vextqLjfAtfuhfuMmEBGEpbNAmZ3yjtPqx8SBqY7MJMXU1OXz8OXrkkRTNzm4fl/n1zbgF/DTU9hfgJnAj+j2/DTQjqLy5DkYgaYQhKCEJDKDvAMDl4bsL4CNisL2F8BGM1hc7hAmExCtSxNJhTq3Vl7VN7MoYaEFdVNt02AW0gTCQWA3mV2q+kPMQLylbsnwkGsO/wAj/Eq9YWPhyPzgOia+FRypdFYocylgDlaxW633GxIv3mSKum47uUttO4+UDPSFUO9wmzAXJ1iXOhz5riw1tbU+qaEqA6bjyO+G07j5RVOstQXWzrci6sCLqSGFwdCCCPVJXA0QiAzD8pI8Rf6yyVb7h46i48RFhsJXP3GGfuMotM9SvkTNlZutayi51a17chGh+4ytKppx3ngeZ5QGwlNqO/2W/iG1XmPOBeEgMDuImei9Xa1AyoKQCbNgxLsdc+ZbWAHVtY8TAfUaw+A5mFNbDv3k8zKpqc3Dh/PrjJI790AmnA/40/QvwEzCaMAgFNLADqL8BKrRCEIHMxr18ybNSO3mF0Kdk5L3GbtZd0v0claymoxB64KsEuet1GJTS9uA01nQkMwG+Bx8MrZF6wGg3DX3kxuzPFj7h8JGF7C+AjYHPwXQtGk9SoikNVILnMdbchfT1TZsV5eesZCIimsspym5m1FpAbgJQYhM5pZl2gUMUuMwUmwa2+1xvjpTZDNmsM1rZra232vyhleVfcfAy0CIELuHhJlKR0HgJYmAN/HxkIgUWAAGpsBbebn3yFcMAykEGxBGoI7jLwCVdAfHnxhVYgEgZiASBe1zbQXO6VwzlkVmXIxUEqSDlJGouNDbmIBmI36jmN/rH8S6sDqNZMo1PiNDzHzHGTuLylHsjwHvkbQjteY3evlJodlfAfCLFaSvmcswKm2QBbFdOtc361z4RsJlx+LNMDKhqEsq5VIBAJsW14DfKNLKDvAPjMOFxCVwcqsoDMrZkKHqsVNgdSCRoeI1jsTVIUkkUxuzMRoToDbdvI3zJ9m+jamGoClWrtiHDMTUYWJudB6hJuOjsx4eBMMnefO/xl4SigU8G8xf4WmjCFhSSwDHInG3AeMTnFwLi51tfWw3m004BgaafoX4CBzMUcVmfIGy3GS+yv2XuP0XyXv1rE2PLXUwlYkkYggEmw2aGw4C53zoQgEISrLfiYHn+iNvmqbXZ7Lq7HLfPlyjNtL6XvfdK4U16K1nrsKw2jNSWklmWmeypBPWYc4Y/b7FRh+rUDJc1KVRlyA9caDfbcZ0dp3P+2/9YF4RYq9z+w/9ZO07n/bf+sC8JTadz/tv/WQKvc/sP/WAyEptO5/23/rDaf6v+2/9YBR7I8BEWq7U32ew2em/aZ763G7LaMpVNNz6XHYfgbejL7Tuf9t/6wCnSCqFUBVAAAAAAA3AAaAS1u+V2nc/7b/1kCr3P7D/ANYF7d5kEd8jaf6v+2/9Ziw9KotRiXdqRuQrUnzqxa+jAAZANALX74G972NtTbTx4SlAsVBcANYXANwDxAPGQK3+r+w/9ZO1/wBX9h/4gWc2BPIGJqUiqnZ2zBTYHslraX5a8RJq1uqeq+4/+N+XhLbb/Wp+2/8AEUM/RgrNSQ4jKtUqM60zdQeNm3ma0QDcJXa/6v8At1P6zN0nQFak1MtWp5h26aurrqD1Wy6bpKDXpMz2bIaWXskXbOGuDrpa3vmiLV7C1n9h/wCsnadz/tv/AFlF4RZq9z+w/wDWTtO5/wBt/wCsCpwyFxUKqXVSoewzBWILAHeASq6dwm7A/wCNP0L8BMe07n/bf+s14FCES9+wuh4aCBohCEAhCEAhEHGUw+zLpnIvkzDNb9O+PgQF398mEIBIC29cmEAicXiBTQuQSF1NrXtxOpG7fHReIoLUUo6hlO9SLg8dQYGOnjvxjRCNpYlriwzZyNAb26ttbbxOhFU8OqsWCgM1rkDU23XMbAJCrYWkwgEIQgQq2AHKTCEDPisQFKIQfxCygi1rhGaxueIVvKJ6Jx5rKxNNkyuyda3Wym1wRoR4EzTWwyOVLKrFCSpIBKkggkctCR64YbDpTUJTUIo3KoAA8AIDZDLcWkwgEJSpUCi53Sn3le/yPjygNZb+73G8mZquPRQzMSAoJY2OgALG+nIGZKv2goKLsXAChj+FU0UkAHs8yPOSZiN28ennl6YmXUhOY3T1EGxL3JYf46m9Rmb8ulhrOjTcMAw3EAjwO6ImJMunlj6opaEISsCEIQPgnSX2C6SbpZqioxDYjaDE5uqEz5hrfMCBplt3bp91o0iGclrhsthr1bCx3m2u/QCEIHz/AOyX2Q6Qw+PxGIr4nPSqCqFGd2zl2vTJW4yZRpofCe92DbLIHOfIVD7yGtYNqTfXXfCEDhfZToPFUKCU8Vi2r1Fqs5fraqdyEk3I463A4bp0unMDXqmjsMQaGSsr1OoH2tMXzU9ezfnIhA3YWgUz3cvmcsL/AJQQOqO4WPnMtHA1RYvXLEVWcdXL1DupkKbNYcTeEIGnFUWYjLUKABrgAHNdSF1O6x19Utg6JRFVmLEfmN7nXS9yT74QgOhCEAhCEAhCEAhCEAhCEDPjgChBNr2Fz36Tydc4jKuS5KPUqmzjrFXy0kOcglSgbn+XSRCA3EVHNLEZ7gGlWPa1JNMgWvvIVd/eJxKHTaIC4Xa18io7sKaioyVFKZ1VyLhQBnG+wNtNIhPP1sqmHc+l9LHqdPLV4ly6mKKU8fTpuxXEWanmdMysS22uc28ggXG8CfWOj/8AFT/Qn/qIQk6E3Mr9XwjHHD3mf1EfxohCE9Lh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http://www.koricca77.narod.ru/d/9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3776845" cy="37524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69046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4211960" y="4046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FFFF00"/>
                </a:solidFill>
              </a:rPr>
              <a:t>Південний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Хрест</a:t>
            </a:r>
            <a:r>
              <a:rPr lang="ru-RU" dirty="0" smtClean="0">
                <a:solidFill>
                  <a:srgbClr val="FFFF00"/>
                </a:solidFill>
              </a:rPr>
              <a:t> — </a:t>
            </a:r>
            <a:r>
              <a:rPr lang="ru-RU" dirty="0" err="1" smtClean="0">
                <a:solidFill>
                  <a:srgbClr val="FFFF00"/>
                </a:solidFill>
              </a:rPr>
              <a:t>сузір’я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Південної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півкулі</a:t>
            </a:r>
            <a:r>
              <a:rPr lang="ru-RU" dirty="0" smtClean="0">
                <a:solidFill>
                  <a:srgbClr val="FFFF00"/>
                </a:solidFill>
              </a:rPr>
              <a:t> неба. </a:t>
            </a:r>
            <a:r>
              <a:rPr lang="ru-RU" dirty="0" err="1" smtClean="0">
                <a:solidFill>
                  <a:srgbClr val="FFFF00"/>
                </a:solidFill>
              </a:rPr>
              <a:t>Чотири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його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найбільш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яскраві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зірки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утворюють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характерну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фігуру</a:t>
            </a:r>
            <a:r>
              <a:rPr lang="ru-RU" dirty="0" smtClean="0">
                <a:solidFill>
                  <a:srgbClr val="FFFF00"/>
                </a:solidFill>
              </a:rPr>
              <a:t> ромба (</a:t>
            </a:r>
            <a:r>
              <a:rPr lang="ru-RU" dirty="0" err="1" smtClean="0">
                <a:solidFill>
                  <a:srgbClr val="FFFF00"/>
                </a:solidFill>
              </a:rPr>
              <a:t>або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хреста</a:t>
            </a:r>
            <a:r>
              <a:rPr lang="ru-RU" dirty="0" smtClean="0">
                <a:solidFill>
                  <a:srgbClr val="FFFF00"/>
                </a:solidFill>
              </a:rPr>
              <a:t>), легко </a:t>
            </a:r>
            <a:r>
              <a:rPr lang="ru-RU" dirty="0" err="1" smtClean="0">
                <a:solidFill>
                  <a:srgbClr val="FFFF00"/>
                </a:solidFill>
              </a:rPr>
              <a:t>помітну</a:t>
            </a:r>
            <a:r>
              <a:rPr lang="ru-RU" dirty="0" smtClean="0">
                <a:solidFill>
                  <a:srgbClr val="FFFF00"/>
                </a:solidFill>
              </a:rPr>
              <a:t> на </a:t>
            </a:r>
            <a:r>
              <a:rPr lang="ru-RU" dirty="0" err="1" smtClean="0">
                <a:solidFill>
                  <a:srgbClr val="FFFF00"/>
                </a:solidFill>
              </a:rPr>
              <a:t>зоряному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небі</a:t>
            </a:r>
            <a:r>
              <a:rPr lang="ru-RU" dirty="0" smtClean="0">
                <a:solidFill>
                  <a:srgbClr val="FFFF00"/>
                </a:solidFill>
              </a:rPr>
              <a:t>. </a:t>
            </a:r>
            <a:r>
              <a:rPr lang="ru-RU" dirty="0" err="1" smtClean="0">
                <a:solidFill>
                  <a:srgbClr val="FFFF00"/>
                </a:solidFill>
              </a:rPr>
              <a:t>Зображення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сузір’я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Південний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Хрест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прикрашає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державні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прапори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двох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розташованих</a:t>
            </a:r>
            <a:r>
              <a:rPr lang="ru-RU" dirty="0" smtClean="0">
                <a:solidFill>
                  <a:srgbClr val="FFFF00"/>
                </a:solidFill>
              </a:rPr>
              <a:t> в </a:t>
            </a:r>
            <a:r>
              <a:rPr lang="ru-RU" dirty="0" err="1" smtClean="0">
                <a:solidFill>
                  <a:srgbClr val="FFFF00"/>
                </a:solidFill>
              </a:rPr>
              <a:t>Південній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півкулі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країн</a:t>
            </a:r>
            <a:r>
              <a:rPr lang="ru-RU" dirty="0" smtClean="0">
                <a:solidFill>
                  <a:srgbClr val="FFFF00"/>
                </a:solidFill>
              </a:rPr>
              <a:t> — </a:t>
            </a:r>
            <a:r>
              <a:rPr lang="ru-RU" dirty="0" err="1" smtClean="0">
                <a:solidFill>
                  <a:srgbClr val="FFFF00"/>
                </a:solidFill>
              </a:rPr>
              <a:t>Австралії</a:t>
            </a:r>
            <a:r>
              <a:rPr lang="ru-RU" dirty="0" smtClean="0">
                <a:solidFill>
                  <a:srgbClr val="FFFF00"/>
                </a:solidFill>
              </a:rPr>
              <a:t> та </a:t>
            </a:r>
            <a:r>
              <a:rPr lang="ru-RU" dirty="0" err="1" smtClean="0">
                <a:solidFill>
                  <a:srgbClr val="FFFF00"/>
                </a:solidFill>
              </a:rPr>
              <a:t>Нової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Зеландії</a:t>
            </a:r>
            <a:r>
              <a:rPr lang="ru-RU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1506" name="Picture 2" descr="http://upload.wikimedia.org/wikipedia/commons/0/0c/Crux_constellation_map_ru_l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032448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508" name="Picture 4" descr="http://s01.s3c.es/imag/_v0/225x250/0/9/5/bandera_austral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2996952"/>
            <a:ext cx="2143125" cy="23812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3" name="Прямоугольник 32"/>
          <p:cNvSpPr/>
          <p:nvPr/>
        </p:nvSpPr>
        <p:spPr>
          <a:xfrm>
            <a:off x="4427984" y="5445224"/>
            <a:ext cx="1625766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Прапор </a:t>
            </a:r>
            <a:r>
              <a:rPr lang="ru-RU" sz="1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Австралії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1510" name="Picture 6" descr="http://www.sunhome.ru/UsersGallery/wallpapers/203/flag_novoi_zelandi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2043" y="3356992"/>
            <a:ext cx="2911957" cy="18199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4" name="Прямоугольник 33"/>
          <p:cNvSpPr/>
          <p:nvPr/>
        </p:nvSpPr>
        <p:spPr>
          <a:xfrm>
            <a:off x="6588224" y="5373216"/>
            <a:ext cx="2073324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Прапор </a:t>
            </a:r>
            <a:r>
              <a:rPr lang="ru-RU" sz="1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Нової</a:t>
            </a:r>
            <a:r>
              <a:rPr lang="ru-RU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Зеландії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1160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427984" y="18864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Сузір’я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Ліри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err="1" smtClean="0">
                <a:solidFill>
                  <a:srgbClr val="FF0000"/>
                </a:solidFill>
              </a:rPr>
              <a:t>зображує</a:t>
            </a:r>
            <a:r>
              <a:rPr lang="ru-RU" dirty="0" smtClean="0">
                <a:solidFill>
                  <a:srgbClr val="FF0000"/>
                </a:solidFill>
              </a:rPr>
              <a:t> той </a:t>
            </a:r>
            <a:r>
              <a:rPr lang="ru-RU" dirty="0" err="1" smtClean="0">
                <a:solidFill>
                  <a:srgbClr val="FF0000"/>
                </a:solidFill>
              </a:rPr>
              <a:t>музичний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інструмент</a:t>
            </a:r>
            <a:r>
              <a:rPr lang="ru-RU" dirty="0" smtClean="0">
                <a:solidFill>
                  <a:srgbClr val="FF0000"/>
                </a:solidFill>
              </a:rPr>
              <a:t>, на </a:t>
            </a:r>
            <a:r>
              <a:rPr lang="ru-RU" dirty="0" err="1" smtClean="0">
                <a:solidFill>
                  <a:srgbClr val="FF0000"/>
                </a:solidFill>
              </a:rPr>
              <a:t>якому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нібито</a:t>
            </a:r>
            <a:r>
              <a:rPr lang="ru-RU" dirty="0" smtClean="0">
                <a:solidFill>
                  <a:srgbClr val="FF0000"/>
                </a:solidFill>
              </a:rPr>
              <a:t> колись </a:t>
            </a:r>
            <a:r>
              <a:rPr lang="ru-RU" dirty="0" err="1" smtClean="0">
                <a:solidFill>
                  <a:srgbClr val="FF0000"/>
                </a:solidFill>
              </a:rPr>
              <a:t>грав</a:t>
            </a:r>
            <a:r>
              <a:rPr lang="ru-RU" dirty="0" smtClean="0">
                <a:solidFill>
                  <a:srgbClr val="FF0000"/>
                </a:solidFill>
              </a:rPr>
              <a:t> Орфей, </a:t>
            </a:r>
            <a:r>
              <a:rPr lang="ru-RU" dirty="0" err="1" smtClean="0">
                <a:solidFill>
                  <a:srgbClr val="FF0000"/>
                </a:solidFill>
              </a:rPr>
              <a:t>що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змушував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її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допомогою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ворушитися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камені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підспівувати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йому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Чарівними</a:t>
            </a:r>
            <a:r>
              <a:rPr lang="ru-RU" dirty="0" smtClean="0">
                <a:solidFill>
                  <a:srgbClr val="FF0000"/>
                </a:solidFill>
              </a:rPr>
              <a:t> звуками </a:t>
            </a:r>
            <a:r>
              <a:rPr lang="ru-RU" dirty="0" err="1" smtClean="0">
                <a:solidFill>
                  <a:srgbClr val="FF0000"/>
                </a:solidFill>
              </a:rPr>
              <a:t>своєї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ліри</a:t>
            </a:r>
            <a:r>
              <a:rPr lang="ru-RU" dirty="0" smtClean="0">
                <a:solidFill>
                  <a:srgbClr val="FF0000"/>
                </a:solidFill>
              </a:rPr>
              <a:t> Орфей </a:t>
            </a:r>
            <a:r>
              <a:rPr lang="ru-RU" dirty="0" err="1" smtClean="0">
                <a:solidFill>
                  <a:srgbClr val="FF0000"/>
                </a:solidFill>
              </a:rPr>
              <a:t>зумів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зачепити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навіть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грубе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серце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Аїда</a:t>
            </a:r>
            <a:r>
              <a:rPr lang="ru-RU" dirty="0" smtClean="0">
                <a:solidFill>
                  <a:srgbClr val="FF0000"/>
                </a:solidFill>
              </a:rPr>
              <a:t>, бога царства </a:t>
            </a:r>
            <a:r>
              <a:rPr lang="ru-RU" dirty="0" err="1" smtClean="0">
                <a:solidFill>
                  <a:srgbClr val="FF0000"/>
                </a:solidFill>
              </a:rPr>
              <a:t>тіней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той дозволив </a:t>
            </a:r>
            <a:r>
              <a:rPr lang="ru-RU" dirty="0" err="1" smtClean="0">
                <a:solidFill>
                  <a:srgbClr val="FF0000"/>
                </a:solidFill>
              </a:rPr>
              <a:t>Еврідіці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дружині</a:t>
            </a:r>
            <a:r>
              <a:rPr lang="ru-RU" dirty="0" smtClean="0">
                <a:solidFill>
                  <a:srgbClr val="FF0000"/>
                </a:solidFill>
              </a:rPr>
              <a:t> Орфея, </a:t>
            </a:r>
            <a:r>
              <a:rPr lang="ru-RU" dirty="0" err="1" smtClean="0">
                <a:solidFill>
                  <a:srgbClr val="FF0000"/>
                </a:solidFill>
              </a:rPr>
              <a:t>повернутися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світ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живих</a:t>
            </a:r>
            <a:r>
              <a:rPr lang="ru-RU" dirty="0" smtClean="0">
                <a:solidFill>
                  <a:srgbClr val="FF0000"/>
                </a:solidFill>
              </a:rPr>
              <a:t>. </a:t>
            </a:r>
            <a:r>
              <a:rPr lang="ru-RU" dirty="0" err="1" smtClean="0">
                <a:solidFill>
                  <a:srgbClr val="FF0000"/>
                </a:solidFill>
              </a:rPr>
              <a:t>Цю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чудову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ліру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виготовив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вісник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олімпійських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богів</a:t>
            </a:r>
            <a:r>
              <a:rPr lang="ru-RU" dirty="0" smtClean="0">
                <a:solidFill>
                  <a:srgbClr val="FF0000"/>
                </a:solidFill>
              </a:rPr>
              <a:t> Гермес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віддав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її</a:t>
            </a:r>
            <a:r>
              <a:rPr lang="ru-RU" dirty="0" smtClean="0">
                <a:solidFill>
                  <a:srgbClr val="FF0000"/>
                </a:solidFill>
              </a:rPr>
              <a:t> Аполлону в </a:t>
            </a:r>
            <a:r>
              <a:rPr lang="ru-RU" dirty="0" err="1" smtClean="0">
                <a:solidFill>
                  <a:srgbClr val="FF0000"/>
                </a:solidFill>
              </a:rPr>
              <a:t>якості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компенсації</a:t>
            </a:r>
            <a:r>
              <a:rPr lang="ru-RU" dirty="0" smtClean="0">
                <a:solidFill>
                  <a:srgbClr val="FF0000"/>
                </a:solidFill>
              </a:rPr>
              <a:t> за </a:t>
            </a:r>
            <a:r>
              <a:rPr lang="ru-RU" dirty="0" err="1" smtClean="0">
                <a:solidFill>
                  <a:srgbClr val="FF0000"/>
                </a:solidFill>
              </a:rPr>
              <a:t>вкрадених</a:t>
            </a:r>
            <a:r>
              <a:rPr lang="ru-RU" dirty="0" smtClean="0">
                <a:solidFill>
                  <a:srgbClr val="FF0000"/>
                </a:solidFill>
              </a:rPr>
              <a:t> у </a:t>
            </a:r>
            <a:r>
              <a:rPr lang="ru-RU" dirty="0" err="1" smtClean="0">
                <a:solidFill>
                  <a:srgbClr val="FF0000"/>
                </a:solidFill>
              </a:rPr>
              <a:t>останнього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корів</a:t>
            </a:r>
            <a:r>
              <a:rPr lang="ru-RU" dirty="0" smtClean="0">
                <a:solidFill>
                  <a:srgbClr val="FF0000"/>
                </a:solidFill>
              </a:rPr>
              <a:t>, а Аполлон </a:t>
            </a:r>
            <a:r>
              <a:rPr lang="ru-RU" dirty="0" err="1" smtClean="0">
                <a:solidFill>
                  <a:srgbClr val="FF0000"/>
                </a:solidFill>
              </a:rPr>
              <a:t>подарував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її</a:t>
            </a:r>
            <a:r>
              <a:rPr lang="ru-RU" dirty="0" smtClean="0">
                <a:solidFill>
                  <a:srgbClr val="FF0000"/>
                </a:solidFill>
              </a:rPr>
              <a:t> Орфею.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3554" name="Picture 2" descr="http://upload.wikimedia.org/wikipedia/commons/thumb/1/12/Microscopium_constellation_map_ru_lite.png/300px-Microscopium_constellation_map_ru_li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2857500" cy="285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25828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16633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FFC000"/>
                </a:solidFill>
              </a:rPr>
              <a:t>З </a:t>
            </a:r>
            <a:r>
              <a:rPr lang="ru-RU" sz="1400" dirty="0" err="1" smtClean="0">
                <a:solidFill>
                  <a:srgbClr val="FFC000"/>
                </a:solidFill>
              </a:rPr>
              <a:t>назвою</a:t>
            </a:r>
            <a:r>
              <a:rPr lang="ru-RU" sz="1400" dirty="0" smtClean="0">
                <a:solidFill>
                  <a:srgbClr val="FFC000"/>
                </a:solidFill>
              </a:rPr>
              <a:t> </a:t>
            </a:r>
            <a:r>
              <a:rPr lang="ru-RU" sz="1400" b="1" dirty="0" err="1" smtClean="0">
                <a:solidFill>
                  <a:srgbClr val="FFC000"/>
                </a:solidFill>
              </a:rPr>
              <a:t>сузір’я</a:t>
            </a:r>
            <a:r>
              <a:rPr lang="ru-RU" sz="1400" b="1" dirty="0" smtClean="0">
                <a:solidFill>
                  <a:srgbClr val="FFC000"/>
                </a:solidFill>
              </a:rPr>
              <a:t> Малого Пса</a:t>
            </a:r>
            <a:r>
              <a:rPr lang="ru-RU" sz="1400" dirty="0" smtClean="0">
                <a:solidFill>
                  <a:srgbClr val="FFC000"/>
                </a:solidFill>
              </a:rPr>
              <a:t> </a:t>
            </a:r>
            <a:r>
              <a:rPr lang="ru-RU" sz="1400" dirty="0" err="1" smtClean="0">
                <a:solidFill>
                  <a:srgbClr val="FFC000"/>
                </a:solidFill>
              </a:rPr>
              <a:t>пов’язують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наступний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давньогрецький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міф</a:t>
            </a:r>
            <a:r>
              <a:rPr lang="ru-RU" sz="1400" dirty="0" smtClean="0">
                <a:solidFill>
                  <a:srgbClr val="FFC000"/>
                </a:solidFill>
              </a:rPr>
              <a:t>. Бог </a:t>
            </a:r>
            <a:r>
              <a:rPr lang="ru-RU" sz="1400" dirty="0" err="1" smtClean="0">
                <a:solidFill>
                  <a:srgbClr val="FFC000"/>
                </a:solidFill>
              </a:rPr>
              <a:t>Діоніс</a:t>
            </a:r>
            <a:r>
              <a:rPr lang="ru-RU" sz="1400" dirty="0" smtClean="0">
                <a:solidFill>
                  <a:srgbClr val="FFC000"/>
                </a:solidFill>
              </a:rPr>
              <a:t>, покровитель виноградарства </a:t>
            </a:r>
            <a:r>
              <a:rPr lang="ru-RU" sz="1400" dirty="0" err="1" smtClean="0">
                <a:solidFill>
                  <a:srgbClr val="FFC000"/>
                </a:solidFill>
              </a:rPr>
              <a:t>й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виноробства</a:t>
            </a:r>
            <a:r>
              <a:rPr lang="ru-RU" sz="1400" dirty="0" smtClean="0">
                <a:solidFill>
                  <a:srgbClr val="FFC000"/>
                </a:solidFill>
              </a:rPr>
              <a:t>, </a:t>
            </a:r>
            <a:r>
              <a:rPr lang="ru-RU" sz="1400" dirty="0" err="1" smtClean="0">
                <a:solidFill>
                  <a:srgbClr val="FFC000"/>
                </a:solidFill>
              </a:rPr>
              <a:t>навчив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афінянина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Ікарія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мистецтву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робити</a:t>
            </a:r>
            <a:r>
              <a:rPr lang="ru-RU" sz="1400" dirty="0" smtClean="0">
                <a:solidFill>
                  <a:srgbClr val="FFC000"/>
                </a:solidFill>
              </a:rPr>
              <a:t> вино, а той </a:t>
            </a:r>
            <a:r>
              <a:rPr lang="ru-RU" sz="1400" dirty="0" err="1" smtClean="0">
                <a:solidFill>
                  <a:srgbClr val="FFC000"/>
                </a:solidFill>
              </a:rPr>
              <a:t>пригостив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своїм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напоєм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пастухів</a:t>
            </a:r>
            <a:r>
              <a:rPr lang="ru-RU" sz="1400" dirty="0" smtClean="0">
                <a:solidFill>
                  <a:srgbClr val="FFC000"/>
                </a:solidFill>
              </a:rPr>
              <a:t>. Коли у </a:t>
            </a:r>
            <a:r>
              <a:rPr lang="ru-RU" sz="1400" dirty="0" err="1" smtClean="0">
                <a:solidFill>
                  <a:srgbClr val="FFC000"/>
                </a:solidFill>
              </a:rPr>
              <a:t>ніколи</a:t>
            </a:r>
            <a:r>
              <a:rPr lang="ru-RU" sz="1400" dirty="0" smtClean="0">
                <a:solidFill>
                  <a:srgbClr val="FFC000"/>
                </a:solidFill>
              </a:rPr>
              <a:t> не </a:t>
            </a:r>
            <a:r>
              <a:rPr lang="ru-RU" sz="1400" dirty="0" err="1" smtClean="0">
                <a:solidFill>
                  <a:srgbClr val="FFC000"/>
                </a:solidFill>
              </a:rPr>
              <a:t>пробувавших</a:t>
            </a:r>
            <a:r>
              <a:rPr lang="ru-RU" sz="1400" dirty="0" smtClean="0">
                <a:solidFill>
                  <a:srgbClr val="FFC000"/>
                </a:solidFill>
              </a:rPr>
              <a:t> вина, а тому </a:t>
            </a:r>
            <a:r>
              <a:rPr lang="ru-RU" sz="1400" dirty="0" err="1" smtClean="0">
                <a:solidFill>
                  <a:srgbClr val="FFC000"/>
                </a:solidFill>
              </a:rPr>
              <a:t>швидко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сп’янілих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пастухів</a:t>
            </a:r>
            <a:r>
              <a:rPr lang="ru-RU" sz="1400" dirty="0" smtClean="0">
                <a:solidFill>
                  <a:srgbClr val="FFC000"/>
                </a:solidFill>
              </a:rPr>
              <a:t> стало </a:t>
            </a:r>
            <a:r>
              <a:rPr lang="ru-RU" sz="1400" dirty="0" err="1" smtClean="0">
                <a:solidFill>
                  <a:srgbClr val="FFC000"/>
                </a:solidFill>
              </a:rPr>
              <a:t>двоїтися</a:t>
            </a:r>
            <a:r>
              <a:rPr lang="ru-RU" sz="1400" dirty="0" smtClean="0">
                <a:solidFill>
                  <a:srgbClr val="FFC000"/>
                </a:solidFill>
              </a:rPr>
              <a:t> в очах, вони </a:t>
            </a:r>
            <a:r>
              <a:rPr lang="ru-RU" sz="1400" dirty="0" err="1" smtClean="0">
                <a:solidFill>
                  <a:srgbClr val="FFC000"/>
                </a:solidFill>
              </a:rPr>
              <a:t>вирішили</a:t>
            </a:r>
            <a:r>
              <a:rPr lang="ru-RU" sz="1400" dirty="0" smtClean="0">
                <a:solidFill>
                  <a:srgbClr val="FFC000"/>
                </a:solidFill>
              </a:rPr>
              <a:t>, </a:t>
            </a:r>
            <a:r>
              <a:rPr lang="ru-RU" sz="1400" dirty="0" err="1" smtClean="0">
                <a:solidFill>
                  <a:srgbClr val="FFC000"/>
                </a:solidFill>
              </a:rPr>
              <a:t>що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Ікарій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їх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зачарував</a:t>
            </a:r>
            <a:r>
              <a:rPr lang="ru-RU" sz="1400" dirty="0" smtClean="0">
                <a:solidFill>
                  <a:srgbClr val="FFC000"/>
                </a:solidFill>
              </a:rPr>
              <a:t>, </a:t>
            </a:r>
            <a:r>
              <a:rPr lang="ru-RU" sz="1400" dirty="0" err="1" smtClean="0">
                <a:solidFill>
                  <a:srgbClr val="FFC000"/>
                </a:solidFill>
              </a:rPr>
              <a:t>і</a:t>
            </a:r>
            <a:r>
              <a:rPr lang="ru-RU" sz="1400" dirty="0" smtClean="0">
                <a:solidFill>
                  <a:srgbClr val="FFC000"/>
                </a:solidFill>
              </a:rPr>
              <a:t> вбили </a:t>
            </a:r>
            <a:r>
              <a:rPr lang="ru-RU" sz="1400" dirty="0" err="1" smtClean="0">
                <a:solidFill>
                  <a:srgbClr val="FFC000"/>
                </a:solidFill>
              </a:rPr>
              <a:t>його</a:t>
            </a:r>
            <a:r>
              <a:rPr lang="ru-RU" sz="1400" dirty="0" smtClean="0">
                <a:solidFill>
                  <a:srgbClr val="FFC000"/>
                </a:solidFill>
              </a:rPr>
              <a:t>. Собака </a:t>
            </a:r>
            <a:r>
              <a:rPr lang="ru-RU" sz="1400" dirty="0" err="1" smtClean="0">
                <a:solidFill>
                  <a:srgbClr val="FFC000"/>
                </a:solidFill>
              </a:rPr>
              <a:t>Ікарія</a:t>
            </a:r>
            <a:r>
              <a:rPr lang="ru-RU" sz="1400" dirty="0" smtClean="0">
                <a:solidFill>
                  <a:srgbClr val="FFC000"/>
                </a:solidFill>
              </a:rPr>
              <a:t> на </a:t>
            </a:r>
            <a:r>
              <a:rPr lang="ru-RU" sz="1400" dirty="0" err="1" smtClean="0">
                <a:solidFill>
                  <a:srgbClr val="FFC000"/>
                </a:solidFill>
              </a:rPr>
              <a:t>прізвисько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Майра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побігла</a:t>
            </a:r>
            <a:r>
              <a:rPr lang="ru-RU" sz="1400" dirty="0" smtClean="0">
                <a:solidFill>
                  <a:srgbClr val="FFC000"/>
                </a:solidFill>
              </a:rPr>
              <a:t> за дочкою </a:t>
            </a:r>
            <a:r>
              <a:rPr lang="ru-RU" sz="1400" dirty="0" err="1" smtClean="0">
                <a:solidFill>
                  <a:srgbClr val="FFC000"/>
                </a:solidFill>
              </a:rPr>
              <a:t>свого</a:t>
            </a:r>
            <a:r>
              <a:rPr lang="ru-RU" sz="1400" dirty="0" smtClean="0">
                <a:solidFill>
                  <a:srgbClr val="FFC000"/>
                </a:solidFill>
              </a:rPr>
              <a:t> господаря </a:t>
            </a:r>
            <a:r>
              <a:rPr lang="ru-RU" sz="1400" dirty="0" err="1" smtClean="0">
                <a:solidFill>
                  <a:srgbClr val="FFC000"/>
                </a:solidFill>
              </a:rPr>
              <a:t>і</a:t>
            </a:r>
            <a:r>
              <a:rPr lang="ru-RU" sz="1400" dirty="0" smtClean="0">
                <a:solidFill>
                  <a:srgbClr val="FFC000"/>
                </a:solidFill>
              </a:rPr>
              <a:t>, </a:t>
            </a:r>
            <a:r>
              <a:rPr lang="ru-RU" sz="1400" dirty="0" err="1" smtClean="0">
                <a:solidFill>
                  <a:srgbClr val="FFC000"/>
                </a:solidFill>
              </a:rPr>
              <a:t>вхопивши</a:t>
            </a:r>
            <a:r>
              <a:rPr lang="ru-RU" sz="1400" dirty="0" smtClean="0">
                <a:solidFill>
                  <a:srgbClr val="FFC000"/>
                </a:solidFill>
              </a:rPr>
              <a:t> зубами за </a:t>
            </a:r>
            <a:r>
              <a:rPr lang="ru-RU" sz="1400" dirty="0" err="1" smtClean="0">
                <a:solidFill>
                  <a:srgbClr val="FFC000"/>
                </a:solidFill>
              </a:rPr>
              <a:t>поділ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сукні</a:t>
            </a:r>
            <a:r>
              <a:rPr lang="ru-RU" sz="1400" dirty="0" smtClean="0">
                <a:solidFill>
                  <a:srgbClr val="FFC000"/>
                </a:solidFill>
              </a:rPr>
              <a:t>, привела </a:t>
            </a:r>
            <a:r>
              <a:rPr lang="ru-RU" sz="1400" dirty="0" err="1" smtClean="0">
                <a:solidFill>
                  <a:srgbClr val="FFC000"/>
                </a:solidFill>
              </a:rPr>
              <a:t>її</a:t>
            </a:r>
            <a:r>
              <a:rPr lang="ru-RU" sz="1400" dirty="0" smtClean="0">
                <a:solidFill>
                  <a:srgbClr val="FFC000"/>
                </a:solidFill>
              </a:rPr>
              <a:t> до </a:t>
            </a:r>
            <a:r>
              <a:rPr lang="ru-RU" sz="1400" dirty="0" err="1" smtClean="0">
                <a:solidFill>
                  <a:srgbClr val="FFC000"/>
                </a:solidFill>
              </a:rPr>
              <a:t>бездиханного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тіла</a:t>
            </a:r>
            <a:r>
              <a:rPr lang="ru-RU" sz="1400" dirty="0" smtClean="0">
                <a:solidFill>
                  <a:srgbClr val="FFC000"/>
                </a:solidFill>
              </a:rPr>
              <a:t> батька. </a:t>
            </a:r>
            <a:r>
              <a:rPr lang="ru-RU" sz="1400" dirty="0" err="1" smtClean="0">
                <a:solidFill>
                  <a:srgbClr val="FFC000"/>
                </a:solidFill>
              </a:rPr>
              <a:t>Охоплена</a:t>
            </a:r>
            <a:r>
              <a:rPr lang="ru-RU" sz="1400" dirty="0" smtClean="0">
                <a:solidFill>
                  <a:srgbClr val="FFC000"/>
                </a:solidFill>
              </a:rPr>
              <a:t> горем </a:t>
            </a:r>
            <a:r>
              <a:rPr lang="ru-RU" sz="1400" dirty="0" err="1" smtClean="0">
                <a:solidFill>
                  <a:srgbClr val="FFC000"/>
                </a:solidFill>
              </a:rPr>
              <a:t>дівчина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наклала</a:t>
            </a:r>
            <a:r>
              <a:rPr lang="ru-RU" sz="1400" dirty="0" smtClean="0">
                <a:solidFill>
                  <a:srgbClr val="FFC000"/>
                </a:solidFill>
              </a:rPr>
              <a:t> на себе руки, </a:t>
            </a:r>
            <a:r>
              <a:rPr lang="ru-RU" sz="1400" dirty="0" err="1" smtClean="0">
                <a:solidFill>
                  <a:srgbClr val="FFC000"/>
                </a:solidFill>
              </a:rPr>
              <a:t>після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чого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Майра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кинулася</a:t>
            </a:r>
            <a:r>
              <a:rPr lang="ru-RU" sz="1400" dirty="0" smtClean="0">
                <a:solidFill>
                  <a:srgbClr val="FFC000"/>
                </a:solidFill>
              </a:rPr>
              <a:t> на </a:t>
            </a:r>
            <a:r>
              <a:rPr lang="ru-RU" sz="1400" dirty="0" err="1" smtClean="0">
                <a:solidFill>
                  <a:srgbClr val="FFC000"/>
                </a:solidFill>
              </a:rPr>
              <a:t>джерело</a:t>
            </a:r>
            <a:r>
              <a:rPr lang="ru-RU" sz="1400" dirty="0" smtClean="0">
                <a:solidFill>
                  <a:srgbClr val="FFC000"/>
                </a:solidFill>
              </a:rPr>
              <a:t>. </a:t>
            </a:r>
            <a:r>
              <a:rPr lang="ru-RU" sz="1400" dirty="0" err="1" smtClean="0">
                <a:solidFill>
                  <a:srgbClr val="FFC000"/>
                </a:solidFill>
              </a:rPr>
              <a:t>Із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співчуття</a:t>
            </a:r>
            <a:r>
              <a:rPr lang="ru-RU" sz="1400" dirty="0" smtClean="0">
                <a:solidFill>
                  <a:srgbClr val="FFC000"/>
                </a:solidFill>
              </a:rPr>
              <a:t> боги перенесли </a:t>
            </a:r>
            <a:r>
              <a:rPr lang="ru-RU" sz="1400" dirty="0" err="1" smtClean="0">
                <a:solidFill>
                  <a:srgbClr val="FFC000"/>
                </a:solidFill>
              </a:rPr>
              <a:t>Майру</a:t>
            </a:r>
            <a:r>
              <a:rPr lang="ru-RU" sz="1400" dirty="0" smtClean="0">
                <a:solidFill>
                  <a:srgbClr val="FFC000"/>
                </a:solidFill>
              </a:rPr>
              <a:t> на небо у </a:t>
            </a:r>
            <a:r>
              <a:rPr lang="ru-RU" sz="1400" dirty="0" err="1" smtClean="0">
                <a:solidFill>
                  <a:srgbClr val="FFC000"/>
                </a:solidFill>
              </a:rPr>
              <a:t>вигляді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сузір’я</a:t>
            </a:r>
            <a:r>
              <a:rPr lang="ru-RU" sz="1400" dirty="0" smtClean="0">
                <a:solidFill>
                  <a:srgbClr val="FFC000"/>
                </a:solidFill>
              </a:rPr>
              <a:t>, </a:t>
            </a:r>
            <a:r>
              <a:rPr lang="ru-RU" sz="1400" dirty="0" err="1" smtClean="0">
                <a:solidFill>
                  <a:srgbClr val="FFC000"/>
                </a:solidFill>
              </a:rPr>
              <a:t>але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і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звідти</a:t>
            </a:r>
            <a:r>
              <a:rPr lang="ru-RU" sz="1400" dirty="0" smtClean="0">
                <a:solidFill>
                  <a:srgbClr val="FFC000"/>
                </a:solidFill>
              </a:rPr>
              <a:t> вона </a:t>
            </a:r>
            <a:r>
              <a:rPr lang="ru-RU" sz="1400" dirty="0" err="1" smtClean="0">
                <a:solidFill>
                  <a:srgbClr val="FFC000"/>
                </a:solidFill>
              </a:rPr>
              <a:t>зуміла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помститися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вбивцям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свого</a:t>
            </a:r>
            <a:r>
              <a:rPr lang="ru-RU" sz="1400" dirty="0" smtClean="0">
                <a:solidFill>
                  <a:srgbClr val="FFC000"/>
                </a:solidFill>
              </a:rPr>
              <a:t> господаря. </a:t>
            </a:r>
            <a:r>
              <a:rPr lang="ru-RU" sz="1400" dirty="0" err="1" smtClean="0">
                <a:solidFill>
                  <a:srgbClr val="FFC000"/>
                </a:solidFill>
              </a:rPr>
              <a:t>Нестерпне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світло</a:t>
            </a:r>
            <a:r>
              <a:rPr lang="ru-RU" sz="1400" dirty="0" smtClean="0">
                <a:solidFill>
                  <a:srgbClr val="FFC000"/>
                </a:solidFill>
              </a:rPr>
              <a:t> Малого Пса </a:t>
            </a:r>
            <a:r>
              <a:rPr lang="ru-RU" sz="1400" dirty="0" err="1" smtClean="0">
                <a:solidFill>
                  <a:srgbClr val="FFC000"/>
                </a:solidFill>
              </a:rPr>
              <a:t>викликало</a:t>
            </a:r>
            <a:r>
              <a:rPr lang="ru-RU" sz="1400" dirty="0" smtClean="0">
                <a:solidFill>
                  <a:srgbClr val="FFC000"/>
                </a:solidFill>
              </a:rPr>
              <a:t> чуму на </a:t>
            </a:r>
            <a:r>
              <a:rPr lang="ru-RU" sz="1400" dirty="0" err="1" smtClean="0">
                <a:solidFill>
                  <a:srgbClr val="FFC000"/>
                </a:solidFill>
              </a:rPr>
              <a:t>острові</a:t>
            </a:r>
            <a:r>
              <a:rPr lang="ru-RU" sz="1400" dirty="0" smtClean="0">
                <a:solidFill>
                  <a:srgbClr val="FFC000"/>
                </a:solidFill>
              </a:rPr>
              <a:t>, де </a:t>
            </a:r>
            <a:r>
              <a:rPr lang="ru-RU" sz="1400" dirty="0" err="1" smtClean="0">
                <a:solidFill>
                  <a:srgbClr val="FFC000"/>
                </a:solidFill>
              </a:rPr>
              <a:t>знайшли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притулок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вбивші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Ікарія</a:t>
            </a:r>
            <a:r>
              <a:rPr lang="ru-RU" sz="1400" dirty="0" smtClean="0">
                <a:solidFill>
                  <a:srgbClr val="FFC000"/>
                </a:solidFill>
              </a:rPr>
              <a:t> пастухи. </a:t>
            </a:r>
            <a:r>
              <a:rPr lang="ru-RU" sz="1400" dirty="0" err="1" smtClean="0">
                <a:solidFill>
                  <a:srgbClr val="FFC000"/>
                </a:solidFill>
              </a:rPr>
              <a:t>Дізнавшись</a:t>
            </a:r>
            <a:r>
              <a:rPr lang="ru-RU" sz="1400" dirty="0" smtClean="0">
                <a:solidFill>
                  <a:srgbClr val="FFC000"/>
                </a:solidFill>
              </a:rPr>
              <a:t> про причину </a:t>
            </a:r>
            <a:r>
              <a:rPr lang="ru-RU" sz="1400" dirty="0" err="1" smtClean="0">
                <a:solidFill>
                  <a:srgbClr val="FFC000"/>
                </a:solidFill>
              </a:rPr>
              <a:t>спіткавшого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їх</a:t>
            </a:r>
            <a:r>
              <a:rPr lang="ru-RU" sz="1400" dirty="0" smtClean="0">
                <a:solidFill>
                  <a:srgbClr val="FFC000"/>
                </a:solidFill>
              </a:rPr>
              <a:t> лиха, </a:t>
            </a:r>
            <a:r>
              <a:rPr lang="ru-RU" sz="1400" dirty="0" err="1" smtClean="0">
                <a:solidFill>
                  <a:srgbClr val="FFC000"/>
                </a:solidFill>
              </a:rPr>
              <a:t>жителі</a:t>
            </a:r>
            <a:r>
              <a:rPr lang="ru-RU" sz="1400" dirty="0" smtClean="0">
                <a:solidFill>
                  <a:srgbClr val="FFC000"/>
                </a:solidFill>
              </a:rPr>
              <a:t> острова </a:t>
            </a:r>
            <a:r>
              <a:rPr lang="ru-RU" sz="1400" dirty="0" err="1" smtClean="0">
                <a:solidFill>
                  <a:srgbClr val="FFC000"/>
                </a:solidFill>
              </a:rPr>
              <a:t>умилостивити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Майру</a:t>
            </a:r>
            <a:r>
              <a:rPr lang="ru-RU" sz="1400" dirty="0" smtClean="0">
                <a:solidFill>
                  <a:srgbClr val="FFC000"/>
                </a:solidFill>
              </a:rPr>
              <a:t>, </a:t>
            </a:r>
            <a:r>
              <a:rPr lang="ru-RU" sz="1400" dirty="0" err="1" smtClean="0">
                <a:solidFill>
                  <a:srgbClr val="FFC000"/>
                </a:solidFill>
              </a:rPr>
              <a:t>зрадивши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вбивць</a:t>
            </a:r>
            <a:r>
              <a:rPr lang="ru-RU" sz="1400" dirty="0" smtClean="0">
                <a:solidFill>
                  <a:srgbClr val="FFC000"/>
                </a:solidFill>
              </a:rPr>
              <a:t> </a:t>
            </a:r>
            <a:r>
              <a:rPr lang="ru-RU" sz="1400" dirty="0" err="1" smtClean="0">
                <a:solidFill>
                  <a:srgbClr val="FFC000"/>
                </a:solidFill>
              </a:rPr>
              <a:t>смерті</a:t>
            </a:r>
            <a:r>
              <a:rPr lang="ru-RU" sz="1400" dirty="0" smtClean="0">
                <a:solidFill>
                  <a:srgbClr val="FFC000"/>
                </a:solidFill>
              </a:rPr>
              <a:t>.</a:t>
            </a:r>
            <a:endParaRPr lang="ru-RU" sz="1400" dirty="0">
              <a:solidFill>
                <a:srgbClr val="FFC000"/>
              </a:solidFill>
            </a:endParaRPr>
          </a:p>
        </p:txBody>
      </p:sp>
      <p:pic>
        <p:nvPicPr>
          <p:cNvPr id="20482" name="Picture 2" descr="http://www.koricca77.narod.ru/d/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132856"/>
            <a:ext cx="2498268" cy="446884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51233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63159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ADBE36C-B5F0-4197-A833-BC46AEE9D6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TS102631594</Template>
  <TotalTime>171</TotalTime>
  <Words>851</Words>
  <Application>Microsoft Office PowerPoint</Application>
  <PresentationFormat>Экран (4:3)</PresentationFormat>
  <Paragraphs>39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TS102631594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Дмитрий Каленюк</cp:lastModifiedBy>
  <cp:revision>66</cp:revision>
  <dcterms:created xsi:type="dcterms:W3CDTF">2013-12-05T18:58:58Z</dcterms:created>
  <dcterms:modified xsi:type="dcterms:W3CDTF">2013-12-05T21:50:06Z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TC026315949991</vt:lpwstr>
  </property>
</Properties>
</file>