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222"/>
    <a:srgbClr val="E4B7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8" autoAdjust="0"/>
  </p:normalViewPr>
  <p:slideViewPr>
    <p:cSldViewPr>
      <p:cViewPr varScale="1">
        <p:scale>
          <a:sx n="71" d="100"/>
          <a:sy n="71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631096">
            <a:off x="-1065935" y="1527907"/>
            <a:ext cx="11144328" cy="1107996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Влияние музыки на человека</a:t>
            </a:r>
            <a:endParaRPr lang="ru-RU" sz="6600" b="1" dirty="0">
              <a:ln/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35718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Многим из нас музыка помогает справиться с депрессией, грустью, плохим настроением. Правда вкусы и предпочтения у всех разные – это может быть и классика и тяжелый рок. И все это можно объяснить по научному, а не как мы часто говорим: нравится или не нравиться.</a:t>
            </a:r>
            <a:b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596" y="571480"/>
            <a:ext cx="82153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 вот физика позволяет нам взглянуть на этот вопрос совсем с другой стороны. Человеческий мозг не очень любит высокочастотные звуки. Этим можно объяснить такую популярность попсы. Звуки ее низкочастотны – порядка 40-66 герц. Вот отсюда и пристрастия людей к «клубной» музыке. Низкие частоты, которые используются в этой музыке, не напрягают, а просто зомбируют людей. Конечно, кто-то может сказать, что клубная музыка их отягощает и угнетает. Это уже предпочтения одного человека, а не массы в целом.</a:t>
            </a:r>
            <a:br>
              <a:rPr lang="ru-RU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Высокочастотные звуки, используемые в музыке стиля барокко, обладают большей длиной волны, чем наш мозг способен улавливать. Вот почему некоторые люди испытывают дискомфорт при длительном прослушивании классической музыки</a:t>
            </a:r>
            <a:endParaRPr lang="ru-RU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9291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Интересно то, что музыку наш мозг воспринимает одновременно обеими полушариями: левое полушарие ощущает ритм, а правое – тембр и мелодию. Самое сильное воздействие на организм человека оказывает ритм. Ритмы музыкальных произведений лежат в диапазоне от 2,2 до 4 колебаний в секунду, что очень близко к частоте дыхания и сердцебиения. </a:t>
            </a:r>
            <a:b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Организм человека, слушающего музыку, как бы подстраивается под нее. В результате поднимается настроение, работоспособность, снижается болевая чувствительность, нормализуется сон, восстанавливается стабильная частота сердцебиения и дыхания</a:t>
            </a:r>
            <a:endParaRPr lang="ru-RU" sz="2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85794"/>
            <a:ext cx="84296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США во время уроков языка для переселенцев проигрывали музыку Моцарта, Баха, Вивальди. Усвоение языка заметно ускорилось. В Японии в одной из пекарен хлеб выпекают под звуки Шестой симфонии Бетховена. Музыка звучит непрерывно, хлеб обладает исключительным вкусом. В Японии кто-то догадался производить саке под музыку Моцарта. Качество саке заметно выросло. Музыка приводит к улучшению памяти, повышению концентрации, внимание гораздо дольше удерживается на предмете изучения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6929454" cy="685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Кстати, музыка благотворно действует не только на человека, но и на животных и даже на растения. Во Франции пришли к выводу, что если играть коровам музыку Моцарта, они дают больше молока. </a:t>
            </a:r>
            <a:b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Но также следует знать, что музыка может влиять на человека отрицательно. На кафедре акустики МГУ провели исследование наиболее агрессивных образцов рок- и поп-музыки. Вот его результаты. Частота основного ритма композиции “Дип Пепл” “Smoke on the water” от двух до четырех герц. Такие скачки, да еще и при громкости в 40-50 децибел, вызывают сильное возбуждение, вплоть до временной потери контроля над собой, агрессивность к окружающим или, наоборот, негативные эмоции к себе. Тот, кто предрасположен к нервным расстройствам, к психическим заболеваниям и депрессии, после двух-, трехразового прослушивания подобной композиции может ожидать обострения или нервного срыва. Шумовые призвуки или негармонические обертоны вредят нервной системе: у человека дрожат руки, теряется острота зрения и слуха и одновременно в крови повышается содержание адреналина и других гормонов.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8581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Семиклассники после 10-минутного прослушивания рок-композиций временно забывали таблицу умножения. Находящиеся в концертных залах слушатели не смогли ответить на вопросы: “Как вас зовут?”, “Где вы находитесь?”, “Какой теперь год?” Даже 10-минутное “наслаждение” рок-музыкой на громкости в 100 децибел снижает чувствительность уха настолько, что наступает частичная потеря слуха. А на рок - концертах нередко интенсивность звука достигает 120 децибел, что не далеко и от болевого порога.</a:t>
            </a:r>
            <a:endParaRPr lang="ru-RU" sz="2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214422"/>
            <a:ext cx="7500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 еще хочется добавить про джаз. В советские времена его ненавидели. Даже с битлами могли мириться, но не с джазом. А почему? Потому что джаз играют и слушают люди, обладающие огромной степенью внутренней свободы. А Советскому Союзу это было ни к чему... Джаз - музыка творческих, неординарных личностей, умеющих мыслить нестандартно, сочетать, казалось бы, на первый взгляд, не сочетаемые вещи. </a:t>
            </a:r>
            <a:br>
              <a:rPr lang="ru-RU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 напоследок. Если вы хотите повысить внимательность, хотите иметь хорошую память и крепкое здоровье, один из рецептов – музыка.</a:t>
            </a:r>
            <a:br>
              <a:rPr lang="ru-RU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ru-RU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4429132"/>
            <a:ext cx="728664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/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СПАСИБО ЗА ВНИМАНИЕ</a:t>
            </a:r>
            <a:endParaRPr lang="ru-RU" sz="6000" b="1" cap="all" dirty="0">
              <a:ln/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471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Иришка</dc:creator>
  <cp:lastModifiedBy>user</cp:lastModifiedBy>
  <cp:revision>10</cp:revision>
  <dcterms:created xsi:type="dcterms:W3CDTF">2011-11-03T15:37:01Z</dcterms:created>
  <dcterms:modified xsi:type="dcterms:W3CDTF">2011-11-03T17:07:38Z</dcterms:modified>
</cp:coreProperties>
</file>