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17.10.2014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000" dirty="0" smtClean="0">
                <a:latin typeface="Segoe Print" pitchFamily="2" charset="0"/>
              </a:rPr>
              <a:t>French cuisine</a:t>
            </a:r>
            <a:endParaRPr lang="ru-RU" sz="6000" dirty="0">
              <a:latin typeface="Segoe Print" pitchFamily="2" charset="0"/>
            </a:endParaRPr>
          </a:p>
        </p:txBody>
      </p:sp>
      <p:sp>
        <p:nvSpPr>
          <p:cNvPr id="3" name="Подзаголовок 2"/>
          <p:cNvSpPr>
            <a:spLocks noGrp="1"/>
          </p:cNvSpPr>
          <p:nvPr>
            <p:ph type="subTitle" idx="1"/>
          </p:nvPr>
        </p:nvSpPr>
        <p:spPr/>
        <p:txBody>
          <a:bodyPr>
            <a:normAutofit/>
          </a:bodyPr>
          <a:lstStyle/>
          <a:p>
            <a:r>
              <a:rPr lang="en-US" sz="4800" dirty="0" smtClean="0">
                <a:latin typeface="Arial" pitchFamily="34" charset="0"/>
                <a:cs typeface="Arial" pitchFamily="34" charset="0"/>
              </a:rPr>
              <a:t>Menu</a:t>
            </a:r>
            <a:endParaRPr lang="ru-RU" sz="4800" dirty="0">
              <a:latin typeface="Arial" pitchFamily="34" charset="0"/>
              <a:cs typeface="Arial" pitchFamily="34" charset="0"/>
            </a:endParaRPr>
          </a:p>
        </p:txBody>
      </p:sp>
      <p:pic>
        <p:nvPicPr>
          <p:cNvPr id="4" name="Рисунок 3" descr="c18ff5_780x.jpg"/>
          <p:cNvPicPr>
            <a:picLocks noChangeAspect="1"/>
          </p:cNvPicPr>
          <p:nvPr/>
        </p:nvPicPr>
        <p:blipFill>
          <a:blip r:embed="rId2" cstate="print"/>
          <a:stretch>
            <a:fillRect/>
          </a:stretch>
        </p:blipFill>
        <p:spPr>
          <a:xfrm>
            <a:off x="3851920" y="2780928"/>
            <a:ext cx="4340924" cy="352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Deserts</a:t>
            </a:r>
            <a:endParaRPr lang="ru-RU" dirty="0"/>
          </a:p>
        </p:txBody>
      </p:sp>
      <p:sp>
        <p:nvSpPr>
          <p:cNvPr id="3" name="Содержимое 2"/>
          <p:cNvSpPr>
            <a:spLocks noGrp="1"/>
          </p:cNvSpPr>
          <p:nvPr>
            <p:ph idx="1"/>
          </p:nvPr>
        </p:nvSpPr>
        <p:spPr/>
        <p:txBody>
          <a:bodyPr>
            <a:normAutofit/>
          </a:bodyPr>
          <a:lstStyle/>
          <a:p>
            <a:pPr algn="ctr">
              <a:buNone/>
            </a:pPr>
            <a:r>
              <a:rPr lang="en-US" b="1" dirty="0" err="1" smtClean="0">
                <a:latin typeface="DejaVu Sans Condensed" pitchFamily="34" charset="0"/>
                <a:ea typeface="DejaVu Sans Condensed" pitchFamily="34" charset="0"/>
                <a:cs typeface="DejaVu Sans Condensed" pitchFamily="34" charset="0"/>
              </a:rPr>
              <a:t>Tarte</a:t>
            </a:r>
            <a:r>
              <a:rPr lang="en-US" b="1" dirty="0" smtClean="0">
                <a:latin typeface="DejaVu Sans Condensed" pitchFamily="34" charset="0"/>
                <a:ea typeface="DejaVu Sans Condensed" pitchFamily="34" charset="0"/>
                <a:cs typeface="DejaVu Sans Condensed" pitchFamily="34" charset="0"/>
              </a:rPr>
              <a:t> </a:t>
            </a:r>
            <a:r>
              <a:rPr lang="en-US" b="1" dirty="0" err="1" smtClean="0">
                <a:latin typeface="DejaVu Sans Condensed" pitchFamily="34" charset="0"/>
                <a:ea typeface="DejaVu Sans Condensed" pitchFamily="34" charset="0"/>
                <a:cs typeface="DejaVu Sans Condensed" pitchFamily="34" charset="0"/>
              </a:rPr>
              <a:t>Tatin</a:t>
            </a:r>
            <a:endParaRPr lang="en-US" b="1" dirty="0" smtClean="0">
              <a:latin typeface="DejaVu Sans Condensed" pitchFamily="34" charset="0"/>
              <a:ea typeface="DejaVu Sans Condensed" pitchFamily="34" charset="0"/>
              <a:cs typeface="DejaVu Sans Condensed" pitchFamily="34" charset="0"/>
            </a:endParaRPr>
          </a:p>
          <a:p>
            <a:pPr algn="ctr">
              <a:buNone/>
            </a:pPr>
            <a:r>
              <a:rPr lang="en-US" sz="2400" dirty="0" smtClean="0">
                <a:latin typeface="DejaVu Sans Condensed" pitchFamily="34" charset="0"/>
                <a:ea typeface="DejaVu Sans Condensed" pitchFamily="34" charset="0"/>
                <a:cs typeface="DejaVu Sans Condensed" pitchFamily="34" charset="0"/>
              </a:rPr>
              <a:t>(apples, butter</a:t>
            </a:r>
            <a:r>
              <a:rPr lang="en-US" sz="2400" dirty="0" smtClean="0">
                <a:latin typeface="DejaVu Sans Condensed" pitchFamily="34" charset="0"/>
                <a:ea typeface="DejaVu Sans Condensed" pitchFamily="34" charset="0"/>
                <a:cs typeface="DejaVu Sans Condensed" pitchFamily="34" charset="0"/>
              </a:rPr>
              <a:t>, ground cinnamon, sugar, lemon juice, Calvados, cold butter, egg </a:t>
            </a:r>
            <a:r>
              <a:rPr lang="en-US" sz="2400" dirty="0" smtClean="0">
                <a:latin typeface="DejaVu Sans Condensed" pitchFamily="34" charset="0"/>
                <a:ea typeface="DejaVu Sans Condensed" pitchFamily="34" charset="0"/>
                <a:cs typeface="DejaVu Sans Condensed" pitchFamily="34" charset="0"/>
              </a:rPr>
              <a:t>yolk)</a:t>
            </a: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Tart-taten-035.jpg"/>
          <p:cNvPicPr>
            <a:picLocks noChangeAspect="1"/>
          </p:cNvPicPr>
          <p:nvPr/>
        </p:nvPicPr>
        <p:blipFill>
          <a:blip r:embed="rId2" cstate="print"/>
          <a:stretch>
            <a:fillRect/>
          </a:stretch>
        </p:blipFill>
        <p:spPr>
          <a:xfrm>
            <a:off x="2123728" y="2852936"/>
            <a:ext cx="5724128" cy="38160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Recept</a:t>
            </a:r>
            <a:r>
              <a:rPr lang="en-US" dirty="0" smtClean="0"/>
              <a:t> of a week</a:t>
            </a:r>
            <a:endParaRPr lang="ru-RU" dirty="0"/>
          </a:p>
        </p:txBody>
      </p:sp>
      <p:sp>
        <p:nvSpPr>
          <p:cNvPr id="3" name="Содержимое 2"/>
          <p:cNvSpPr>
            <a:spLocks noGrp="1"/>
          </p:cNvSpPr>
          <p:nvPr>
            <p:ph idx="1"/>
          </p:nvPr>
        </p:nvSpPr>
        <p:spPr/>
        <p:txBody>
          <a:bodyPr>
            <a:normAutofit/>
          </a:bodyPr>
          <a:lstStyle/>
          <a:p>
            <a:pPr algn="ctr">
              <a:buNone/>
            </a:pPr>
            <a:r>
              <a:rPr lang="en-US" sz="4000" b="1" dirty="0" smtClean="0">
                <a:latin typeface="DejaVu Sans Condensed" pitchFamily="34" charset="0"/>
                <a:ea typeface="DejaVu Sans Condensed" pitchFamily="34" charset="0"/>
                <a:cs typeface="DejaVu Sans Condensed" pitchFamily="34" charset="0"/>
              </a:rPr>
              <a:t>Croissant</a:t>
            </a:r>
            <a:endParaRPr lang="ru-RU" sz="4000" b="1" dirty="0">
              <a:latin typeface="DejaVu Sans Condensed" pitchFamily="34" charset="0"/>
              <a:ea typeface="DejaVu Sans Condensed" pitchFamily="34" charset="0"/>
              <a:cs typeface="DejaVu Sans Condensed" pitchFamily="34" charset="0"/>
            </a:endParaRPr>
          </a:p>
        </p:txBody>
      </p:sp>
      <p:pic>
        <p:nvPicPr>
          <p:cNvPr id="4" name="Рисунок 3" descr="kruasan-v-shokolade-1.jpg"/>
          <p:cNvPicPr>
            <a:picLocks noChangeAspect="1"/>
          </p:cNvPicPr>
          <p:nvPr/>
        </p:nvPicPr>
        <p:blipFill>
          <a:blip r:embed="rId2" cstate="print"/>
          <a:stretch>
            <a:fillRect/>
          </a:stretch>
        </p:blipFill>
        <p:spPr>
          <a:xfrm>
            <a:off x="2051720" y="2348880"/>
            <a:ext cx="6480720" cy="41811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en-US" sz="2400" dirty="0" smtClean="0">
                <a:latin typeface="DejaVu Sans Condensed" pitchFamily="34" charset="0"/>
                <a:ea typeface="DejaVu Sans Condensed" pitchFamily="34" charset="0"/>
                <a:cs typeface="DejaVu Sans Condensed" pitchFamily="34" charset="0"/>
              </a:rPr>
              <a:t>You will need: 225 g of finished puff pastry 170g of cheese, 4 slices of ham. </a:t>
            </a:r>
            <a:endParaRPr lang="en-US" sz="2400" smtClean="0">
              <a:latin typeface="DejaVu Sans Condensed" pitchFamily="34" charset="0"/>
              <a:ea typeface="DejaVu Sans Condensed" pitchFamily="34" charset="0"/>
              <a:cs typeface="DejaVu Sans Condensed" pitchFamily="34" charset="0"/>
            </a:endParaRPr>
          </a:p>
          <a:p>
            <a:pPr>
              <a:buNone/>
            </a:pPr>
            <a:r>
              <a:rPr lang="en-US" sz="2400" smtClean="0">
                <a:latin typeface="DejaVu Sans Condensed" pitchFamily="34" charset="0"/>
                <a:ea typeface="DejaVu Sans Condensed" pitchFamily="34" charset="0"/>
                <a:cs typeface="DejaVu Sans Condensed" pitchFamily="34" charset="0"/>
              </a:rPr>
              <a:t>Preheat </a:t>
            </a:r>
            <a:r>
              <a:rPr lang="en-US" sz="2400" dirty="0" smtClean="0">
                <a:latin typeface="DejaVu Sans Condensed" pitchFamily="34" charset="0"/>
                <a:ea typeface="DejaVu Sans Condensed" pitchFamily="34" charset="0"/>
                <a:cs typeface="DejaVu Sans Condensed" pitchFamily="34" charset="0"/>
              </a:rPr>
              <a:t>oven to 220 degrees. Roll out the dough into the formation of 0.5-0.8 cm thick, powdered with flour a work surface, cut the layer into 4 triangles. Incise the base of the triangle in the middle, 1-2 cm and put on him the stripes of cheese and ham, roll in the direction from the base to the acute angle, corner tucked down, as the product can be developed. Edge croissants slightly stretch and bend to form crescents rolls purchased. Bake 15 minutes in preheated oven. </a:t>
            </a:r>
          </a:p>
        </p:txBody>
      </p:sp>
      <p:sp>
        <p:nvSpPr>
          <p:cNvPr id="4" name="Заголовок 1"/>
          <p:cNvSpPr>
            <a:spLocks noGrp="1"/>
          </p:cNvSpPr>
          <p:nvPr>
            <p:ph type="title"/>
          </p:nvPr>
        </p:nvSpPr>
        <p:spPr/>
        <p:txBody>
          <a:bodyPr/>
          <a:lstStyle/>
          <a:p>
            <a:r>
              <a:rPr lang="en-US" dirty="0" err="1" smtClean="0"/>
              <a:t>Recept</a:t>
            </a:r>
            <a:r>
              <a:rPr lang="en-US" dirty="0" smtClean="0"/>
              <a:t> of a week</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smtClean="0">
                <a:latin typeface="DejaVu Sans Condensed" pitchFamily="34" charset="0"/>
                <a:ea typeface="DejaVu Sans Condensed" pitchFamily="34" charset="0"/>
                <a:cs typeface="DejaVu Sans Condensed" pitchFamily="34" charset="0"/>
              </a:rPr>
              <a:t>In the same manner may be prepared croissants with any filling. But there is another option - the croissants are baked without filling, then finished products cut in half lengthwise, spread the filling on the bottom of croissants in the oven for 2-5 minutes warm up and serve, covering the upper halves of buns.</a:t>
            </a:r>
            <a:endParaRPr lang="ru-RU" dirty="0" smtClean="0">
              <a:latin typeface="DejaVu Sans Condensed" pitchFamily="34" charset="0"/>
              <a:ea typeface="DejaVu Sans Condensed" pitchFamily="34" charset="0"/>
              <a:cs typeface="DejaVu Sans Condensed" pitchFamily="34" charset="0"/>
            </a:endParaRPr>
          </a:p>
          <a:p>
            <a:pPr>
              <a:buNone/>
            </a:pPr>
            <a:endParaRPr lang="ru-RU" dirty="0"/>
          </a:p>
        </p:txBody>
      </p:sp>
      <p:sp>
        <p:nvSpPr>
          <p:cNvPr id="4" name="Заголовок 1"/>
          <p:cNvSpPr>
            <a:spLocks noGrp="1"/>
          </p:cNvSpPr>
          <p:nvPr>
            <p:ph type="title"/>
          </p:nvPr>
        </p:nvSpPr>
        <p:spPr/>
        <p:txBody>
          <a:bodyPr/>
          <a:lstStyle/>
          <a:p>
            <a:r>
              <a:rPr lang="en-US" dirty="0" err="1" smtClean="0"/>
              <a:t>Recept</a:t>
            </a:r>
            <a:r>
              <a:rPr lang="en-US" dirty="0" smtClean="0"/>
              <a:t> of a week</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Soups</a:t>
            </a:r>
            <a:endParaRPr lang="ru-RU" dirty="0"/>
          </a:p>
        </p:txBody>
      </p:sp>
      <p:sp>
        <p:nvSpPr>
          <p:cNvPr id="3" name="Содержимое 2"/>
          <p:cNvSpPr>
            <a:spLocks noGrp="1"/>
          </p:cNvSpPr>
          <p:nvPr>
            <p:ph idx="1"/>
          </p:nvPr>
        </p:nvSpPr>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Soup </a:t>
            </a:r>
            <a:r>
              <a:rPr lang="en-US" b="1" dirty="0" smtClean="0">
                <a:latin typeface="DejaVu Sans Condensed" pitchFamily="34" charset="0"/>
                <a:ea typeface="DejaVu Sans Condensed" pitchFamily="34" charset="0"/>
                <a:cs typeface="DejaVu Sans Condensed" pitchFamily="34" charset="0"/>
              </a:rPr>
              <a:t>with </a:t>
            </a:r>
            <a:r>
              <a:rPr lang="en-US" b="1" dirty="0" smtClean="0">
                <a:latin typeface="DejaVu Sans Condensed" pitchFamily="34" charset="0"/>
                <a:ea typeface="DejaVu Sans Condensed" pitchFamily="34" charset="0"/>
                <a:cs typeface="DejaVu Sans Condensed" pitchFamily="34" charset="0"/>
              </a:rPr>
              <a:t>leeks</a:t>
            </a:r>
          </a:p>
          <a:p>
            <a:pPr algn="ctr">
              <a:buNone/>
            </a:pPr>
            <a:r>
              <a:rPr lang="en-US" sz="2400" dirty="0" smtClean="0">
                <a:latin typeface="DejaVu Sans Condensed" pitchFamily="34" charset="0"/>
                <a:ea typeface="DejaVu Sans Condensed" pitchFamily="34" charset="0"/>
                <a:cs typeface="DejaVu Sans Condensed" pitchFamily="34" charset="0"/>
              </a:rPr>
              <a:t>(</a:t>
            </a:r>
            <a:r>
              <a:rPr lang="en-US" sz="2400" dirty="0" smtClean="0">
                <a:latin typeface="DejaVu Sans Condensed" pitchFamily="34" charset="0"/>
                <a:ea typeface="DejaVu Sans Condensed" pitchFamily="34" charset="0"/>
                <a:cs typeface="DejaVu Sans Condensed" pitchFamily="34" charset="0"/>
              </a:rPr>
              <a:t>leek, potatoes, carrots)</a:t>
            </a:r>
          </a:p>
          <a:p>
            <a:pPr algn="ctr">
              <a:buNone/>
            </a:pPr>
            <a:endParaRPr lang="ru-RU" dirty="0">
              <a:latin typeface="DejaVu Sans Condensed" pitchFamily="34" charset="0"/>
              <a:ea typeface="DejaVu Sans Condensed" pitchFamily="34" charset="0"/>
              <a:cs typeface="DejaVu Sans Condensed" pitchFamily="34" charset="0"/>
            </a:endParaRPr>
          </a:p>
        </p:txBody>
      </p:sp>
      <p:pic>
        <p:nvPicPr>
          <p:cNvPr id="4" name="Рисунок 3" descr="recept-sup-pyure-iz-luka-poreya.jpg"/>
          <p:cNvPicPr>
            <a:picLocks noChangeAspect="1"/>
          </p:cNvPicPr>
          <p:nvPr/>
        </p:nvPicPr>
        <p:blipFill>
          <a:blip r:embed="rId2" cstate="print"/>
          <a:stretch>
            <a:fillRect/>
          </a:stretch>
        </p:blipFill>
        <p:spPr>
          <a:xfrm>
            <a:off x="2483768" y="2564904"/>
            <a:ext cx="5400600" cy="4050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Soups</a:t>
            </a:r>
            <a:endParaRPr lang="ru-RU" dirty="0"/>
          </a:p>
        </p:txBody>
      </p:sp>
      <p:sp>
        <p:nvSpPr>
          <p:cNvPr id="3" name="Содержимое 2"/>
          <p:cNvSpPr>
            <a:spLocks noGrp="1"/>
          </p:cNvSpPr>
          <p:nvPr>
            <p:ph idx="1"/>
          </p:nvPr>
        </p:nvSpPr>
        <p:spPr>
          <a:xfrm>
            <a:off x="179512" y="1447800"/>
            <a:ext cx="8754176" cy="4800600"/>
          </a:xfrm>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O</a:t>
            </a:r>
            <a:r>
              <a:rPr lang="en-US" b="1" dirty="0" smtClean="0">
                <a:latin typeface="DejaVu Sans Condensed" pitchFamily="34" charset="0"/>
                <a:ea typeface="DejaVu Sans Condensed" pitchFamily="34" charset="0"/>
                <a:cs typeface="DejaVu Sans Condensed" pitchFamily="34" charset="0"/>
              </a:rPr>
              <a:t>nion </a:t>
            </a:r>
            <a:r>
              <a:rPr lang="en-US" b="1" dirty="0" smtClean="0">
                <a:latin typeface="DejaVu Sans Condensed" pitchFamily="34" charset="0"/>
                <a:ea typeface="DejaVu Sans Condensed" pitchFamily="34" charset="0"/>
                <a:cs typeface="DejaVu Sans Condensed" pitchFamily="34" charset="0"/>
              </a:rPr>
              <a:t>soup filled with </a:t>
            </a:r>
            <a:r>
              <a:rPr lang="en-US" b="1" dirty="0" smtClean="0">
                <a:latin typeface="DejaVu Sans Condensed" pitchFamily="34" charset="0"/>
                <a:ea typeface="DejaVu Sans Condensed" pitchFamily="34" charset="0"/>
                <a:cs typeface="DejaVu Sans Condensed" pitchFamily="34" charset="0"/>
              </a:rPr>
              <a:t>cheese</a:t>
            </a:r>
          </a:p>
          <a:p>
            <a:pPr algn="ctr">
              <a:buNone/>
            </a:pPr>
            <a:r>
              <a:rPr lang="en-US" sz="2400" dirty="0" smtClean="0">
                <a:latin typeface="DejaVu Sans Condensed" pitchFamily="34" charset="0"/>
                <a:ea typeface="DejaVu Sans Condensed" pitchFamily="34" charset="0"/>
                <a:cs typeface="DejaVu Sans Condensed" pitchFamily="34" charset="0"/>
              </a:rPr>
              <a:t>(onions, potatoes, beef or chicken broth, grated </a:t>
            </a:r>
            <a:r>
              <a:rPr lang="en-US" sz="2400" dirty="0" smtClean="0">
                <a:latin typeface="DejaVu Sans Condensed" pitchFamily="34" charset="0"/>
                <a:ea typeface="DejaVu Sans Condensed" pitchFamily="34" charset="0"/>
                <a:cs typeface="DejaVu Sans Condensed" pitchFamily="34" charset="0"/>
              </a:rPr>
              <a:t>cheese)</a:t>
            </a: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2611-2.jpg"/>
          <p:cNvPicPr>
            <a:picLocks noChangeAspect="1"/>
          </p:cNvPicPr>
          <p:nvPr/>
        </p:nvPicPr>
        <p:blipFill>
          <a:blip r:embed="rId2" cstate="print"/>
          <a:stretch>
            <a:fillRect/>
          </a:stretch>
        </p:blipFill>
        <p:spPr>
          <a:xfrm>
            <a:off x="1619672" y="2564904"/>
            <a:ext cx="6048672" cy="40869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Soups</a:t>
            </a:r>
            <a:endParaRPr lang="ru-RU" dirty="0"/>
          </a:p>
        </p:txBody>
      </p:sp>
      <p:sp>
        <p:nvSpPr>
          <p:cNvPr id="3" name="Содержимое 2"/>
          <p:cNvSpPr>
            <a:spLocks noGrp="1"/>
          </p:cNvSpPr>
          <p:nvPr>
            <p:ph idx="1"/>
          </p:nvPr>
        </p:nvSpPr>
        <p:spPr>
          <a:xfrm>
            <a:off x="179512" y="1447800"/>
            <a:ext cx="8754176" cy="4800600"/>
          </a:xfrm>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Fish </a:t>
            </a:r>
            <a:r>
              <a:rPr lang="en-US" b="1" dirty="0" smtClean="0">
                <a:latin typeface="DejaVu Sans Condensed" pitchFamily="34" charset="0"/>
                <a:ea typeface="DejaVu Sans Condensed" pitchFamily="34" charset="0"/>
                <a:cs typeface="DejaVu Sans Condensed" pitchFamily="34" charset="0"/>
              </a:rPr>
              <a:t>soup </a:t>
            </a:r>
            <a:r>
              <a:rPr lang="en-US" b="1" dirty="0" smtClean="0">
                <a:latin typeface="DejaVu Sans Condensed" pitchFamily="34" charset="0"/>
                <a:ea typeface="DejaVu Sans Condensed" pitchFamily="34" charset="0"/>
                <a:cs typeface="DejaVu Sans Condensed" pitchFamily="34" charset="0"/>
              </a:rPr>
              <a:t>bouillabaisse</a:t>
            </a:r>
          </a:p>
          <a:p>
            <a:pPr algn="ctr">
              <a:buNone/>
            </a:pPr>
            <a:r>
              <a:rPr lang="en-US" sz="2400" dirty="0" smtClean="0">
                <a:latin typeface="DejaVu Sans Condensed" pitchFamily="34" charset="0"/>
                <a:ea typeface="DejaVu Sans Condensed" pitchFamily="34" charset="0"/>
                <a:cs typeface="DejaVu Sans Condensed" pitchFamily="34" charset="0"/>
              </a:rPr>
              <a:t>(Fish</a:t>
            </a:r>
            <a:r>
              <a:rPr lang="en-US" sz="2400" dirty="0" smtClean="0">
                <a:latin typeface="DejaVu Sans Condensed" pitchFamily="34" charset="0"/>
                <a:ea typeface="DejaVu Sans Condensed" pitchFamily="34" charset="0"/>
                <a:cs typeface="DejaVu Sans Condensed" pitchFamily="34" charset="0"/>
              </a:rPr>
              <a:t>, seafood, </a:t>
            </a:r>
            <a:r>
              <a:rPr lang="en-US" sz="2400" dirty="0" smtClean="0">
                <a:latin typeface="DejaVu Sans Condensed" pitchFamily="34" charset="0"/>
                <a:ea typeface="DejaVu Sans Condensed" pitchFamily="34" charset="0"/>
                <a:cs typeface="DejaVu Sans Condensed" pitchFamily="34" charset="0"/>
              </a:rPr>
              <a:t>tomato, dry white wine, orange zest, </a:t>
            </a:r>
            <a:r>
              <a:rPr lang="en-US" sz="2400" dirty="0" smtClean="0">
                <a:latin typeface="DejaVu Sans Condensed" pitchFamily="34" charset="0"/>
                <a:ea typeface="DejaVu Sans Condensed" pitchFamily="34" charset="0"/>
                <a:cs typeface="DejaVu Sans Condensed" pitchFamily="34" charset="0"/>
              </a:rPr>
              <a:t>spices)</a:t>
            </a: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1280px-Flickr_-_cyclonebill_-_Bouillabaisse_med_rouille.jpg"/>
          <p:cNvPicPr>
            <a:picLocks noChangeAspect="1"/>
          </p:cNvPicPr>
          <p:nvPr/>
        </p:nvPicPr>
        <p:blipFill>
          <a:blip r:embed="rId2" cstate="print"/>
          <a:srcRect l="3947" t="26625" r="7895" b="8463"/>
          <a:stretch>
            <a:fillRect/>
          </a:stretch>
        </p:blipFill>
        <p:spPr>
          <a:xfrm>
            <a:off x="1475656" y="2708920"/>
            <a:ext cx="6780429" cy="37444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Meal and fish</a:t>
            </a:r>
            <a:endParaRPr lang="ru-RU" dirty="0"/>
          </a:p>
        </p:txBody>
      </p:sp>
      <p:sp>
        <p:nvSpPr>
          <p:cNvPr id="3" name="Содержимое 2"/>
          <p:cNvSpPr>
            <a:spLocks noGrp="1"/>
          </p:cNvSpPr>
          <p:nvPr>
            <p:ph idx="1"/>
          </p:nvPr>
        </p:nvSpPr>
        <p:spPr>
          <a:xfrm>
            <a:off x="107504" y="1412776"/>
            <a:ext cx="8892480" cy="4800600"/>
          </a:xfrm>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Chicken baked with </a:t>
            </a:r>
            <a:r>
              <a:rPr lang="en-US" b="1" dirty="0" err="1" smtClean="0">
                <a:latin typeface="DejaVu Sans Condensed" pitchFamily="34" charset="0"/>
                <a:ea typeface="DejaVu Sans Condensed" pitchFamily="34" charset="0"/>
                <a:cs typeface="DejaVu Sans Condensed" pitchFamily="34" charset="0"/>
              </a:rPr>
              <a:t>provencal</a:t>
            </a:r>
            <a:r>
              <a:rPr lang="en-US" b="1" dirty="0" smtClean="0">
                <a:latin typeface="DejaVu Sans Condensed" pitchFamily="34" charset="0"/>
                <a:ea typeface="DejaVu Sans Condensed" pitchFamily="34" charset="0"/>
                <a:cs typeface="DejaVu Sans Condensed" pitchFamily="34" charset="0"/>
              </a:rPr>
              <a:t> </a:t>
            </a:r>
            <a:r>
              <a:rPr lang="en-US" b="1" dirty="0" smtClean="0">
                <a:latin typeface="DejaVu Sans Condensed" pitchFamily="34" charset="0"/>
                <a:ea typeface="DejaVu Sans Condensed" pitchFamily="34" charset="0"/>
                <a:cs typeface="DejaVu Sans Condensed" pitchFamily="34" charset="0"/>
              </a:rPr>
              <a:t>herbs and </a:t>
            </a:r>
            <a:r>
              <a:rPr lang="en-US" b="1" dirty="0" smtClean="0">
                <a:latin typeface="DejaVu Sans Condensed" pitchFamily="34" charset="0"/>
                <a:ea typeface="DejaVu Sans Condensed" pitchFamily="34" charset="0"/>
                <a:cs typeface="DejaVu Sans Condensed" pitchFamily="34" charset="0"/>
              </a:rPr>
              <a:t>garlic</a:t>
            </a:r>
          </a:p>
          <a:p>
            <a:pPr algn="ctr">
              <a:buNone/>
            </a:pPr>
            <a:r>
              <a:rPr lang="en-US" sz="2400" dirty="0" smtClean="0">
                <a:latin typeface="DejaVu Sans Condensed" pitchFamily="34" charset="0"/>
                <a:ea typeface="DejaVu Sans Condensed" pitchFamily="34" charset="0"/>
                <a:cs typeface="DejaVu Sans Condensed" pitchFamily="34" charset="0"/>
              </a:rPr>
              <a:t>(chicken, sour cream, garlic, herbs, salt, </a:t>
            </a:r>
            <a:r>
              <a:rPr lang="en-US" sz="2400" dirty="0" smtClean="0">
                <a:latin typeface="DejaVu Sans Condensed" pitchFamily="34" charset="0"/>
                <a:ea typeface="DejaVu Sans Condensed" pitchFamily="34" charset="0"/>
                <a:cs typeface="DejaVu Sans Condensed" pitchFamily="34" charset="0"/>
              </a:rPr>
              <a:t>pepper)</a:t>
            </a: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big_11234.jpg"/>
          <p:cNvPicPr>
            <a:picLocks noChangeAspect="1"/>
          </p:cNvPicPr>
          <p:nvPr/>
        </p:nvPicPr>
        <p:blipFill>
          <a:blip r:embed="rId2" cstate="print"/>
          <a:stretch>
            <a:fillRect/>
          </a:stretch>
        </p:blipFill>
        <p:spPr>
          <a:xfrm>
            <a:off x="2051720" y="2564904"/>
            <a:ext cx="5354527" cy="40099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Meal and fish</a:t>
            </a:r>
            <a:endParaRPr lang="ru-RU" dirty="0"/>
          </a:p>
        </p:txBody>
      </p:sp>
      <p:sp>
        <p:nvSpPr>
          <p:cNvPr id="3" name="Содержимое 2"/>
          <p:cNvSpPr>
            <a:spLocks noGrp="1"/>
          </p:cNvSpPr>
          <p:nvPr>
            <p:ph idx="1"/>
          </p:nvPr>
        </p:nvSpPr>
        <p:spPr>
          <a:xfrm>
            <a:off x="251520" y="1447800"/>
            <a:ext cx="8682168" cy="4800600"/>
          </a:xfrm>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Rabbit, baked in cream with </a:t>
            </a:r>
            <a:r>
              <a:rPr lang="en-US" b="1" dirty="0" smtClean="0">
                <a:latin typeface="DejaVu Sans Condensed" pitchFamily="34" charset="0"/>
                <a:ea typeface="DejaVu Sans Condensed" pitchFamily="34" charset="0"/>
                <a:cs typeface="DejaVu Sans Condensed" pitchFamily="34" charset="0"/>
              </a:rPr>
              <a:t>vegetables</a:t>
            </a:r>
          </a:p>
          <a:p>
            <a:pPr algn="ctr">
              <a:buNone/>
            </a:pPr>
            <a:r>
              <a:rPr lang="en-US" sz="2400" dirty="0" smtClean="0">
                <a:latin typeface="DejaVu Sans Condensed" pitchFamily="34" charset="0"/>
                <a:ea typeface="DejaVu Sans Condensed" pitchFamily="34" charset="0"/>
                <a:cs typeface="DejaVu Sans Condensed" pitchFamily="34" charset="0"/>
              </a:rPr>
              <a:t>(rabbit, celery, carrots, leeks, cream, dry white wine, </a:t>
            </a:r>
            <a:r>
              <a:rPr lang="en-US" sz="2400" dirty="0" smtClean="0">
                <a:latin typeface="DejaVu Sans Condensed" pitchFamily="34" charset="0"/>
                <a:ea typeface="DejaVu Sans Condensed" pitchFamily="34" charset="0"/>
                <a:cs typeface="DejaVu Sans Condensed" pitchFamily="34" charset="0"/>
              </a:rPr>
              <a:t>thyme)</a:t>
            </a: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big_64775.jpg"/>
          <p:cNvPicPr>
            <a:picLocks noChangeAspect="1"/>
          </p:cNvPicPr>
          <p:nvPr/>
        </p:nvPicPr>
        <p:blipFill>
          <a:blip r:embed="rId2" cstate="print"/>
          <a:stretch>
            <a:fillRect/>
          </a:stretch>
        </p:blipFill>
        <p:spPr>
          <a:xfrm>
            <a:off x="2123728" y="2708920"/>
            <a:ext cx="5421196" cy="36893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Meal and fish</a:t>
            </a:r>
            <a:endParaRPr lang="ru-RU" dirty="0"/>
          </a:p>
        </p:txBody>
      </p:sp>
      <p:sp>
        <p:nvSpPr>
          <p:cNvPr id="3" name="Содержимое 2"/>
          <p:cNvSpPr>
            <a:spLocks noGrp="1"/>
          </p:cNvSpPr>
          <p:nvPr>
            <p:ph idx="1"/>
          </p:nvPr>
        </p:nvSpPr>
        <p:spPr>
          <a:xfrm>
            <a:off x="179512" y="1412776"/>
            <a:ext cx="8826184" cy="4800600"/>
          </a:xfrm>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Trout </a:t>
            </a:r>
            <a:r>
              <a:rPr lang="en-US" b="1" dirty="0" smtClean="0">
                <a:latin typeface="DejaVu Sans Condensed" pitchFamily="34" charset="0"/>
                <a:ea typeface="DejaVu Sans Condensed" pitchFamily="34" charset="0"/>
                <a:cs typeface="DejaVu Sans Condensed" pitchFamily="34" charset="0"/>
              </a:rPr>
              <a:t>with shrimp</a:t>
            </a:r>
          </a:p>
          <a:p>
            <a:pPr algn="ctr">
              <a:buNone/>
            </a:pPr>
            <a:r>
              <a:rPr lang="en-US" dirty="0" smtClean="0">
                <a:latin typeface="DejaVu Sans Condensed" pitchFamily="34" charset="0"/>
                <a:ea typeface="DejaVu Sans Condensed" pitchFamily="34" charset="0"/>
                <a:cs typeface="DejaVu Sans Condensed" pitchFamily="34" charset="0"/>
              </a:rPr>
              <a:t>(trout, shrimp, peeled, mushrooms, juice, loaf)</a:t>
            </a:r>
            <a:endParaRPr lang="ru-RU" dirty="0">
              <a:latin typeface="DejaVu Sans Condensed" pitchFamily="34" charset="0"/>
              <a:ea typeface="DejaVu Sans Condensed" pitchFamily="34" charset="0"/>
              <a:cs typeface="DejaVu Sans Condensed" pitchFamily="34" charset="0"/>
            </a:endParaRPr>
          </a:p>
        </p:txBody>
      </p:sp>
      <p:pic>
        <p:nvPicPr>
          <p:cNvPr id="4" name="Рисунок 3" descr="forel_krevetki.jpg"/>
          <p:cNvPicPr>
            <a:picLocks noChangeAspect="1"/>
          </p:cNvPicPr>
          <p:nvPr/>
        </p:nvPicPr>
        <p:blipFill>
          <a:blip r:embed="rId2" cstate="print"/>
          <a:stretch>
            <a:fillRect/>
          </a:stretch>
        </p:blipFill>
        <p:spPr>
          <a:xfrm>
            <a:off x="1763688" y="2924944"/>
            <a:ext cx="5982166" cy="32752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Meal and fish</a:t>
            </a:r>
            <a:endParaRPr lang="ru-RU" dirty="0"/>
          </a:p>
        </p:txBody>
      </p:sp>
      <p:sp>
        <p:nvSpPr>
          <p:cNvPr id="3" name="Содержимое 2"/>
          <p:cNvSpPr>
            <a:spLocks noGrp="1"/>
          </p:cNvSpPr>
          <p:nvPr>
            <p:ph idx="1"/>
          </p:nvPr>
        </p:nvSpPr>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Mussels with </a:t>
            </a:r>
            <a:r>
              <a:rPr lang="en-US" b="1" dirty="0" err="1" smtClean="0">
                <a:latin typeface="DejaVu Sans Condensed" pitchFamily="34" charset="0"/>
                <a:ea typeface="DejaVu Sans Condensed" pitchFamily="34" charset="0"/>
                <a:cs typeface="DejaVu Sans Condensed" pitchFamily="34" charset="0"/>
              </a:rPr>
              <a:t>Bechamel</a:t>
            </a:r>
            <a:endParaRPr lang="en-US" b="1" dirty="0" smtClean="0">
              <a:latin typeface="DejaVu Sans Condensed" pitchFamily="34" charset="0"/>
              <a:ea typeface="DejaVu Sans Condensed" pitchFamily="34" charset="0"/>
              <a:cs typeface="DejaVu Sans Condensed" pitchFamily="34" charset="0"/>
            </a:endParaRPr>
          </a:p>
          <a:p>
            <a:pPr algn="ctr">
              <a:buNone/>
            </a:pPr>
            <a:r>
              <a:rPr lang="en-US" sz="2400" dirty="0" smtClean="0">
                <a:latin typeface="DejaVu Sans Condensed" pitchFamily="34" charset="0"/>
                <a:ea typeface="DejaVu Sans Condensed" pitchFamily="34" charset="0"/>
                <a:cs typeface="DejaVu Sans Condensed" pitchFamily="34" charset="0"/>
              </a:rPr>
              <a:t>(mussels dry white wine garlic lime juice </a:t>
            </a:r>
            <a:r>
              <a:rPr lang="en-US" sz="2400" dirty="0" smtClean="0">
                <a:latin typeface="DejaVu Sans Condensed" pitchFamily="34" charset="0"/>
                <a:ea typeface="DejaVu Sans Condensed" pitchFamily="34" charset="0"/>
                <a:cs typeface="DejaVu Sans Condensed" pitchFamily="34" charset="0"/>
              </a:rPr>
              <a:t>milk)</a:t>
            </a:r>
          </a:p>
          <a:p>
            <a:pPr algn="ctr">
              <a:buNone/>
            </a:pP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midii_beshamel.jpg"/>
          <p:cNvPicPr>
            <a:picLocks noChangeAspect="1"/>
          </p:cNvPicPr>
          <p:nvPr/>
        </p:nvPicPr>
        <p:blipFill>
          <a:blip r:embed="rId2" cstate="print"/>
          <a:stretch>
            <a:fillRect/>
          </a:stretch>
        </p:blipFill>
        <p:spPr>
          <a:xfrm>
            <a:off x="1907704" y="2780928"/>
            <a:ext cx="6696744" cy="35492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Deserts</a:t>
            </a:r>
            <a:endParaRPr lang="ru-RU" dirty="0"/>
          </a:p>
        </p:txBody>
      </p:sp>
      <p:sp>
        <p:nvSpPr>
          <p:cNvPr id="3" name="Содержимое 2"/>
          <p:cNvSpPr>
            <a:spLocks noGrp="1"/>
          </p:cNvSpPr>
          <p:nvPr>
            <p:ph idx="1"/>
          </p:nvPr>
        </p:nvSpPr>
        <p:spPr>
          <a:xfrm>
            <a:off x="1043608" y="1447800"/>
            <a:ext cx="7890080" cy="4800600"/>
          </a:xfrm>
        </p:spPr>
        <p:txBody>
          <a:bodyPr/>
          <a:lstStyle/>
          <a:p>
            <a:pPr algn="ctr">
              <a:buNone/>
            </a:pPr>
            <a:r>
              <a:rPr lang="en-US" b="1" dirty="0" smtClean="0">
                <a:latin typeface="DejaVu Sans Condensed" pitchFamily="34" charset="0"/>
                <a:ea typeface="DejaVu Sans Condensed" pitchFamily="34" charset="0"/>
                <a:cs typeface="DejaVu Sans Condensed" pitchFamily="34" charset="0"/>
              </a:rPr>
              <a:t>Cherry Pie </a:t>
            </a:r>
            <a:r>
              <a:rPr lang="en-US" b="1" dirty="0" err="1" smtClean="0">
                <a:latin typeface="DejaVu Sans Condensed" pitchFamily="34" charset="0"/>
                <a:ea typeface="DejaVu Sans Condensed" pitchFamily="34" charset="0"/>
                <a:cs typeface="DejaVu Sans Condensed" pitchFamily="34" charset="0"/>
              </a:rPr>
              <a:t>Clafoutis</a:t>
            </a:r>
            <a:endParaRPr lang="en-US" b="1" dirty="0" smtClean="0">
              <a:latin typeface="DejaVu Sans Condensed" pitchFamily="34" charset="0"/>
              <a:ea typeface="DejaVu Sans Condensed" pitchFamily="34" charset="0"/>
              <a:cs typeface="DejaVu Sans Condensed" pitchFamily="34" charset="0"/>
            </a:endParaRPr>
          </a:p>
          <a:p>
            <a:pPr algn="ctr">
              <a:buNone/>
            </a:pPr>
            <a:r>
              <a:rPr lang="en-US" sz="2400" dirty="0" smtClean="0">
                <a:latin typeface="DejaVu Sans Condensed" pitchFamily="34" charset="0"/>
                <a:ea typeface="DejaVu Sans Condensed" pitchFamily="34" charset="0"/>
                <a:cs typeface="DejaVu Sans Condensed" pitchFamily="34" charset="0"/>
              </a:rPr>
              <a:t>(sugar, pinch of salt, eggs, milk, cherries, powdered sugar for </a:t>
            </a:r>
            <a:r>
              <a:rPr lang="en-US" sz="2400" dirty="0" smtClean="0">
                <a:latin typeface="DejaVu Sans Condensed" pitchFamily="34" charset="0"/>
                <a:ea typeface="DejaVu Sans Condensed" pitchFamily="34" charset="0"/>
                <a:cs typeface="DejaVu Sans Condensed" pitchFamily="34" charset="0"/>
              </a:rPr>
              <a:t>decoration)</a:t>
            </a:r>
            <a:endParaRPr lang="ru-RU" sz="2400" dirty="0">
              <a:latin typeface="DejaVu Sans Condensed" pitchFamily="34" charset="0"/>
              <a:ea typeface="DejaVu Sans Condensed" pitchFamily="34" charset="0"/>
              <a:cs typeface="DejaVu Sans Condensed" pitchFamily="34" charset="0"/>
            </a:endParaRPr>
          </a:p>
        </p:txBody>
      </p:sp>
      <p:pic>
        <p:nvPicPr>
          <p:cNvPr id="4" name="Рисунок 3" descr="1736.jpg"/>
          <p:cNvPicPr>
            <a:picLocks noChangeAspect="1"/>
          </p:cNvPicPr>
          <p:nvPr/>
        </p:nvPicPr>
        <p:blipFill>
          <a:blip r:embed="rId2" cstate="print"/>
          <a:stretch>
            <a:fillRect/>
          </a:stretch>
        </p:blipFill>
        <p:spPr>
          <a:xfrm>
            <a:off x="2339752" y="2780928"/>
            <a:ext cx="5184576" cy="38884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65</TotalTime>
  <Words>373</Words>
  <Application>Microsoft Office PowerPoint</Application>
  <PresentationFormat>Экран (4:3)</PresentationFormat>
  <Paragraphs>36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Солнцестояние</vt:lpstr>
      <vt:lpstr>French cuisine</vt:lpstr>
      <vt:lpstr>Soups</vt:lpstr>
      <vt:lpstr>Soups</vt:lpstr>
      <vt:lpstr>Soups</vt:lpstr>
      <vt:lpstr>Meal and fish</vt:lpstr>
      <vt:lpstr>Meal and fish</vt:lpstr>
      <vt:lpstr>Meal and fish</vt:lpstr>
      <vt:lpstr>Meal and fish</vt:lpstr>
      <vt:lpstr>Deserts</vt:lpstr>
      <vt:lpstr>Deserts</vt:lpstr>
      <vt:lpstr>Recept of a week</vt:lpstr>
      <vt:lpstr>Recept of a week</vt:lpstr>
      <vt:lpstr>Recept of a week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cuisine</dc:title>
  <dc:creator>SLAVON</dc:creator>
  <cp:lastModifiedBy>SLAVON</cp:lastModifiedBy>
  <cp:revision>8</cp:revision>
  <dcterms:created xsi:type="dcterms:W3CDTF">2014-10-17T15:53:52Z</dcterms:created>
  <dcterms:modified xsi:type="dcterms:W3CDTF">2014-10-17T17:09:39Z</dcterms:modified>
</cp:coreProperties>
</file>