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68" r:id="rId3"/>
    <p:sldMasterId id="2147483780" r:id="rId4"/>
    <p:sldMasterId id="2147483792" r:id="rId5"/>
    <p:sldMasterId id="2147483816" r:id="rId6"/>
    <p:sldMasterId id="2147483828" r:id="rId7"/>
    <p:sldMasterId id="214748384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5" r:id="rId16"/>
    <p:sldId id="267" r:id="rId17"/>
    <p:sldId id="266" r:id="rId18"/>
    <p:sldId id="268" r:id="rId19"/>
    <p:sldId id="269" r:id="rId20"/>
    <p:sldId id="263" r:id="rId21"/>
    <p:sldId id="264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BD412"/>
    <a:srgbClr val="FAFF25"/>
    <a:srgbClr val="A9A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C4492-219B-48CF-8EFD-2354455676A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D387FB-F6AA-404F-8787-30CEDC71884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sz="2000" b="1" dirty="0" smtClean="0"/>
            <a:t>Довиробничий цикл</a:t>
          </a:r>
          <a:endParaRPr lang="uk-UA" sz="2000" b="1" dirty="0"/>
        </a:p>
      </dgm:t>
    </dgm:pt>
    <dgm:pt modelId="{3C2C8843-747E-4761-A40B-D13053A3E768}" type="parTrans" cxnId="{2CDD266B-AAC7-435A-B7FD-39A77885685B}">
      <dgm:prSet/>
      <dgm:spPr/>
      <dgm:t>
        <a:bodyPr/>
        <a:lstStyle/>
        <a:p>
          <a:endParaRPr lang="uk-UA"/>
        </a:p>
      </dgm:t>
    </dgm:pt>
    <dgm:pt modelId="{AD29B21C-8CEC-4897-81A2-7455A73D737B}" type="sibTrans" cxnId="{2CDD266B-AAC7-435A-B7FD-39A77885685B}">
      <dgm:prSet/>
      <dgm:spPr/>
      <dgm:t>
        <a:bodyPr/>
        <a:lstStyle/>
        <a:p>
          <a:endParaRPr lang="uk-UA"/>
        </a:p>
      </dgm:t>
    </dgm:pt>
    <dgm:pt modelId="{E41D30A4-8A58-43F5-A99C-A79518ED6B1F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2400" b="1" dirty="0" smtClean="0"/>
            <a:t>Виробничий цикл</a:t>
          </a:r>
          <a:endParaRPr lang="uk-UA" sz="2400" b="1" dirty="0"/>
        </a:p>
      </dgm:t>
    </dgm:pt>
    <dgm:pt modelId="{52760274-9DBA-42AD-BC27-52AF03DADEBC}" type="parTrans" cxnId="{CBCAE0EF-C507-4399-A35F-2CC172ABE940}">
      <dgm:prSet/>
      <dgm:spPr/>
      <dgm:t>
        <a:bodyPr/>
        <a:lstStyle/>
        <a:p>
          <a:endParaRPr lang="uk-UA"/>
        </a:p>
      </dgm:t>
    </dgm:pt>
    <dgm:pt modelId="{D792D2CD-66F2-4E1B-BD86-42914D7773B3}" type="sibTrans" cxnId="{CBCAE0EF-C507-4399-A35F-2CC172ABE940}">
      <dgm:prSet/>
      <dgm:spPr/>
      <dgm:t>
        <a:bodyPr/>
        <a:lstStyle/>
        <a:p>
          <a:endParaRPr lang="uk-UA"/>
        </a:p>
      </dgm:t>
    </dgm:pt>
    <dgm:pt modelId="{FD0960EA-ECF1-46AE-AB41-300B3EDEA49A}">
      <dgm:prSet phldrT="[Текст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sz="1800" b="1" dirty="0" err="1" smtClean="0"/>
            <a:t>Післявиробничий</a:t>
          </a:r>
          <a:r>
            <a:rPr lang="uk-UA" sz="1800" b="1" dirty="0" smtClean="0"/>
            <a:t> цикл </a:t>
          </a:r>
        </a:p>
        <a:p>
          <a:r>
            <a:rPr lang="uk-UA" sz="1800" b="1" dirty="0" smtClean="0"/>
            <a:t>(для майбутніх розробок)</a:t>
          </a:r>
          <a:endParaRPr lang="uk-UA" sz="1800" b="1" dirty="0"/>
        </a:p>
      </dgm:t>
    </dgm:pt>
    <dgm:pt modelId="{1BBBDF06-8AFB-4A51-B433-5D3F5CC7C189}" type="parTrans" cxnId="{0EFA54A1-712E-4021-935F-F9C41F74EB29}">
      <dgm:prSet/>
      <dgm:spPr/>
      <dgm:t>
        <a:bodyPr/>
        <a:lstStyle/>
        <a:p>
          <a:endParaRPr lang="uk-UA"/>
        </a:p>
      </dgm:t>
    </dgm:pt>
    <dgm:pt modelId="{96E04DED-7AE1-4B23-BE00-9A036EF9038A}" type="sibTrans" cxnId="{0EFA54A1-712E-4021-935F-F9C41F74EB29}">
      <dgm:prSet/>
      <dgm:spPr/>
      <dgm:t>
        <a:bodyPr/>
        <a:lstStyle/>
        <a:p>
          <a:endParaRPr lang="uk-UA"/>
        </a:p>
      </dgm:t>
    </dgm:pt>
    <dgm:pt modelId="{C739E0FA-F509-4CCF-BFFF-90640FE95B1F}" type="pres">
      <dgm:prSet presAssocID="{1B1C4492-219B-48CF-8EFD-2354455676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D6D0A7-C698-4BFD-B757-177FBC58C00C}" type="pres">
      <dgm:prSet presAssocID="{E7D387FB-F6AA-404F-8787-30CEDC7188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5B1773-3CEF-4E33-ADB6-9516AC3683C4}" type="pres">
      <dgm:prSet presAssocID="{AD29B21C-8CEC-4897-81A2-7455A73D737B}" presName="sibTrans" presStyleLbl="sibTrans2D1" presStyleIdx="0" presStyleCnt="3"/>
      <dgm:spPr/>
      <dgm:t>
        <a:bodyPr/>
        <a:lstStyle/>
        <a:p>
          <a:endParaRPr lang="uk-UA"/>
        </a:p>
      </dgm:t>
    </dgm:pt>
    <dgm:pt modelId="{9B1C4ADA-87EF-4690-8E30-53054FA6BBCE}" type="pres">
      <dgm:prSet presAssocID="{AD29B21C-8CEC-4897-81A2-7455A73D737B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410E1E6C-7640-43DD-9C54-0F03500D7D2E}" type="pres">
      <dgm:prSet presAssocID="{E41D30A4-8A58-43F5-A99C-A79518ED6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52076C-7792-4904-AA4C-F43BF638F62C}" type="pres">
      <dgm:prSet presAssocID="{D792D2CD-66F2-4E1B-BD86-42914D7773B3}" presName="sibTrans" presStyleLbl="sibTrans2D1" presStyleIdx="1" presStyleCnt="3"/>
      <dgm:spPr/>
      <dgm:t>
        <a:bodyPr/>
        <a:lstStyle/>
        <a:p>
          <a:endParaRPr lang="uk-UA"/>
        </a:p>
      </dgm:t>
    </dgm:pt>
    <dgm:pt modelId="{A5A4FEC2-2031-43A4-99A8-155F163C0D6B}" type="pres">
      <dgm:prSet presAssocID="{D792D2CD-66F2-4E1B-BD86-42914D7773B3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344F79A1-C903-4603-BBDC-4585E8611A96}" type="pres">
      <dgm:prSet presAssocID="{FD0960EA-ECF1-46AE-AB41-300B3EDEA4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7CC0DB-0285-4317-8DEE-5DDED12EB817}" type="pres">
      <dgm:prSet presAssocID="{96E04DED-7AE1-4B23-BE00-9A036EF9038A}" presName="sibTrans" presStyleLbl="sibTrans2D1" presStyleIdx="2" presStyleCnt="3"/>
      <dgm:spPr/>
      <dgm:t>
        <a:bodyPr/>
        <a:lstStyle/>
        <a:p>
          <a:endParaRPr lang="uk-UA"/>
        </a:p>
      </dgm:t>
    </dgm:pt>
    <dgm:pt modelId="{E5EA7535-960E-40FC-B265-6DEC8562C3C6}" type="pres">
      <dgm:prSet presAssocID="{96E04DED-7AE1-4B23-BE00-9A036EF9038A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DC16BAC3-9D3E-4426-95FB-CFCEA730CE7E}" type="presOf" srcId="{AD29B21C-8CEC-4897-81A2-7455A73D737B}" destId="{9B1C4ADA-87EF-4690-8E30-53054FA6BBCE}" srcOrd="1" destOrd="0" presId="urn:microsoft.com/office/officeart/2005/8/layout/cycle2"/>
    <dgm:cxn modelId="{7A37F0F8-CC66-40CA-B8D0-BFC7EF98E36F}" type="presOf" srcId="{E7D387FB-F6AA-404F-8787-30CEDC71884C}" destId="{DBD6D0A7-C698-4BFD-B757-177FBC58C00C}" srcOrd="0" destOrd="0" presId="urn:microsoft.com/office/officeart/2005/8/layout/cycle2"/>
    <dgm:cxn modelId="{2CDD266B-AAC7-435A-B7FD-39A77885685B}" srcId="{1B1C4492-219B-48CF-8EFD-2354455676AC}" destId="{E7D387FB-F6AA-404F-8787-30CEDC71884C}" srcOrd="0" destOrd="0" parTransId="{3C2C8843-747E-4761-A40B-D13053A3E768}" sibTransId="{AD29B21C-8CEC-4897-81A2-7455A73D737B}"/>
    <dgm:cxn modelId="{9719BE74-0C66-4F96-8BC4-CFE76A455156}" type="presOf" srcId="{D792D2CD-66F2-4E1B-BD86-42914D7773B3}" destId="{1A52076C-7792-4904-AA4C-F43BF638F62C}" srcOrd="0" destOrd="0" presId="urn:microsoft.com/office/officeart/2005/8/layout/cycle2"/>
    <dgm:cxn modelId="{15550817-8212-4CDC-A864-6826F99B318A}" type="presOf" srcId="{FD0960EA-ECF1-46AE-AB41-300B3EDEA49A}" destId="{344F79A1-C903-4603-BBDC-4585E8611A96}" srcOrd="0" destOrd="0" presId="urn:microsoft.com/office/officeart/2005/8/layout/cycle2"/>
    <dgm:cxn modelId="{CBCAE0EF-C507-4399-A35F-2CC172ABE940}" srcId="{1B1C4492-219B-48CF-8EFD-2354455676AC}" destId="{E41D30A4-8A58-43F5-A99C-A79518ED6B1F}" srcOrd="1" destOrd="0" parTransId="{52760274-9DBA-42AD-BC27-52AF03DADEBC}" sibTransId="{D792D2CD-66F2-4E1B-BD86-42914D7773B3}"/>
    <dgm:cxn modelId="{4A066B17-0A3F-4FC7-96DA-0D007741598D}" type="presOf" srcId="{1B1C4492-219B-48CF-8EFD-2354455676AC}" destId="{C739E0FA-F509-4CCF-BFFF-90640FE95B1F}" srcOrd="0" destOrd="0" presId="urn:microsoft.com/office/officeart/2005/8/layout/cycle2"/>
    <dgm:cxn modelId="{27AC7D97-3285-440F-B484-27E56EE5E31A}" type="presOf" srcId="{96E04DED-7AE1-4B23-BE00-9A036EF9038A}" destId="{E5EA7535-960E-40FC-B265-6DEC8562C3C6}" srcOrd="1" destOrd="0" presId="urn:microsoft.com/office/officeart/2005/8/layout/cycle2"/>
    <dgm:cxn modelId="{0EFA54A1-712E-4021-935F-F9C41F74EB29}" srcId="{1B1C4492-219B-48CF-8EFD-2354455676AC}" destId="{FD0960EA-ECF1-46AE-AB41-300B3EDEA49A}" srcOrd="2" destOrd="0" parTransId="{1BBBDF06-8AFB-4A51-B433-5D3F5CC7C189}" sibTransId="{96E04DED-7AE1-4B23-BE00-9A036EF9038A}"/>
    <dgm:cxn modelId="{5AF48142-7CE1-41C2-8D78-A933E7460738}" type="presOf" srcId="{E41D30A4-8A58-43F5-A99C-A79518ED6B1F}" destId="{410E1E6C-7640-43DD-9C54-0F03500D7D2E}" srcOrd="0" destOrd="0" presId="urn:microsoft.com/office/officeart/2005/8/layout/cycle2"/>
    <dgm:cxn modelId="{E7654A24-6FD2-4CF2-B7C7-FD9390D20611}" type="presOf" srcId="{D792D2CD-66F2-4E1B-BD86-42914D7773B3}" destId="{A5A4FEC2-2031-43A4-99A8-155F163C0D6B}" srcOrd="1" destOrd="0" presId="urn:microsoft.com/office/officeart/2005/8/layout/cycle2"/>
    <dgm:cxn modelId="{B31D9C75-65FD-48B0-B286-72D81D559392}" type="presOf" srcId="{AD29B21C-8CEC-4897-81A2-7455A73D737B}" destId="{485B1773-3CEF-4E33-ADB6-9516AC3683C4}" srcOrd="0" destOrd="0" presId="urn:microsoft.com/office/officeart/2005/8/layout/cycle2"/>
    <dgm:cxn modelId="{967B8E2D-1FAA-4D53-8F8F-C578070D0148}" type="presOf" srcId="{96E04DED-7AE1-4B23-BE00-9A036EF9038A}" destId="{D57CC0DB-0285-4317-8DEE-5DDED12EB817}" srcOrd="0" destOrd="0" presId="urn:microsoft.com/office/officeart/2005/8/layout/cycle2"/>
    <dgm:cxn modelId="{DA8F6F3F-EF6B-4A0B-9263-C67D09C9968C}" type="presParOf" srcId="{C739E0FA-F509-4CCF-BFFF-90640FE95B1F}" destId="{DBD6D0A7-C698-4BFD-B757-177FBC58C00C}" srcOrd="0" destOrd="0" presId="urn:microsoft.com/office/officeart/2005/8/layout/cycle2"/>
    <dgm:cxn modelId="{478BEB6B-8FDC-40CD-B645-98F98986DD4E}" type="presParOf" srcId="{C739E0FA-F509-4CCF-BFFF-90640FE95B1F}" destId="{485B1773-3CEF-4E33-ADB6-9516AC3683C4}" srcOrd="1" destOrd="0" presId="urn:microsoft.com/office/officeart/2005/8/layout/cycle2"/>
    <dgm:cxn modelId="{8DF21644-EDFE-46E3-AF4A-C3C041D46A5C}" type="presParOf" srcId="{485B1773-3CEF-4E33-ADB6-9516AC3683C4}" destId="{9B1C4ADA-87EF-4690-8E30-53054FA6BBCE}" srcOrd="0" destOrd="0" presId="urn:microsoft.com/office/officeart/2005/8/layout/cycle2"/>
    <dgm:cxn modelId="{5C3B034A-CCD0-425C-9F9C-0640142E7559}" type="presParOf" srcId="{C739E0FA-F509-4CCF-BFFF-90640FE95B1F}" destId="{410E1E6C-7640-43DD-9C54-0F03500D7D2E}" srcOrd="2" destOrd="0" presId="urn:microsoft.com/office/officeart/2005/8/layout/cycle2"/>
    <dgm:cxn modelId="{8DA2CDD2-13C3-4364-9386-5F748870D689}" type="presParOf" srcId="{C739E0FA-F509-4CCF-BFFF-90640FE95B1F}" destId="{1A52076C-7792-4904-AA4C-F43BF638F62C}" srcOrd="3" destOrd="0" presId="urn:microsoft.com/office/officeart/2005/8/layout/cycle2"/>
    <dgm:cxn modelId="{A2D52C5B-C3F7-4A4A-88E6-810E77E86649}" type="presParOf" srcId="{1A52076C-7792-4904-AA4C-F43BF638F62C}" destId="{A5A4FEC2-2031-43A4-99A8-155F163C0D6B}" srcOrd="0" destOrd="0" presId="urn:microsoft.com/office/officeart/2005/8/layout/cycle2"/>
    <dgm:cxn modelId="{F8A2D8B7-D533-4868-BA0E-365D86199F55}" type="presParOf" srcId="{C739E0FA-F509-4CCF-BFFF-90640FE95B1F}" destId="{344F79A1-C903-4603-BBDC-4585E8611A96}" srcOrd="4" destOrd="0" presId="urn:microsoft.com/office/officeart/2005/8/layout/cycle2"/>
    <dgm:cxn modelId="{286D0234-E324-4CAB-890E-5738D33A97AC}" type="presParOf" srcId="{C739E0FA-F509-4CCF-BFFF-90640FE95B1F}" destId="{D57CC0DB-0285-4317-8DEE-5DDED12EB817}" srcOrd="5" destOrd="0" presId="urn:microsoft.com/office/officeart/2005/8/layout/cycle2"/>
    <dgm:cxn modelId="{49BCB242-5D90-468C-81B2-975EB5CC45AA}" type="presParOf" srcId="{D57CC0DB-0285-4317-8DEE-5DDED12EB817}" destId="{E5EA7535-960E-40FC-B265-6DEC8562C3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FAF10D-B8A7-4177-A3DD-7D92FAF41936}" type="doc">
      <dgm:prSet loTypeId="urn:microsoft.com/office/officeart/2005/8/layout/cycle1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55774DF0-412F-497F-8ED3-362C9D59F7B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1600" dirty="0" err="1" smtClean="0"/>
            <a:t>Енергодизайн</a:t>
          </a:r>
          <a:r>
            <a:rPr lang="uk-UA" sz="1600" dirty="0" smtClean="0"/>
            <a:t>;</a:t>
          </a:r>
          <a:endParaRPr lang="uk-UA" sz="1600" dirty="0"/>
        </a:p>
      </dgm:t>
    </dgm:pt>
    <dgm:pt modelId="{377D6BD1-953E-4D86-B68F-91BA56478A0B}" type="parTrans" cxnId="{751E154C-4FBC-42EC-91AC-9F1E32F79F47}">
      <dgm:prSet/>
      <dgm:spPr/>
      <dgm:t>
        <a:bodyPr/>
        <a:lstStyle/>
        <a:p>
          <a:endParaRPr lang="uk-UA"/>
        </a:p>
      </dgm:t>
    </dgm:pt>
    <dgm:pt modelId="{57087885-E62B-4EDA-BF8D-21947B5D14E2}" type="sibTrans" cxnId="{751E154C-4FBC-42EC-91AC-9F1E32F79F47}">
      <dgm:prSet/>
      <dgm:spPr/>
      <dgm:t>
        <a:bodyPr/>
        <a:lstStyle/>
        <a:p>
          <a:endParaRPr lang="uk-UA"/>
        </a:p>
      </dgm:t>
    </dgm:pt>
    <dgm:pt modelId="{FA27F8CC-1035-4506-8BD4-35F7C9C77EF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dirty="0" smtClean="0"/>
            <a:t>Інженерний дизайн;</a:t>
          </a:r>
          <a:endParaRPr lang="uk-UA" dirty="0"/>
        </a:p>
      </dgm:t>
    </dgm:pt>
    <dgm:pt modelId="{ECABC7D8-C629-4A15-9563-8727FD47EB7D}" type="parTrans" cxnId="{B8A2A51B-5EE3-4F03-8ADC-3C730E34732B}">
      <dgm:prSet/>
      <dgm:spPr/>
      <dgm:t>
        <a:bodyPr/>
        <a:lstStyle/>
        <a:p>
          <a:endParaRPr lang="uk-UA"/>
        </a:p>
      </dgm:t>
    </dgm:pt>
    <dgm:pt modelId="{CAD064AF-5BB6-4795-AB67-265C1DDFBC61}" type="sibTrans" cxnId="{B8A2A51B-5EE3-4F03-8ADC-3C730E34732B}">
      <dgm:prSet/>
      <dgm:spPr/>
      <dgm:t>
        <a:bodyPr/>
        <a:lstStyle/>
        <a:p>
          <a:endParaRPr lang="uk-UA"/>
        </a:p>
      </dgm:t>
    </dgm:pt>
    <dgm:pt modelId="{8784633A-6305-4E7E-BD62-CB0D49239E1A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uk-UA" dirty="0" smtClean="0"/>
            <a:t>експозиційний дизайн ;</a:t>
          </a:r>
          <a:endParaRPr lang="uk-UA" dirty="0"/>
        </a:p>
      </dgm:t>
    </dgm:pt>
    <dgm:pt modelId="{62D6696C-AD9B-43F1-85DB-40C7A0D8CC43}" type="parTrans" cxnId="{2D1F69F1-CAD2-4359-959C-568230186AFC}">
      <dgm:prSet/>
      <dgm:spPr/>
      <dgm:t>
        <a:bodyPr/>
        <a:lstStyle/>
        <a:p>
          <a:endParaRPr lang="uk-UA"/>
        </a:p>
      </dgm:t>
    </dgm:pt>
    <dgm:pt modelId="{14D0B4DC-EE50-4A33-ABF3-58200E0EC52C}" type="sibTrans" cxnId="{2D1F69F1-CAD2-4359-959C-568230186AFC}">
      <dgm:prSet/>
      <dgm:spPr/>
      <dgm:t>
        <a:bodyPr/>
        <a:lstStyle/>
        <a:p>
          <a:endParaRPr lang="uk-UA"/>
        </a:p>
      </dgm:t>
    </dgm:pt>
    <dgm:pt modelId="{CDCFFCF0-4381-472A-8F43-EFA50534310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uk-UA" dirty="0" smtClean="0"/>
            <a:t>Ландшафтний дизайн;</a:t>
          </a:r>
          <a:endParaRPr lang="uk-UA" dirty="0"/>
        </a:p>
      </dgm:t>
    </dgm:pt>
    <dgm:pt modelId="{C0167F02-E1E2-48F1-88AA-275ED9D6EBB3}" type="parTrans" cxnId="{8D381191-26F6-499C-BE5D-A33389C5605D}">
      <dgm:prSet/>
      <dgm:spPr/>
      <dgm:t>
        <a:bodyPr/>
        <a:lstStyle/>
        <a:p>
          <a:endParaRPr lang="uk-UA"/>
        </a:p>
      </dgm:t>
    </dgm:pt>
    <dgm:pt modelId="{5C95E2DF-91DA-40FA-A5CD-B8B8C14EAC55}" type="sibTrans" cxnId="{8D381191-26F6-499C-BE5D-A33389C5605D}">
      <dgm:prSet/>
      <dgm:spPr/>
      <dgm:t>
        <a:bodyPr/>
        <a:lstStyle/>
        <a:p>
          <a:endParaRPr lang="uk-UA"/>
        </a:p>
      </dgm:t>
    </dgm:pt>
    <dgm:pt modelId="{1E7FB4E2-FC6D-4777-9C31-F417E3B3665D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err="1" smtClean="0"/>
            <a:t>Футуродизайн</a:t>
          </a:r>
          <a:r>
            <a:rPr lang="uk-UA" dirty="0" smtClean="0"/>
            <a:t>;</a:t>
          </a:r>
          <a:endParaRPr lang="uk-UA" dirty="0"/>
        </a:p>
      </dgm:t>
    </dgm:pt>
    <dgm:pt modelId="{4624012C-8B4A-4115-9DD2-F2460969A324}" type="parTrans" cxnId="{73E1CD6F-E86C-42BE-B681-67FBF7B0A0F2}">
      <dgm:prSet/>
      <dgm:spPr/>
      <dgm:t>
        <a:bodyPr/>
        <a:lstStyle/>
        <a:p>
          <a:endParaRPr lang="uk-UA"/>
        </a:p>
      </dgm:t>
    </dgm:pt>
    <dgm:pt modelId="{3FA2326E-016E-465B-844A-E8590A99EB83}" type="sibTrans" cxnId="{73E1CD6F-E86C-42BE-B681-67FBF7B0A0F2}">
      <dgm:prSet/>
      <dgm:spPr/>
      <dgm:t>
        <a:bodyPr/>
        <a:lstStyle/>
        <a:p>
          <a:endParaRPr lang="uk-UA"/>
        </a:p>
      </dgm:t>
    </dgm:pt>
    <dgm:pt modelId="{5066E077-754C-4D05-B5C4-C193D5ABA76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sz="1600" dirty="0" smtClean="0"/>
            <a:t>екологічний дизайн;</a:t>
          </a:r>
          <a:endParaRPr lang="uk-UA" sz="1600" dirty="0"/>
        </a:p>
      </dgm:t>
    </dgm:pt>
    <dgm:pt modelId="{C146FEDF-D74D-45C1-8478-A5DC5FA16CFB}" type="parTrans" cxnId="{FB89925C-2C6B-4CC3-8BC9-61E6B509544C}">
      <dgm:prSet/>
      <dgm:spPr/>
      <dgm:t>
        <a:bodyPr/>
        <a:lstStyle/>
        <a:p>
          <a:endParaRPr lang="uk-UA"/>
        </a:p>
      </dgm:t>
    </dgm:pt>
    <dgm:pt modelId="{2041CDB5-3FCD-454A-9038-F3AFE3F90C27}" type="sibTrans" cxnId="{FB89925C-2C6B-4CC3-8BC9-61E6B509544C}">
      <dgm:prSet/>
      <dgm:spPr/>
      <dgm:t>
        <a:bodyPr/>
        <a:lstStyle/>
        <a:p>
          <a:endParaRPr lang="uk-UA"/>
        </a:p>
      </dgm:t>
    </dgm:pt>
    <dgm:pt modelId="{7DE33E87-F521-4757-9378-88C903D31341}" type="pres">
      <dgm:prSet presAssocID="{E1FAF10D-B8A7-4177-A3DD-7D92FAF419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238B2C-B4EE-4B1F-B139-8E16EAAA649D}" type="pres">
      <dgm:prSet presAssocID="{55774DF0-412F-497F-8ED3-362C9D59F7B6}" presName="dummy" presStyleCnt="0"/>
      <dgm:spPr/>
    </dgm:pt>
    <dgm:pt modelId="{ECA186A4-AC12-40C5-8493-2DE2F8999390}" type="pres">
      <dgm:prSet presAssocID="{55774DF0-412F-497F-8ED3-362C9D59F7B6}" presName="node" presStyleLbl="revTx" presStyleIdx="0" presStyleCnt="6" custScaleX="133661" custScaleY="1287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3EE3B6-063A-465B-BD9A-DE25DC13A452}" type="pres">
      <dgm:prSet presAssocID="{57087885-E62B-4EDA-BF8D-21947B5D14E2}" presName="sibTrans" presStyleLbl="node1" presStyleIdx="0" presStyleCnt="6"/>
      <dgm:spPr/>
      <dgm:t>
        <a:bodyPr/>
        <a:lstStyle/>
        <a:p>
          <a:endParaRPr lang="uk-UA"/>
        </a:p>
      </dgm:t>
    </dgm:pt>
    <dgm:pt modelId="{A8852A78-7FC4-449B-AEFF-A512A4A04649}" type="pres">
      <dgm:prSet presAssocID="{FA27F8CC-1035-4506-8BD4-35F7C9C77EF1}" presName="dummy" presStyleCnt="0"/>
      <dgm:spPr/>
    </dgm:pt>
    <dgm:pt modelId="{7017A4E4-7CC1-40A9-A38C-D4E3362F6816}" type="pres">
      <dgm:prSet presAssocID="{FA27F8CC-1035-4506-8BD4-35F7C9C77EF1}" presName="node" presStyleLbl="revTx" presStyleIdx="1" presStyleCnt="6" custScaleX="117195" custScaleY="1337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2AA6BE-B087-4938-A5AB-CCADB9F135AE}" type="pres">
      <dgm:prSet presAssocID="{CAD064AF-5BB6-4795-AB67-265C1DDFBC61}" presName="sibTrans" presStyleLbl="node1" presStyleIdx="1" presStyleCnt="6"/>
      <dgm:spPr/>
      <dgm:t>
        <a:bodyPr/>
        <a:lstStyle/>
        <a:p>
          <a:endParaRPr lang="uk-UA"/>
        </a:p>
      </dgm:t>
    </dgm:pt>
    <dgm:pt modelId="{2DB3C3E0-8C4B-4F98-A89B-E202A63F71B8}" type="pres">
      <dgm:prSet presAssocID="{8784633A-6305-4E7E-BD62-CB0D49239E1A}" presName="dummy" presStyleCnt="0"/>
      <dgm:spPr/>
    </dgm:pt>
    <dgm:pt modelId="{45EBB800-384C-4714-B2E3-AE506712E692}" type="pres">
      <dgm:prSet presAssocID="{8784633A-6305-4E7E-BD62-CB0D49239E1A}" presName="node" presStyleLbl="revTx" presStyleIdx="2" presStyleCnt="6" custScaleX="124147" custScaleY="1235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BEEFB4-3686-4171-8EC3-FFE6C036E3A7}" type="pres">
      <dgm:prSet presAssocID="{14D0B4DC-EE50-4A33-ABF3-58200E0EC52C}" presName="sibTrans" presStyleLbl="node1" presStyleIdx="2" presStyleCnt="6"/>
      <dgm:spPr/>
      <dgm:t>
        <a:bodyPr/>
        <a:lstStyle/>
        <a:p>
          <a:endParaRPr lang="uk-UA"/>
        </a:p>
      </dgm:t>
    </dgm:pt>
    <dgm:pt modelId="{C0F93CA1-F457-4F60-ACC1-62E3AA7EC78A}" type="pres">
      <dgm:prSet presAssocID="{CDCFFCF0-4381-472A-8F43-EFA50534310C}" presName="dummy" presStyleCnt="0"/>
      <dgm:spPr/>
    </dgm:pt>
    <dgm:pt modelId="{0867269A-43D2-4D5F-BEBF-8DECFC98E13B}" type="pres">
      <dgm:prSet presAssocID="{CDCFFCF0-4381-472A-8F43-EFA50534310C}" presName="node" presStyleLbl="revTx" presStyleIdx="3" presStyleCnt="6" custScaleX="115441" custScaleY="117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BE1731-2880-4346-BCE1-1F0457FEDA2A}" type="pres">
      <dgm:prSet presAssocID="{5C95E2DF-91DA-40FA-A5CD-B8B8C14EAC55}" presName="sibTrans" presStyleLbl="node1" presStyleIdx="3" presStyleCnt="6"/>
      <dgm:spPr/>
      <dgm:t>
        <a:bodyPr/>
        <a:lstStyle/>
        <a:p>
          <a:endParaRPr lang="uk-UA"/>
        </a:p>
      </dgm:t>
    </dgm:pt>
    <dgm:pt modelId="{109F7208-F9E3-400B-81B4-CDD1CA5E5F09}" type="pres">
      <dgm:prSet presAssocID="{1E7FB4E2-FC6D-4777-9C31-F417E3B3665D}" presName="dummy" presStyleCnt="0"/>
      <dgm:spPr/>
    </dgm:pt>
    <dgm:pt modelId="{AC4099F2-CCB3-4B60-95BC-61F8EA53DC4C}" type="pres">
      <dgm:prSet presAssocID="{1E7FB4E2-FC6D-4777-9C31-F417E3B3665D}" presName="node" presStyleLbl="revTx" presStyleIdx="4" presStyleCnt="6" custScaleX="123995" custScaleY="130883" custRadScaleRad="100858" custRadScaleInc="-71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653F86-8C15-44B8-9882-00625D231D72}" type="pres">
      <dgm:prSet presAssocID="{3FA2326E-016E-465B-844A-E8590A99EB83}" presName="sibTrans" presStyleLbl="node1" presStyleIdx="4" presStyleCnt="6"/>
      <dgm:spPr/>
      <dgm:t>
        <a:bodyPr/>
        <a:lstStyle/>
        <a:p>
          <a:endParaRPr lang="uk-UA"/>
        </a:p>
      </dgm:t>
    </dgm:pt>
    <dgm:pt modelId="{9F7EC092-F4BD-4BD0-AA6C-A8AD1A3A1A9B}" type="pres">
      <dgm:prSet presAssocID="{5066E077-754C-4D05-B5C4-C193D5ABA768}" presName="dummy" presStyleCnt="0"/>
      <dgm:spPr/>
    </dgm:pt>
    <dgm:pt modelId="{0F62B0FE-8E61-4184-92CF-A3495433F882}" type="pres">
      <dgm:prSet presAssocID="{5066E077-754C-4D05-B5C4-C193D5ABA768}" presName="node" presStyleLbl="revTx" presStyleIdx="5" presStyleCnt="6" custScaleX="125262" custScaleY="1152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B001F8-04E8-4DD4-867C-5A89F968B8FE}" type="pres">
      <dgm:prSet presAssocID="{2041CDB5-3FCD-454A-9038-F3AFE3F90C27}" presName="sibTrans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E379A3D8-8186-46DF-A34C-E865591E2006}" type="presOf" srcId="{2041CDB5-3FCD-454A-9038-F3AFE3F90C27}" destId="{E8B001F8-04E8-4DD4-867C-5A89F968B8FE}" srcOrd="0" destOrd="0" presId="urn:microsoft.com/office/officeart/2005/8/layout/cycle1"/>
    <dgm:cxn modelId="{8D381191-26F6-499C-BE5D-A33389C5605D}" srcId="{E1FAF10D-B8A7-4177-A3DD-7D92FAF41936}" destId="{CDCFFCF0-4381-472A-8F43-EFA50534310C}" srcOrd="3" destOrd="0" parTransId="{C0167F02-E1E2-48F1-88AA-275ED9D6EBB3}" sibTransId="{5C95E2DF-91DA-40FA-A5CD-B8B8C14EAC55}"/>
    <dgm:cxn modelId="{2D1F69F1-CAD2-4359-959C-568230186AFC}" srcId="{E1FAF10D-B8A7-4177-A3DD-7D92FAF41936}" destId="{8784633A-6305-4E7E-BD62-CB0D49239E1A}" srcOrd="2" destOrd="0" parTransId="{62D6696C-AD9B-43F1-85DB-40C7A0D8CC43}" sibTransId="{14D0B4DC-EE50-4A33-ABF3-58200E0EC52C}"/>
    <dgm:cxn modelId="{B8A2A51B-5EE3-4F03-8ADC-3C730E34732B}" srcId="{E1FAF10D-B8A7-4177-A3DD-7D92FAF41936}" destId="{FA27F8CC-1035-4506-8BD4-35F7C9C77EF1}" srcOrd="1" destOrd="0" parTransId="{ECABC7D8-C629-4A15-9563-8727FD47EB7D}" sibTransId="{CAD064AF-5BB6-4795-AB67-265C1DDFBC61}"/>
    <dgm:cxn modelId="{7A6F72A3-79B5-4436-95E9-39CAB18253E8}" type="presOf" srcId="{8784633A-6305-4E7E-BD62-CB0D49239E1A}" destId="{45EBB800-384C-4714-B2E3-AE506712E692}" srcOrd="0" destOrd="0" presId="urn:microsoft.com/office/officeart/2005/8/layout/cycle1"/>
    <dgm:cxn modelId="{94B3F073-1367-446C-88A4-E51982B05CE7}" type="presOf" srcId="{55774DF0-412F-497F-8ED3-362C9D59F7B6}" destId="{ECA186A4-AC12-40C5-8493-2DE2F8999390}" srcOrd="0" destOrd="0" presId="urn:microsoft.com/office/officeart/2005/8/layout/cycle1"/>
    <dgm:cxn modelId="{108F1AAE-56E9-4CEC-B819-1A0229890040}" type="presOf" srcId="{5C95E2DF-91DA-40FA-A5CD-B8B8C14EAC55}" destId="{31BE1731-2880-4346-BCE1-1F0457FEDA2A}" srcOrd="0" destOrd="0" presId="urn:microsoft.com/office/officeart/2005/8/layout/cycle1"/>
    <dgm:cxn modelId="{73E1CD6F-E86C-42BE-B681-67FBF7B0A0F2}" srcId="{E1FAF10D-B8A7-4177-A3DD-7D92FAF41936}" destId="{1E7FB4E2-FC6D-4777-9C31-F417E3B3665D}" srcOrd="4" destOrd="0" parTransId="{4624012C-8B4A-4115-9DD2-F2460969A324}" sibTransId="{3FA2326E-016E-465B-844A-E8590A99EB83}"/>
    <dgm:cxn modelId="{854AFB0F-021E-4208-A47C-DAB450A86501}" type="presOf" srcId="{14D0B4DC-EE50-4A33-ABF3-58200E0EC52C}" destId="{F0BEEFB4-3686-4171-8EC3-FFE6C036E3A7}" srcOrd="0" destOrd="0" presId="urn:microsoft.com/office/officeart/2005/8/layout/cycle1"/>
    <dgm:cxn modelId="{751E154C-4FBC-42EC-91AC-9F1E32F79F47}" srcId="{E1FAF10D-B8A7-4177-A3DD-7D92FAF41936}" destId="{55774DF0-412F-497F-8ED3-362C9D59F7B6}" srcOrd="0" destOrd="0" parTransId="{377D6BD1-953E-4D86-B68F-91BA56478A0B}" sibTransId="{57087885-E62B-4EDA-BF8D-21947B5D14E2}"/>
    <dgm:cxn modelId="{05D2DAB0-B06D-4B69-BC30-4C5D847CE702}" type="presOf" srcId="{5066E077-754C-4D05-B5C4-C193D5ABA768}" destId="{0F62B0FE-8E61-4184-92CF-A3495433F882}" srcOrd="0" destOrd="0" presId="urn:microsoft.com/office/officeart/2005/8/layout/cycle1"/>
    <dgm:cxn modelId="{C7C497FF-55D3-48DB-B359-E5F68E0D8E9C}" type="presOf" srcId="{1E7FB4E2-FC6D-4777-9C31-F417E3B3665D}" destId="{AC4099F2-CCB3-4B60-95BC-61F8EA53DC4C}" srcOrd="0" destOrd="0" presId="urn:microsoft.com/office/officeart/2005/8/layout/cycle1"/>
    <dgm:cxn modelId="{3B1B0C62-B6B6-45B4-A4A4-5DFD68219527}" type="presOf" srcId="{FA27F8CC-1035-4506-8BD4-35F7C9C77EF1}" destId="{7017A4E4-7CC1-40A9-A38C-D4E3362F6816}" srcOrd="0" destOrd="0" presId="urn:microsoft.com/office/officeart/2005/8/layout/cycle1"/>
    <dgm:cxn modelId="{ABF49496-52E2-434B-A982-B1093A4E4E94}" type="presOf" srcId="{E1FAF10D-B8A7-4177-A3DD-7D92FAF41936}" destId="{7DE33E87-F521-4757-9378-88C903D31341}" srcOrd="0" destOrd="0" presId="urn:microsoft.com/office/officeart/2005/8/layout/cycle1"/>
    <dgm:cxn modelId="{0EFD2104-750B-4364-B0D0-40E172412C64}" type="presOf" srcId="{CDCFFCF0-4381-472A-8F43-EFA50534310C}" destId="{0867269A-43D2-4D5F-BEBF-8DECFC98E13B}" srcOrd="0" destOrd="0" presId="urn:microsoft.com/office/officeart/2005/8/layout/cycle1"/>
    <dgm:cxn modelId="{90A1BF29-642E-421A-9505-FA5C649B6DF1}" type="presOf" srcId="{57087885-E62B-4EDA-BF8D-21947B5D14E2}" destId="{203EE3B6-063A-465B-BD9A-DE25DC13A452}" srcOrd="0" destOrd="0" presId="urn:microsoft.com/office/officeart/2005/8/layout/cycle1"/>
    <dgm:cxn modelId="{891DFFDF-673D-4E45-A3E8-FC79E6F6FF72}" type="presOf" srcId="{CAD064AF-5BB6-4795-AB67-265C1DDFBC61}" destId="{FB2AA6BE-B087-4938-A5AB-CCADB9F135AE}" srcOrd="0" destOrd="0" presId="urn:microsoft.com/office/officeart/2005/8/layout/cycle1"/>
    <dgm:cxn modelId="{0A3D657B-2146-4637-BC8A-81993EDE70A0}" type="presOf" srcId="{3FA2326E-016E-465B-844A-E8590A99EB83}" destId="{2C653F86-8C15-44B8-9882-00625D231D72}" srcOrd="0" destOrd="0" presId="urn:microsoft.com/office/officeart/2005/8/layout/cycle1"/>
    <dgm:cxn modelId="{FB89925C-2C6B-4CC3-8BC9-61E6B509544C}" srcId="{E1FAF10D-B8A7-4177-A3DD-7D92FAF41936}" destId="{5066E077-754C-4D05-B5C4-C193D5ABA768}" srcOrd="5" destOrd="0" parTransId="{C146FEDF-D74D-45C1-8478-A5DC5FA16CFB}" sibTransId="{2041CDB5-3FCD-454A-9038-F3AFE3F90C27}"/>
    <dgm:cxn modelId="{F32ED33F-566B-4525-BAB4-AE58C00CF6FB}" type="presParOf" srcId="{7DE33E87-F521-4757-9378-88C903D31341}" destId="{28238B2C-B4EE-4B1F-B139-8E16EAAA649D}" srcOrd="0" destOrd="0" presId="urn:microsoft.com/office/officeart/2005/8/layout/cycle1"/>
    <dgm:cxn modelId="{0E94905B-DA09-4DC8-820E-B4DDE7AC8818}" type="presParOf" srcId="{7DE33E87-F521-4757-9378-88C903D31341}" destId="{ECA186A4-AC12-40C5-8493-2DE2F8999390}" srcOrd="1" destOrd="0" presId="urn:microsoft.com/office/officeart/2005/8/layout/cycle1"/>
    <dgm:cxn modelId="{8BC22853-1EAA-476A-992D-745D3B933312}" type="presParOf" srcId="{7DE33E87-F521-4757-9378-88C903D31341}" destId="{203EE3B6-063A-465B-BD9A-DE25DC13A452}" srcOrd="2" destOrd="0" presId="urn:microsoft.com/office/officeart/2005/8/layout/cycle1"/>
    <dgm:cxn modelId="{B444771C-86F4-49B5-A496-9472868723B4}" type="presParOf" srcId="{7DE33E87-F521-4757-9378-88C903D31341}" destId="{A8852A78-7FC4-449B-AEFF-A512A4A04649}" srcOrd="3" destOrd="0" presId="urn:microsoft.com/office/officeart/2005/8/layout/cycle1"/>
    <dgm:cxn modelId="{9539E17E-B63D-4C6F-837C-5D2D43AA2042}" type="presParOf" srcId="{7DE33E87-F521-4757-9378-88C903D31341}" destId="{7017A4E4-7CC1-40A9-A38C-D4E3362F6816}" srcOrd="4" destOrd="0" presId="urn:microsoft.com/office/officeart/2005/8/layout/cycle1"/>
    <dgm:cxn modelId="{752CD317-AB6D-4077-B9AC-73F18BF42EAB}" type="presParOf" srcId="{7DE33E87-F521-4757-9378-88C903D31341}" destId="{FB2AA6BE-B087-4938-A5AB-CCADB9F135AE}" srcOrd="5" destOrd="0" presId="urn:microsoft.com/office/officeart/2005/8/layout/cycle1"/>
    <dgm:cxn modelId="{30832888-77A1-4F5B-B3DB-20A8D1D934B0}" type="presParOf" srcId="{7DE33E87-F521-4757-9378-88C903D31341}" destId="{2DB3C3E0-8C4B-4F98-A89B-E202A63F71B8}" srcOrd="6" destOrd="0" presId="urn:microsoft.com/office/officeart/2005/8/layout/cycle1"/>
    <dgm:cxn modelId="{81A9707D-20EA-42AB-A77F-7664AB2FAFC1}" type="presParOf" srcId="{7DE33E87-F521-4757-9378-88C903D31341}" destId="{45EBB800-384C-4714-B2E3-AE506712E692}" srcOrd="7" destOrd="0" presId="urn:microsoft.com/office/officeart/2005/8/layout/cycle1"/>
    <dgm:cxn modelId="{83A8A3C3-5844-4F7E-8771-810675AD51FF}" type="presParOf" srcId="{7DE33E87-F521-4757-9378-88C903D31341}" destId="{F0BEEFB4-3686-4171-8EC3-FFE6C036E3A7}" srcOrd="8" destOrd="0" presId="urn:microsoft.com/office/officeart/2005/8/layout/cycle1"/>
    <dgm:cxn modelId="{3F801182-167A-4DEB-9920-49A24CB45E3F}" type="presParOf" srcId="{7DE33E87-F521-4757-9378-88C903D31341}" destId="{C0F93CA1-F457-4F60-ACC1-62E3AA7EC78A}" srcOrd="9" destOrd="0" presId="urn:microsoft.com/office/officeart/2005/8/layout/cycle1"/>
    <dgm:cxn modelId="{FFAC28FE-B5B7-44FF-993A-759ADB14BA17}" type="presParOf" srcId="{7DE33E87-F521-4757-9378-88C903D31341}" destId="{0867269A-43D2-4D5F-BEBF-8DECFC98E13B}" srcOrd="10" destOrd="0" presId="urn:microsoft.com/office/officeart/2005/8/layout/cycle1"/>
    <dgm:cxn modelId="{C330DDE1-C2AD-4E1A-BCD8-1AEB93CF19FB}" type="presParOf" srcId="{7DE33E87-F521-4757-9378-88C903D31341}" destId="{31BE1731-2880-4346-BCE1-1F0457FEDA2A}" srcOrd="11" destOrd="0" presId="urn:microsoft.com/office/officeart/2005/8/layout/cycle1"/>
    <dgm:cxn modelId="{22EB16EA-2E8F-493C-88C7-1637477773BC}" type="presParOf" srcId="{7DE33E87-F521-4757-9378-88C903D31341}" destId="{109F7208-F9E3-400B-81B4-CDD1CA5E5F09}" srcOrd="12" destOrd="0" presId="urn:microsoft.com/office/officeart/2005/8/layout/cycle1"/>
    <dgm:cxn modelId="{D5F0AE5A-FE77-4602-BA31-F0BE199A9511}" type="presParOf" srcId="{7DE33E87-F521-4757-9378-88C903D31341}" destId="{AC4099F2-CCB3-4B60-95BC-61F8EA53DC4C}" srcOrd="13" destOrd="0" presId="urn:microsoft.com/office/officeart/2005/8/layout/cycle1"/>
    <dgm:cxn modelId="{E718F943-79D8-48CA-A171-A401EE6E3E12}" type="presParOf" srcId="{7DE33E87-F521-4757-9378-88C903D31341}" destId="{2C653F86-8C15-44B8-9882-00625D231D72}" srcOrd="14" destOrd="0" presId="urn:microsoft.com/office/officeart/2005/8/layout/cycle1"/>
    <dgm:cxn modelId="{9EE78B4C-9223-4C96-9599-D0BEEB490B0F}" type="presParOf" srcId="{7DE33E87-F521-4757-9378-88C903D31341}" destId="{9F7EC092-F4BD-4BD0-AA6C-A8AD1A3A1A9B}" srcOrd="15" destOrd="0" presId="urn:microsoft.com/office/officeart/2005/8/layout/cycle1"/>
    <dgm:cxn modelId="{8A7CECCD-2466-437F-9768-7EC16DB31F2E}" type="presParOf" srcId="{7DE33E87-F521-4757-9378-88C903D31341}" destId="{0F62B0FE-8E61-4184-92CF-A3495433F882}" srcOrd="16" destOrd="0" presId="urn:microsoft.com/office/officeart/2005/8/layout/cycle1"/>
    <dgm:cxn modelId="{BE5882DE-4AF3-409B-8BF4-67EC90D2F68E}" type="presParOf" srcId="{7DE33E87-F521-4757-9378-88C903D31341}" destId="{E8B001F8-04E8-4DD4-867C-5A89F968B8F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471651-6852-4A05-8599-62BD29CE335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4B8977B-0DC6-4AA4-B6E9-0B0E6FD0F4C1}">
      <dgm:prSet phldrT="[Текст]"/>
      <dgm:spPr>
        <a:solidFill>
          <a:srgbClr val="7030A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Рядових житлових;</a:t>
          </a:r>
          <a:endParaRPr lang="uk-UA" dirty="0"/>
        </a:p>
      </dgm:t>
    </dgm:pt>
    <dgm:pt modelId="{65D7240C-3AFC-4C76-A659-2EEF292CE084}" type="parTrans" cxnId="{0F441312-FBBF-41DD-887F-1B06D41241E2}">
      <dgm:prSet/>
      <dgm:spPr/>
      <dgm:t>
        <a:bodyPr/>
        <a:lstStyle/>
        <a:p>
          <a:endParaRPr lang="uk-UA"/>
        </a:p>
      </dgm:t>
    </dgm:pt>
    <dgm:pt modelId="{FA276503-0328-4A82-B080-63A7A8D32D9B}" type="sibTrans" cxnId="{0F441312-FBBF-41DD-887F-1B06D41241E2}">
      <dgm:prSet/>
      <dgm:spPr/>
      <dgm:t>
        <a:bodyPr/>
        <a:lstStyle/>
        <a:p>
          <a:endParaRPr lang="uk-UA"/>
        </a:p>
      </dgm:t>
    </dgm:pt>
    <dgm:pt modelId="{D916C5D0-A16B-4DA3-BF92-FB2DB7ECA57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dirty="0" smtClean="0"/>
            <a:t>Суспільних і виробничих будівель</a:t>
          </a:r>
          <a:endParaRPr lang="uk-UA" dirty="0"/>
        </a:p>
      </dgm:t>
    </dgm:pt>
    <dgm:pt modelId="{556C1A9C-8F2B-46CA-8AA3-8C80695CA62B}" type="parTrans" cxnId="{F03600AB-F695-4E45-9C49-9B2665EFC28F}">
      <dgm:prSet/>
      <dgm:spPr/>
      <dgm:t>
        <a:bodyPr/>
        <a:lstStyle/>
        <a:p>
          <a:endParaRPr lang="uk-UA"/>
        </a:p>
      </dgm:t>
    </dgm:pt>
    <dgm:pt modelId="{2D833B63-871B-4185-8ABD-11AC84F24B6C}" type="sibTrans" cxnId="{F03600AB-F695-4E45-9C49-9B2665EFC28F}">
      <dgm:prSet/>
      <dgm:spPr/>
      <dgm:t>
        <a:bodyPr/>
        <a:lstStyle/>
        <a:p>
          <a:endParaRPr lang="uk-UA"/>
        </a:p>
      </dgm:t>
    </dgm:pt>
    <dgm:pt modelId="{A591EF91-977E-45BF-8019-C68236B8275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dirty="0" smtClean="0"/>
            <a:t>Відкритих міських просторів.</a:t>
          </a:r>
          <a:endParaRPr lang="uk-UA" dirty="0"/>
        </a:p>
      </dgm:t>
    </dgm:pt>
    <dgm:pt modelId="{30E18F65-E390-4C6C-9F80-B0597AAB03C3}" type="parTrans" cxnId="{A0B8E8D6-2109-4879-901D-F538948D44B4}">
      <dgm:prSet/>
      <dgm:spPr/>
      <dgm:t>
        <a:bodyPr/>
        <a:lstStyle/>
        <a:p>
          <a:endParaRPr lang="uk-UA"/>
        </a:p>
      </dgm:t>
    </dgm:pt>
    <dgm:pt modelId="{978C622D-1E01-4C94-8609-226F372E6EF6}" type="sibTrans" cxnId="{A0B8E8D6-2109-4879-901D-F538948D44B4}">
      <dgm:prSet/>
      <dgm:spPr/>
      <dgm:t>
        <a:bodyPr/>
        <a:lstStyle/>
        <a:p>
          <a:endParaRPr lang="uk-UA"/>
        </a:p>
      </dgm:t>
    </dgm:pt>
    <dgm:pt modelId="{07F8728C-E32C-42C8-A52B-072DC1E206B0}" type="pres">
      <dgm:prSet presAssocID="{AD471651-6852-4A05-8599-62BD29CE33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51565C4-B5AD-4C28-B800-81D361AC7D1E}" type="pres">
      <dgm:prSet presAssocID="{54B8977B-0DC6-4AA4-B6E9-0B0E6FD0F4C1}" presName="singleCycle" presStyleCnt="0"/>
      <dgm:spPr/>
    </dgm:pt>
    <dgm:pt modelId="{0845CAC0-3B2C-4E69-83EE-DBF03E80AF66}" type="pres">
      <dgm:prSet presAssocID="{54B8977B-0DC6-4AA4-B6E9-0B0E6FD0F4C1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FE623B7D-6D9C-4C53-91E8-57DE0CD0AEF6}" type="pres">
      <dgm:prSet presAssocID="{556C1A9C-8F2B-46CA-8AA3-8C80695CA62B}" presName="Name56" presStyleLbl="parChTrans1D2" presStyleIdx="0" presStyleCnt="2"/>
      <dgm:spPr/>
      <dgm:t>
        <a:bodyPr/>
        <a:lstStyle/>
        <a:p>
          <a:endParaRPr lang="uk-UA"/>
        </a:p>
      </dgm:t>
    </dgm:pt>
    <dgm:pt modelId="{480C5E09-0AAA-4DFD-83D4-49A41ADF0CD7}" type="pres">
      <dgm:prSet presAssocID="{D916C5D0-A16B-4DA3-BF92-FB2DB7ECA575}" presName="text0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EBA45E-7511-47C6-B601-DD964C147989}" type="pres">
      <dgm:prSet presAssocID="{30E18F65-E390-4C6C-9F80-B0597AAB03C3}" presName="Name56" presStyleLbl="parChTrans1D2" presStyleIdx="1" presStyleCnt="2"/>
      <dgm:spPr/>
      <dgm:t>
        <a:bodyPr/>
        <a:lstStyle/>
        <a:p>
          <a:endParaRPr lang="uk-UA"/>
        </a:p>
      </dgm:t>
    </dgm:pt>
    <dgm:pt modelId="{28092713-F66F-4B3C-96B9-FB15482A650D}" type="pres">
      <dgm:prSet presAssocID="{A591EF91-977E-45BF-8019-C68236B82754}" presName="text0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F1AED04-152F-4019-9AA4-7E06C0A7B81F}" type="presOf" srcId="{556C1A9C-8F2B-46CA-8AA3-8C80695CA62B}" destId="{FE623B7D-6D9C-4C53-91E8-57DE0CD0AEF6}" srcOrd="0" destOrd="0" presId="urn:microsoft.com/office/officeart/2008/layout/RadialCluster"/>
    <dgm:cxn modelId="{A5E1311B-D562-4297-8C21-051AB49F9049}" type="presOf" srcId="{AD471651-6852-4A05-8599-62BD29CE335C}" destId="{07F8728C-E32C-42C8-A52B-072DC1E206B0}" srcOrd="0" destOrd="0" presId="urn:microsoft.com/office/officeart/2008/layout/RadialCluster"/>
    <dgm:cxn modelId="{8A582821-DF14-4049-A6CA-F312EECD98D2}" type="presOf" srcId="{30E18F65-E390-4C6C-9F80-B0597AAB03C3}" destId="{7EEBA45E-7511-47C6-B601-DD964C147989}" srcOrd="0" destOrd="0" presId="urn:microsoft.com/office/officeart/2008/layout/RadialCluster"/>
    <dgm:cxn modelId="{0F441312-FBBF-41DD-887F-1B06D41241E2}" srcId="{AD471651-6852-4A05-8599-62BD29CE335C}" destId="{54B8977B-0DC6-4AA4-B6E9-0B0E6FD0F4C1}" srcOrd="0" destOrd="0" parTransId="{65D7240C-3AFC-4C76-A659-2EEF292CE084}" sibTransId="{FA276503-0328-4A82-B080-63A7A8D32D9B}"/>
    <dgm:cxn modelId="{A0B8E8D6-2109-4879-901D-F538948D44B4}" srcId="{54B8977B-0DC6-4AA4-B6E9-0B0E6FD0F4C1}" destId="{A591EF91-977E-45BF-8019-C68236B82754}" srcOrd="1" destOrd="0" parTransId="{30E18F65-E390-4C6C-9F80-B0597AAB03C3}" sibTransId="{978C622D-1E01-4C94-8609-226F372E6EF6}"/>
    <dgm:cxn modelId="{250159C2-64DE-4766-B31F-54020A713514}" type="presOf" srcId="{D916C5D0-A16B-4DA3-BF92-FB2DB7ECA575}" destId="{480C5E09-0AAA-4DFD-83D4-49A41ADF0CD7}" srcOrd="0" destOrd="0" presId="urn:microsoft.com/office/officeart/2008/layout/RadialCluster"/>
    <dgm:cxn modelId="{E58F0854-2BD7-444D-A329-40D5AA6682EF}" type="presOf" srcId="{A591EF91-977E-45BF-8019-C68236B82754}" destId="{28092713-F66F-4B3C-96B9-FB15482A650D}" srcOrd="0" destOrd="0" presId="urn:microsoft.com/office/officeart/2008/layout/RadialCluster"/>
    <dgm:cxn modelId="{798D394E-9030-46C2-884B-F9B0533F4089}" type="presOf" srcId="{54B8977B-0DC6-4AA4-B6E9-0B0E6FD0F4C1}" destId="{0845CAC0-3B2C-4E69-83EE-DBF03E80AF66}" srcOrd="0" destOrd="0" presId="urn:microsoft.com/office/officeart/2008/layout/RadialCluster"/>
    <dgm:cxn modelId="{F03600AB-F695-4E45-9C49-9B2665EFC28F}" srcId="{54B8977B-0DC6-4AA4-B6E9-0B0E6FD0F4C1}" destId="{D916C5D0-A16B-4DA3-BF92-FB2DB7ECA575}" srcOrd="0" destOrd="0" parTransId="{556C1A9C-8F2B-46CA-8AA3-8C80695CA62B}" sibTransId="{2D833B63-871B-4185-8ABD-11AC84F24B6C}"/>
    <dgm:cxn modelId="{9DF59866-3989-4BBF-A160-788A674FE906}" type="presParOf" srcId="{07F8728C-E32C-42C8-A52B-072DC1E206B0}" destId="{551565C4-B5AD-4C28-B800-81D361AC7D1E}" srcOrd="0" destOrd="0" presId="urn:microsoft.com/office/officeart/2008/layout/RadialCluster"/>
    <dgm:cxn modelId="{A3F258AB-E5D4-440A-A4C6-DA9511499006}" type="presParOf" srcId="{551565C4-B5AD-4C28-B800-81D361AC7D1E}" destId="{0845CAC0-3B2C-4E69-83EE-DBF03E80AF66}" srcOrd="0" destOrd="0" presId="urn:microsoft.com/office/officeart/2008/layout/RadialCluster"/>
    <dgm:cxn modelId="{E38D7C38-2C12-4CEF-BBF7-AA8325DD1393}" type="presParOf" srcId="{551565C4-B5AD-4C28-B800-81D361AC7D1E}" destId="{FE623B7D-6D9C-4C53-91E8-57DE0CD0AEF6}" srcOrd="1" destOrd="0" presId="urn:microsoft.com/office/officeart/2008/layout/RadialCluster"/>
    <dgm:cxn modelId="{BD0D10FD-324D-4E18-BE79-834C4868EA2A}" type="presParOf" srcId="{551565C4-B5AD-4C28-B800-81D361AC7D1E}" destId="{480C5E09-0AAA-4DFD-83D4-49A41ADF0CD7}" srcOrd="2" destOrd="0" presId="urn:microsoft.com/office/officeart/2008/layout/RadialCluster"/>
    <dgm:cxn modelId="{17506396-A39A-4E4C-8572-341AC26A996E}" type="presParOf" srcId="{551565C4-B5AD-4C28-B800-81D361AC7D1E}" destId="{7EEBA45E-7511-47C6-B601-DD964C147989}" srcOrd="3" destOrd="0" presId="urn:microsoft.com/office/officeart/2008/layout/RadialCluster"/>
    <dgm:cxn modelId="{6C584CEB-42F2-4779-99E5-3CFADF381D3A}" type="presParOf" srcId="{551565C4-B5AD-4C28-B800-81D361AC7D1E}" destId="{28092713-F66F-4B3C-96B9-FB15482A650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4016A-84C7-4FAB-A860-98D2E74217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F62A45-CDF9-41C6-A557-ECC99E18B37A}">
      <dgm:prSet/>
      <dgm:spPr>
        <a:solidFill>
          <a:srgbClr val="00B0F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ru-RU" dirty="0" err="1" smtClean="0"/>
            <a:t>специфікація</a:t>
          </a:r>
          <a:r>
            <a:rPr lang="ru-RU" dirty="0" smtClean="0"/>
            <a:t> — </a:t>
          </a:r>
          <a:r>
            <a:rPr lang="ru-RU" dirty="0" err="1" smtClean="0"/>
            <a:t>опис</a:t>
          </a:r>
          <a:r>
            <a:rPr lang="ru-RU" dirty="0" smtClean="0"/>
            <a:t> </a:t>
          </a:r>
          <a:r>
            <a:rPr lang="ru-RU" dirty="0" err="1" smtClean="0"/>
            <a:t>необхідних</a:t>
          </a:r>
          <a:r>
            <a:rPr lang="ru-RU" dirty="0" smtClean="0"/>
            <a:t> затрат </a:t>
          </a:r>
          <a:r>
            <a:rPr lang="ru-RU" dirty="0" err="1" smtClean="0"/>
            <a:t>задля</a:t>
          </a:r>
          <a:r>
            <a:rPr lang="ru-RU" dirty="0" smtClean="0"/>
            <a:t> </a:t>
          </a:r>
          <a:r>
            <a:rPr lang="ru-RU" dirty="0" err="1" smtClean="0"/>
            <a:t>реалізація</a:t>
          </a:r>
          <a:r>
            <a:rPr lang="ru-RU" dirty="0" smtClean="0"/>
            <a:t> дизайн </a:t>
          </a:r>
          <a:r>
            <a:rPr lang="ru-RU" dirty="0" err="1" smtClean="0"/>
            <a:t>рішення</a:t>
          </a:r>
          <a:r>
            <a:rPr lang="ru-RU" dirty="0" smtClean="0"/>
            <a:t>;</a:t>
          </a:r>
          <a:endParaRPr lang="uk-UA" dirty="0"/>
        </a:p>
      </dgm:t>
    </dgm:pt>
    <dgm:pt modelId="{FD2113D9-280F-4AE2-8FC9-74B727A9E68D}" type="parTrans" cxnId="{4DDEF9E6-A316-4BF5-B2FB-233920936627}">
      <dgm:prSet/>
      <dgm:spPr/>
      <dgm:t>
        <a:bodyPr/>
        <a:lstStyle/>
        <a:p>
          <a:endParaRPr lang="uk-UA"/>
        </a:p>
      </dgm:t>
    </dgm:pt>
    <dgm:pt modelId="{A015CC3A-D6E4-492E-A680-94ED42044E6D}" type="sibTrans" cxnId="{4DDEF9E6-A316-4BF5-B2FB-233920936627}">
      <dgm:prSet/>
      <dgm:spPr/>
      <dgm:t>
        <a:bodyPr/>
        <a:lstStyle/>
        <a:p>
          <a:endParaRPr lang="uk-UA"/>
        </a:p>
      </dgm:t>
    </dgm:pt>
    <dgm:pt modelId="{B0403A4A-4CF9-4105-82DF-8AA2858AEDAB}">
      <dgm:prSet/>
      <dgm:spPr>
        <a:solidFill>
          <a:srgbClr val="C000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dirty="0" smtClean="0"/>
            <a:t>дослідження – визначення  схожих  </a:t>
          </a:r>
          <a:r>
            <a:rPr lang="uk-UA" dirty="0" err="1" smtClean="0"/>
            <a:t>дизайних</a:t>
          </a:r>
          <a:r>
            <a:rPr lang="uk-UA" dirty="0" smtClean="0"/>
            <a:t> рішень;</a:t>
          </a:r>
          <a:endParaRPr lang="uk-UA" dirty="0"/>
        </a:p>
      </dgm:t>
    </dgm:pt>
    <dgm:pt modelId="{DB9A5A7F-0ABB-4963-8CE9-A46AAFBD06BC}" type="parTrans" cxnId="{F1A4DF21-A211-4797-B44A-1EDA2FBCB305}">
      <dgm:prSet/>
      <dgm:spPr/>
      <dgm:t>
        <a:bodyPr/>
        <a:lstStyle/>
        <a:p>
          <a:endParaRPr lang="uk-UA"/>
        </a:p>
      </dgm:t>
    </dgm:pt>
    <dgm:pt modelId="{2E9B7AC2-6F35-4163-A7BD-4B4246486DF4}" type="sibTrans" cxnId="{F1A4DF21-A211-4797-B44A-1EDA2FBCB305}">
      <dgm:prSet/>
      <dgm:spPr/>
      <dgm:t>
        <a:bodyPr/>
        <a:lstStyle/>
        <a:p>
          <a:endParaRPr lang="uk-UA"/>
        </a:p>
      </dgm:t>
    </dgm:pt>
    <dgm:pt modelId="{2445995A-83C6-48D7-B659-26246484D685}">
      <dgm:prSet/>
      <dgm:spPr>
        <a:solidFill>
          <a:srgbClr val="FFC000"/>
        </a:solidFill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dirty="0" smtClean="0"/>
            <a:t>аналітика – аналіз </a:t>
          </a:r>
          <a:r>
            <a:rPr lang="uk-UA" dirty="0" err="1" smtClean="0"/>
            <a:t>визначіних</a:t>
          </a:r>
          <a:r>
            <a:rPr lang="uk-UA" dirty="0" smtClean="0"/>
            <a:t> цілей;</a:t>
          </a:r>
          <a:endParaRPr lang="uk-UA" dirty="0"/>
        </a:p>
      </dgm:t>
    </dgm:pt>
    <dgm:pt modelId="{47EBE207-BE58-46E6-AAFB-0D4FFB0C9585}" type="parTrans" cxnId="{4A0DD5DC-ED67-441B-8363-55E4BEFE682A}">
      <dgm:prSet/>
      <dgm:spPr/>
      <dgm:t>
        <a:bodyPr/>
        <a:lstStyle/>
        <a:p>
          <a:endParaRPr lang="uk-UA"/>
        </a:p>
      </dgm:t>
    </dgm:pt>
    <dgm:pt modelId="{2F88EE03-83D4-4BF3-8210-703728534698}" type="sibTrans" cxnId="{4A0DD5DC-ED67-441B-8363-55E4BEFE682A}">
      <dgm:prSet/>
      <dgm:spPr/>
      <dgm:t>
        <a:bodyPr/>
        <a:lstStyle/>
        <a:p>
          <a:endParaRPr lang="uk-UA"/>
        </a:p>
      </dgm:t>
    </dgm:pt>
    <dgm:pt modelId="{627D2B6D-4DB1-4A6C-B968-73E7B717487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err="1" smtClean="0"/>
            <a:t>Бриф</a:t>
          </a:r>
          <a:r>
            <a:rPr lang="uk-UA" dirty="0" smtClean="0"/>
            <a:t> – визначення цілей дизайну; </a:t>
          </a:r>
          <a:endParaRPr lang="uk-UA" dirty="0"/>
        </a:p>
      </dgm:t>
    </dgm:pt>
    <dgm:pt modelId="{3DC22FAA-E316-4429-A341-1C5060B2D1C3}" type="parTrans" cxnId="{83D12EDA-C4A2-44E9-95BA-E76D788910BA}">
      <dgm:prSet/>
      <dgm:spPr/>
      <dgm:t>
        <a:bodyPr/>
        <a:lstStyle/>
        <a:p>
          <a:endParaRPr lang="uk-UA"/>
        </a:p>
      </dgm:t>
    </dgm:pt>
    <dgm:pt modelId="{59F1DB33-15FB-4AFC-B2D6-FA65E62884AB}" type="sibTrans" cxnId="{83D12EDA-C4A2-44E9-95BA-E76D788910BA}">
      <dgm:prSet/>
      <dgm:spPr/>
      <dgm:t>
        <a:bodyPr/>
        <a:lstStyle/>
        <a:p>
          <a:endParaRPr lang="uk-UA"/>
        </a:p>
      </dgm:t>
    </dgm:pt>
    <dgm:pt modelId="{30B08654-55FD-4EB0-A7A6-E5A19D234301}">
      <dgm:prSet/>
      <dgm:spPr>
        <a:solidFill>
          <a:srgbClr val="0070C0"/>
        </a:solidFill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дизайн рішення — концептуалізація та </a:t>
          </a:r>
          <a:r>
            <a:rPr lang="ru-RU" dirty="0" err="1" smtClean="0"/>
            <a:t>технічний</a:t>
          </a:r>
          <a:r>
            <a:rPr lang="ru-RU" dirty="0" smtClean="0"/>
            <a:t> </a:t>
          </a:r>
          <a:r>
            <a:rPr lang="ru-RU" dirty="0" err="1" smtClean="0"/>
            <a:t>опис</a:t>
          </a:r>
          <a:r>
            <a:rPr lang="ru-RU" dirty="0" smtClean="0"/>
            <a:t> для реалізації визначеного дизайн </a:t>
          </a:r>
          <a:r>
            <a:rPr lang="ru-RU" dirty="0" err="1" smtClean="0"/>
            <a:t>рішення</a:t>
          </a:r>
          <a:r>
            <a:rPr lang="ru-RU" dirty="0" smtClean="0"/>
            <a:t>;</a:t>
          </a:r>
          <a:endParaRPr lang="uk-UA" dirty="0" smtClean="0"/>
        </a:p>
      </dgm:t>
    </dgm:pt>
    <dgm:pt modelId="{1BA23845-1230-48BD-9D75-D8E778FF8A2B}" type="parTrans" cxnId="{5B0C151D-1176-4E0D-BE25-8B6C72AF0185}">
      <dgm:prSet/>
      <dgm:spPr/>
      <dgm:t>
        <a:bodyPr/>
        <a:lstStyle/>
        <a:p>
          <a:endParaRPr lang="uk-UA"/>
        </a:p>
      </dgm:t>
    </dgm:pt>
    <dgm:pt modelId="{A3C96D1B-191D-4285-8C63-8A50609A485E}" type="sibTrans" cxnId="{5B0C151D-1176-4E0D-BE25-8B6C72AF0185}">
      <dgm:prSet/>
      <dgm:spPr/>
      <dgm:t>
        <a:bodyPr/>
        <a:lstStyle/>
        <a:p>
          <a:endParaRPr lang="uk-UA"/>
        </a:p>
      </dgm:t>
    </dgm:pt>
    <dgm:pt modelId="{46F8B409-29BE-4930-9E87-5AEE1A160FFE}">
      <dgm:prSet/>
      <dgm:spPr>
        <a:solidFill>
          <a:srgbClr val="FF0000"/>
        </a:soli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uk-UA" dirty="0" smtClean="0"/>
            <a:t>Презентація — презентація дизайну</a:t>
          </a:r>
          <a:endParaRPr lang="uk-UA" dirty="0"/>
        </a:p>
      </dgm:t>
    </dgm:pt>
    <dgm:pt modelId="{071D07DA-EA80-4BEE-8E22-8D99CFBD0EA0}" type="parTrans" cxnId="{7C929592-0997-4EA0-A239-F18837880190}">
      <dgm:prSet/>
      <dgm:spPr/>
      <dgm:t>
        <a:bodyPr/>
        <a:lstStyle/>
        <a:p>
          <a:endParaRPr lang="uk-UA"/>
        </a:p>
      </dgm:t>
    </dgm:pt>
    <dgm:pt modelId="{7BC1602F-1F50-4F35-B2E7-B7B6A278C399}" type="sibTrans" cxnId="{7C929592-0997-4EA0-A239-F18837880190}">
      <dgm:prSet/>
      <dgm:spPr/>
      <dgm:t>
        <a:bodyPr/>
        <a:lstStyle/>
        <a:p>
          <a:endParaRPr lang="uk-UA"/>
        </a:p>
      </dgm:t>
    </dgm:pt>
    <dgm:pt modelId="{0E3D12FB-33C2-4E25-AAE5-DC836F33ED83}" type="pres">
      <dgm:prSet presAssocID="{6274016A-84C7-4FAB-A860-98D2E74217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B12B85-67C4-4CF9-AE9C-C157E2F6642E}" type="pres">
      <dgm:prSet presAssocID="{627D2B6D-4DB1-4A6C-B968-73E7B717487A}" presName="node" presStyleLbl="node1" presStyleIdx="0" presStyleCnt="6" custLinFactNeighborX="29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D5D62F-2384-494F-BFD9-735B7A1ECDE8}" type="pres">
      <dgm:prSet presAssocID="{59F1DB33-15FB-4AFC-B2D6-FA65E62884AB}" presName="sibTrans" presStyleCnt="0"/>
      <dgm:spPr/>
    </dgm:pt>
    <dgm:pt modelId="{43ECFE72-9C18-4E95-8565-AA9B5ADF9B6A}" type="pres">
      <dgm:prSet presAssocID="{2445995A-83C6-48D7-B659-26246484D6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959009-2273-4351-87D6-9F902F6DE7C9}" type="pres">
      <dgm:prSet presAssocID="{2F88EE03-83D4-4BF3-8210-703728534698}" presName="sibTrans" presStyleCnt="0"/>
      <dgm:spPr/>
    </dgm:pt>
    <dgm:pt modelId="{DFA9C583-6200-494D-836B-B48E5288C25D}" type="pres">
      <dgm:prSet presAssocID="{B0403A4A-4CF9-4105-82DF-8AA2858AED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2532D0-702B-4B8E-916E-ACF4319C7035}" type="pres">
      <dgm:prSet presAssocID="{2E9B7AC2-6F35-4163-A7BD-4B4246486DF4}" presName="sibTrans" presStyleCnt="0"/>
      <dgm:spPr/>
    </dgm:pt>
    <dgm:pt modelId="{EA7C358B-09D7-4238-BB16-539330694A75}" type="pres">
      <dgm:prSet presAssocID="{6FF62A45-CDF9-41C6-A557-ECC99E18B37A}" presName="node" presStyleLbl="node1" presStyleIdx="3" presStyleCnt="6" custLinFactNeighborX="16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7A420D-5BBF-4E91-BC20-11ED492410B7}" type="pres">
      <dgm:prSet presAssocID="{A015CC3A-D6E4-492E-A680-94ED42044E6D}" presName="sibTrans" presStyleCnt="0"/>
      <dgm:spPr/>
    </dgm:pt>
    <dgm:pt modelId="{41FB0646-DD07-4129-92E7-10BD76BF606A}" type="pres">
      <dgm:prSet presAssocID="{30B08654-55FD-4EB0-A7A6-E5A19D2343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3FA7D5-C2C2-4961-B5E4-5BA0C3291C60}" type="pres">
      <dgm:prSet presAssocID="{A3C96D1B-191D-4285-8C63-8A50609A485E}" presName="sibTrans" presStyleCnt="0"/>
      <dgm:spPr/>
    </dgm:pt>
    <dgm:pt modelId="{D0C6FAA9-856F-4627-8D1E-11AB9A7F22C0}" type="pres">
      <dgm:prSet presAssocID="{46F8B409-29BE-4930-9E87-5AEE1A160F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D12EDA-C4A2-44E9-95BA-E76D788910BA}" srcId="{6274016A-84C7-4FAB-A860-98D2E74217C7}" destId="{627D2B6D-4DB1-4A6C-B968-73E7B717487A}" srcOrd="0" destOrd="0" parTransId="{3DC22FAA-E316-4429-A341-1C5060B2D1C3}" sibTransId="{59F1DB33-15FB-4AFC-B2D6-FA65E62884AB}"/>
    <dgm:cxn modelId="{B4A74736-4317-4E3B-8781-FBFFF7F2A4AF}" type="presOf" srcId="{30B08654-55FD-4EB0-A7A6-E5A19D234301}" destId="{41FB0646-DD07-4129-92E7-10BD76BF606A}" srcOrd="0" destOrd="0" presId="urn:microsoft.com/office/officeart/2005/8/layout/default"/>
    <dgm:cxn modelId="{4DDEF9E6-A316-4BF5-B2FB-233920936627}" srcId="{6274016A-84C7-4FAB-A860-98D2E74217C7}" destId="{6FF62A45-CDF9-41C6-A557-ECC99E18B37A}" srcOrd="3" destOrd="0" parTransId="{FD2113D9-280F-4AE2-8FC9-74B727A9E68D}" sibTransId="{A015CC3A-D6E4-492E-A680-94ED42044E6D}"/>
    <dgm:cxn modelId="{40B8CC67-2E90-47AF-B770-5E6E20E19F4C}" type="presOf" srcId="{2445995A-83C6-48D7-B659-26246484D685}" destId="{43ECFE72-9C18-4E95-8565-AA9B5ADF9B6A}" srcOrd="0" destOrd="0" presId="urn:microsoft.com/office/officeart/2005/8/layout/default"/>
    <dgm:cxn modelId="{F6746BDF-1602-45B0-B6A6-EEC9E1F8FEB2}" type="presOf" srcId="{46F8B409-29BE-4930-9E87-5AEE1A160FFE}" destId="{D0C6FAA9-856F-4627-8D1E-11AB9A7F22C0}" srcOrd="0" destOrd="0" presId="urn:microsoft.com/office/officeart/2005/8/layout/default"/>
    <dgm:cxn modelId="{BB5EDFA8-50EB-4F72-AD9C-C712E1BFA040}" type="presOf" srcId="{6FF62A45-CDF9-41C6-A557-ECC99E18B37A}" destId="{EA7C358B-09D7-4238-BB16-539330694A75}" srcOrd="0" destOrd="0" presId="urn:microsoft.com/office/officeart/2005/8/layout/default"/>
    <dgm:cxn modelId="{149FC3C4-293D-42DE-A239-820B4567C2FF}" type="presOf" srcId="{6274016A-84C7-4FAB-A860-98D2E74217C7}" destId="{0E3D12FB-33C2-4E25-AAE5-DC836F33ED83}" srcOrd="0" destOrd="0" presId="urn:microsoft.com/office/officeart/2005/8/layout/default"/>
    <dgm:cxn modelId="{4A0DD5DC-ED67-441B-8363-55E4BEFE682A}" srcId="{6274016A-84C7-4FAB-A860-98D2E74217C7}" destId="{2445995A-83C6-48D7-B659-26246484D685}" srcOrd="1" destOrd="0" parTransId="{47EBE207-BE58-46E6-AAFB-0D4FFB0C9585}" sibTransId="{2F88EE03-83D4-4BF3-8210-703728534698}"/>
    <dgm:cxn modelId="{2590E525-52BB-4AA3-8002-27D345499CA0}" type="presOf" srcId="{B0403A4A-4CF9-4105-82DF-8AA2858AEDAB}" destId="{DFA9C583-6200-494D-836B-B48E5288C25D}" srcOrd="0" destOrd="0" presId="urn:microsoft.com/office/officeart/2005/8/layout/default"/>
    <dgm:cxn modelId="{F1A4DF21-A211-4797-B44A-1EDA2FBCB305}" srcId="{6274016A-84C7-4FAB-A860-98D2E74217C7}" destId="{B0403A4A-4CF9-4105-82DF-8AA2858AEDAB}" srcOrd="2" destOrd="0" parTransId="{DB9A5A7F-0ABB-4963-8CE9-A46AAFBD06BC}" sibTransId="{2E9B7AC2-6F35-4163-A7BD-4B4246486DF4}"/>
    <dgm:cxn modelId="{5B0C151D-1176-4E0D-BE25-8B6C72AF0185}" srcId="{6274016A-84C7-4FAB-A860-98D2E74217C7}" destId="{30B08654-55FD-4EB0-A7A6-E5A19D234301}" srcOrd="4" destOrd="0" parTransId="{1BA23845-1230-48BD-9D75-D8E778FF8A2B}" sibTransId="{A3C96D1B-191D-4285-8C63-8A50609A485E}"/>
    <dgm:cxn modelId="{41C361E7-8BD9-4A8F-AF38-04AA3298AFF2}" type="presOf" srcId="{627D2B6D-4DB1-4A6C-B968-73E7B717487A}" destId="{A4B12B85-67C4-4CF9-AE9C-C157E2F6642E}" srcOrd="0" destOrd="0" presId="urn:microsoft.com/office/officeart/2005/8/layout/default"/>
    <dgm:cxn modelId="{7C929592-0997-4EA0-A239-F18837880190}" srcId="{6274016A-84C7-4FAB-A860-98D2E74217C7}" destId="{46F8B409-29BE-4930-9E87-5AEE1A160FFE}" srcOrd="5" destOrd="0" parTransId="{071D07DA-EA80-4BEE-8E22-8D99CFBD0EA0}" sibTransId="{7BC1602F-1F50-4F35-B2E7-B7B6A278C399}"/>
    <dgm:cxn modelId="{05498AA8-343F-4D08-A1B7-35DB160ADD64}" type="presParOf" srcId="{0E3D12FB-33C2-4E25-AAE5-DC836F33ED83}" destId="{A4B12B85-67C4-4CF9-AE9C-C157E2F6642E}" srcOrd="0" destOrd="0" presId="urn:microsoft.com/office/officeart/2005/8/layout/default"/>
    <dgm:cxn modelId="{F754CB98-31C6-49D7-AEC2-A751FF083BD7}" type="presParOf" srcId="{0E3D12FB-33C2-4E25-AAE5-DC836F33ED83}" destId="{70D5D62F-2384-494F-BFD9-735B7A1ECDE8}" srcOrd="1" destOrd="0" presId="urn:microsoft.com/office/officeart/2005/8/layout/default"/>
    <dgm:cxn modelId="{9A375E25-5656-4F73-A4C6-DDDBD3B7A666}" type="presParOf" srcId="{0E3D12FB-33C2-4E25-AAE5-DC836F33ED83}" destId="{43ECFE72-9C18-4E95-8565-AA9B5ADF9B6A}" srcOrd="2" destOrd="0" presId="urn:microsoft.com/office/officeart/2005/8/layout/default"/>
    <dgm:cxn modelId="{A87B3821-11A6-4BA5-B96C-A38B6E908067}" type="presParOf" srcId="{0E3D12FB-33C2-4E25-AAE5-DC836F33ED83}" destId="{4C959009-2273-4351-87D6-9F902F6DE7C9}" srcOrd="3" destOrd="0" presId="urn:microsoft.com/office/officeart/2005/8/layout/default"/>
    <dgm:cxn modelId="{370BB1D1-6991-46C5-A420-CDFCF5359132}" type="presParOf" srcId="{0E3D12FB-33C2-4E25-AAE5-DC836F33ED83}" destId="{DFA9C583-6200-494D-836B-B48E5288C25D}" srcOrd="4" destOrd="0" presId="urn:microsoft.com/office/officeart/2005/8/layout/default"/>
    <dgm:cxn modelId="{50F309F7-4400-499F-93A5-3929C1B13F93}" type="presParOf" srcId="{0E3D12FB-33C2-4E25-AAE5-DC836F33ED83}" destId="{1D2532D0-702B-4B8E-916E-ACF4319C7035}" srcOrd="5" destOrd="0" presId="urn:microsoft.com/office/officeart/2005/8/layout/default"/>
    <dgm:cxn modelId="{88985799-578E-4D8C-A2F1-B41F2E86DC2F}" type="presParOf" srcId="{0E3D12FB-33C2-4E25-AAE5-DC836F33ED83}" destId="{EA7C358B-09D7-4238-BB16-539330694A75}" srcOrd="6" destOrd="0" presId="urn:microsoft.com/office/officeart/2005/8/layout/default"/>
    <dgm:cxn modelId="{0D2E4B80-3BF2-449D-ADFB-293C0D1B1B61}" type="presParOf" srcId="{0E3D12FB-33C2-4E25-AAE5-DC836F33ED83}" destId="{687A420D-5BBF-4E91-BC20-11ED492410B7}" srcOrd="7" destOrd="0" presId="urn:microsoft.com/office/officeart/2005/8/layout/default"/>
    <dgm:cxn modelId="{EA9703A1-495B-4E2A-A18B-58EA708021B1}" type="presParOf" srcId="{0E3D12FB-33C2-4E25-AAE5-DC836F33ED83}" destId="{41FB0646-DD07-4129-92E7-10BD76BF606A}" srcOrd="8" destOrd="0" presId="urn:microsoft.com/office/officeart/2005/8/layout/default"/>
    <dgm:cxn modelId="{FD78687D-FB97-4ACF-A5FC-9197EC4EBE40}" type="presParOf" srcId="{0E3D12FB-33C2-4E25-AAE5-DC836F33ED83}" destId="{773FA7D5-C2C2-4961-B5E4-5BA0C3291C60}" srcOrd="9" destOrd="0" presId="urn:microsoft.com/office/officeart/2005/8/layout/default"/>
    <dgm:cxn modelId="{D88E785F-FE82-47E2-9A5F-5C015AC35EF4}" type="presParOf" srcId="{0E3D12FB-33C2-4E25-AAE5-DC836F33ED83}" destId="{D0C6FAA9-856F-4627-8D1E-11AB9A7F22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D2B00-BC5B-4338-B5AE-29C8EE15B04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5831A86-A2D9-41F1-82D7-F2AD5DF3CE2A}">
      <dgm:prSet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uk-UA" dirty="0" smtClean="0"/>
            <a:t>Розробка — введення дизайн рішення;</a:t>
          </a:r>
          <a:endParaRPr lang="uk-UA" dirty="0"/>
        </a:p>
      </dgm:t>
    </dgm:pt>
    <dgm:pt modelId="{C3C7977E-1FAD-4D1E-96D3-EF08B620F7D4}" type="parTrans" cxnId="{E370E63A-C800-4F88-848C-9FA7395B5648}">
      <dgm:prSet/>
      <dgm:spPr/>
      <dgm:t>
        <a:bodyPr/>
        <a:lstStyle/>
        <a:p>
          <a:endParaRPr lang="uk-UA"/>
        </a:p>
      </dgm:t>
    </dgm:pt>
    <dgm:pt modelId="{E0561E8E-968A-4399-B7D3-224CD92C5853}" type="sibTrans" cxnId="{E370E63A-C800-4F88-848C-9FA7395B5648}">
      <dgm:prSet/>
      <dgm:spPr/>
      <dgm:t>
        <a:bodyPr/>
        <a:lstStyle/>
        <a:p>
          <a:endParaRPr lang="uk-UA"/>
        </a:p>
      </dgm:t>
    </dgm:pt>
    <dgm:pt modelId="{EBDCF6F8-EEFE-4C5B-8407-DAFB3CE43A08}">
      <dgm:prSet/>
      <dgm:spPr>
        <a:solidFill>
          <a:srgbClr val="92D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Тестування — </a:t>
          </a:r>
          <a:r>
            <a:rPr lang="uk-UA" dirty="0" err="1" smtClean="0"/>
            <a:t>тестування</a:t>
          </a:r>
          <a:r>
            <a:rPr lang="uk-UA" dirty="0" smtClean="0"/>
            <a:t> дизайн рішення</a:t>
          </a:r>
          <a:endParaRPr lang="uk-UA" dirty="0"/>
        </a:p>
      </dgm:t>
    </dgm:pt>
    <dgm:pt modelId="{DCC6BB6D-8D8F-4B56-9C36-B2E8E5D520A8}" type="parTrans" cxnId="{8F8BECD6-5DF1-45B1-839C-A5EB0957D137}">
      <dgm:prSet/>
      <dgm:spPr/>
      <dgm:t>
        <a:bodyPr/>
        <a:lstStyle/>
        <a:p>
          <a:endParaRPr lang="uk-UA"/>
        </a:p>
      </dgm:t>
    </dgm:pt>
    <dgm:pt modelId="{5DFCA53F-E528-488D-A6ED-AB996920824E}" type="sibTrans" cxnId="{8F8BECD6-5DF1-45B1-839C-A5EB0957D137}">
      <dgm:prSet/>
      <dgm:spPr/>
      <dgm:t>
        <a:bodyPr/>
        <a:lstStyle/>
        <a:p>
          <a:endParaRPr lang="uk-UA"/>
        </a:p>
      </dgm:t>
    </dgm:pt>
    <dgm:pt modelId="{7D574883-8B9E-4280-B704-677F7F5AB782}" type="pres">
      <dgm:prSet presAssocID="{D27D2B00-BC5B-4338-B5AE-29C8EE15B040}" presName="linearFlow" presStyleCnt="0">
        <dgm:presLayoutVars>
          <dgm:resizeHandles val="exact"/>
        </dgm:presLayoutVars>
      </dgm:prSet>
      <dgm:spPr/>
    </dgm:pt>
    <dgm:pt modelId="{29A8AE56-13D6-46E6-BCA3-83384FBBE613}" type="pres">
      <dgm:prSet presAssocID="{15831A86-A2D9-41F1-82D7-F2AD5DF3CE2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BE4A5B-DDB3-4ECA-8A3A-19BDF6C4C3CF}" type="pres">
      <dgm:prSet presAssocID="{E0561E8E-968A-4399-B7D3-224CD92C5853}" presName="sibTrans" presStyleLbl="sibTrans2D1" presStyleIdx="0" presStyleCnt="1"/>
      <dgm:spPr/>
      <dgm:t>
        <a:bodyPr/>
        <a:lstStyle/>
        <a:p>
          <a:endParaRPr lang="uk-UA"/>
        </a:p>
      </dgm:t>
    </dgm:pt>
    <dgm:pt modelId="{5C19B691-39CF-4AC6-86A8-51E6F383A08A}" type="pres">
      <dgm:prSet presAssocID="{E0561E8E-968A-4399-B7D3-224CD92C5853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4FA9AA54-7793-4C01-9C35-288773DA1AE1}" type="pres">
      <dgm:prSet presAssocID="{EBDCF6F8-EEFE-4C5B-8407-DAFB3CE43A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0689A5-A1A7-4148-A2EA-FCEC51A3E74E}" type="presOf" srcId="{D27D2B00-BC5B-4338-B5AE-29C8EE15B040}" destId="{7D574883-8B9E-4280-B704-677F7F5AB782}" srcOrd="0" destOrd="0" presId="urn:microsoft.com/office/officeart/2005/8/layout/process2"/>
    <dgm:cxn modelId="{E370E63A-C800-4F88-848C-9FA7395B5648}" srcId="{D27D2B00-BC5B-4338-B5AE-29C8EE15B040}" destId="{15831A86-A2D9-41F1-82D7-F2AD5DF3CE2A}" srcOrd="0" destOrd="0" parTransId="{C3C7977E-1FAD-4D1E-96D3-EF08B620F7D4}" sibTransId="{E0561E8E-968A-4399-B7D3-224CD92C5853}"/>
    <dgm:cxn modelId="{BAEB3EDA-9086-464D-8425-858ABFDC309D}" type="presOf" srcId="{E0561E8E-968A-4399-B7D3-224CD92C5853}" destId="{5C19B691-39CF-4AC6-86A8-51E6F383A08A}" srcOrd="1" destOrd="0" presId="urn:microsoft.com/office/officeart/2005/8/layout/process2"/>
    <dgm:cxn modelId="{BE01EDAC-F95B-4FAD-B4B3-379FB2F612C4}" type="presOf" srcId="{15831A86-A2D9-41F1-82D7-F2AD5DF3CE2A}" destId="{29A8AE56-13D6-46E6-BCA3-83384FBBE613}" srcOrd="0" destOrd="0" presId="urn:microsoft.com/office/officeart/2005/8/layout/process2"/>
    <dgm:cxn modelId="{8F8BECD6-5DF1-45B1-839C-A5EB0957D137}" srcId="{D27D2B00-BC5B-4338-B5AE-29C8EE15B040}" destId="{EBDCF6F8-EEFE-4C5B-8407-DAFB3CE43A08}" srcOrd="1" destOrd="0" parTransId="{DCC6BB6D-8D8F-4B56-9C36-B2E8E5D520A8}" sibTransId="{5DFCA53F-E528-488D-A6ED-AB996920824E}"/>
    <dgm:cxn modelId="{D0FFF7FB-2D52-4642-8D54-DD24CBE277E6}" type="presOf" srcId="{E0561E8E-968A-4399-B7D3-224CD92C5853}" destId="{3BBE4A5B-DDB3-4ECA-8A3A-19BDF6C4C3CF}" srcOrd="0" destOrd="0" presId="urn:microsoft.com/office/officeart/2005/8/layout/process2"/>
    <dgm:cxn modelId="{68EF698A-BDAD-487C-ACB4-BEBC74803836}" type="presOf" srcId="{EBDCF6F8-EEFE-4C5B-8407-DAFB3CE43A08}" destId="{4FA9AA54-7793-4C01-9C35-288773DA1AE1}" srcOrd="0" destOrd="0" presId="urn:microsoft.com/office/officeart/2005/8/layout/process2"/>
    <dgm:cxn modelId="{BD2D323F-B6B9-4FED-8F46-50D051A3E56D}" type="presParOf" srcId="{7D574883-8B9E-4280-B704-677F7F5AB782}" destId="{29A8AE56-13D6-46E6-BCA3-83384FBBE613}" srcOrd="0" destOrd="0" presId="urn:microsoft.com/office/officeart/2005/8/layout/process2"/>
    <dgm:cxn modelId="{97689412-AF25-4F46-91E9-68D20827BDDA}" type="presParOf" srcId="{7D574883-8B9E-4280-B704-677F7F5AB782}" destId="{3BBE4A5B-DDB3-4ECA-8A3A-19BDF6C4C3CF}" srcOrd="1" destOrd="0" presId="urn:microsoft.com/office/officeart/2005/8/layout/process2"/>
    <dgm:cxn modelId="{3DD5F00E-E6E8-43DF-A3BD-B236B513D33F}" type="presParOf" srcId="{3BBE4A5B-DDB3-4ECA-8A3A-19BDF6C4C3CF}" destId="{5C19B691-39CF-4AC6-86A8-51E6F383A08A}" srcOrd="0" destOrd="0" presId="urn:microsoft.com/office/officeart/2005/8/layout/process2"/>
    <dgm:cxn modelId="{B941F513-36D3-46DF-AD1B-E892407C7BE9}" type="presParOf" srcId="{7D574883-8B9E-4280-B704-677F7F5AB782}" destId="{4FA9AA54-7793-4C01-9C35-288773DA1AE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C29D89-5FA9-4260-B150-DC228CCFBF1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uk-UA"/>
        </a:p>
      </dgm:t>
    </dgm:pt>
    <dgm:pt modelId="{F38CDABC-5C71-4D15-8060-09749227B9B2}">
      <dgm:prSet phldrT="[Текст]"/>
      <dgm:spPr>
        <a:solidFill>
          <a:srgbClr val="7030A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Виконання;</a:t>
          </a:r>
          <a:endParaRPr lang="uk-UA" dirty="0"/>
        </a:p>
      </dgm:t>
    </dgm:pt>
    <dgm:pt modelId="{83DA8A31-6BC7-42ED-BCEC-DFAC877ACF53}" type="parTrans" cxnId="{43FD5E96-0737-4488-B05A-A201EBDE72C2}">
      <dgm:prSet/>
      <dgm:spPr/>
      <dgm:t>
        <a:bodyPr/>
        <a:lstStyle/>
        <a:p>
          <a:endParaRPr lang="uk-UA"/>
        </a:p>
      </dgm:t>
    </dgm:pt>
    <dgm:pt modelId="{A024C0B1-18DA-4F31-A803-9A5F3CBE7B1A}" type="sibTrans" cxnId="{43FD5E96-0737-4488-B05A-A201EBDE72C2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p3d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A6F153E4-4840-4AFB-AEA7-94995B26E270}">
      <dgm:prSet phldrT="[Текст]"/>
      <dgm:spPr>
        <a:solidFill>
          <a:srgbClr val="FF00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smtClean="0"/>
            <a:t>Оцінка.</a:t>
          </a:r>
          <a:endParaRPr lang="uk-UA" dirty="0"/>
        </a:p>
      </dgm:t>
    </dgm:pt>
    <dgm:pt modelId="{FD859B0F-EB2D-40C5-9388-F6C5E536A6EB}" type="parTrans" cxnId="{E80533B4-86A3-4C68-8658-03D7F3EF3D08}">
      <dgm:prSet/>
      <dgm:spPr/>
      <dgm:t>
        <a:bodyPr/>
        <a:lstStyle/>
        <a:p>
          <a:endParaRPr lang="uk-UA"/>
        </a:p>
      </dgm:t>
    </dgm:pt>
    <dgm:pt modelId="{45CDF42A-712D-44CB-9F94-8C2F4934CC8C}" type="sibTrans" cxnId="{E80533B4-86A3-4C68-8658-03D7F3EF3D08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p3d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E3CE9AC9-EEED-42AD-B457-1B1C68A7B2E5}" type="pres">
      <dgm:prSet presAssocID="{35C29D89-5FA9-4260-B150-DC228CCFBF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57C751-B8B6-40CE-9206-78E5CFAEE3B5}" type="pres">
      <dgm:prSet presAssocID="{F38CDABC-5C71-4D15-8060-09749227B9B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3FC99F-798C-4912-9E48-7BE38E8735AC}" type="pres">
      <dgm:prSet presAssocID="{A024C0B1-18DA-4F31-A803-9A5F3CBE7B1A}" presName="sibTrans" presStyleLbl="sibTrans2D1" presStyleIdx="0" presStyleCnt="2"/>
      <dgm:spPr/>
      <dgm:t>
        <a:bodyPr/>
        <a:lstStyle/>
        <a:p>
          <a:endParaRPr lang="uk-UA"/>
        </a:p>
      </dgm:t>
    </dgm:pt>
    <dgm:pt modelId="{AF1E0BF8-D3E0-4C19-A36C-68D9D2674C1D}" type="pres">
      <dgm:prSet presAssocID="{A024C0B1-18DA-4F31-A803-9A5F3CBE7B1A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6EFCC33D-764A-47A6-9E5B-659E32111A00}" type="pres">
      <dgm:prSet presAssocID="{A6F153E4-4840-4AFB-AEA7-94995B26E2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B91595-803E-44BB-BE63-10F1B9C28D6E}" type="pres">
      <dgm:prSet presAssocID="{45CDF42A-712D-44CB-9F94-8C2F4934CC8C}" presName="sibTrans" presStyleLbl="sibTrans2D1" presStyleIdx="1" presStyleCnt="2"/>
      <dgm:spPr/>
      <dgm:t>
        <a:bodyPr/>
        <a:lstStyle/>
        <a:p>
          <a:endParaRPr lang="uk-UA"/>
        </a:p>
      </dgm:t>
    </dgm:pt>
    <dgm:pt modelId="{5355303B-60AF-4AF4-9598-00B6C6E1BD5C}" type="pres">
      <dgm:prSet presAssocID="{45CDF42A-712D-44CB-9F94-8C2F4934CC8C}" presName="connectorText" presStyleLbl="sibTrans2D1" presStyleIdx="1" presStyleCnt="2"/>
      <dgm:spPr/>
      <dgm:t>
        <a:bodyPr/>
        <a:lstStyle/>
        <a:p>
          <a:endParaRPr lang="uk-UA"/>
        </a:p>
      </dgm:t>
    </dgm:pt>
  </dgm:ptLst>
  <dgm:cxnLst>
    <dgm:cxn modelId="{43FD5E96-0737-4488-B05A-A201EBDE72C2}" srcId="{35C29D89-5FA9-4260-B150-DC228CCFBF1A}" destId="{F38CDABC-5C71-4D15-8060-09749227B9B2}" srcOrd="0" destOrd="0" parTransId="{83DA8A31-6BC7-42ED-BCEC-DFAC877ACF53}" sibTransId="{A024C0B1-18DA-4F31-A803-9A5F3CBE7B1A}"/>
    <dgm:cxn modelId="{C5232E96-7570-4B87-9FAE-D5FBF10037BC}" type="presOf" srcId="{45CDF42A-712D-44CB-9F94-8C2F4934CC8C}" destId="{5355303B-60AF-4AF4-9598-00B6C6E1BD5C}" srcOrd="1" destOrd="0" presId="urn:microsoft.com/office/officeart/2005/8/layout/cycle7"/>
    <dgm:cxn modelId="{854DD810-689D-47C9-A5DB-D2048D6900AC}" type="presOf" srcId="{A6F153E4-4840-4AFB-AEA7-94995B26E270}" destId="{6EFCC33D-764A-47A6-9E5B-659E32111A00}" srcOrd="0" destOrd="0" presId="urn:microsoft.com/office/officeart/2005/8/layout/cycle7"/>
    <dgm:cxn modelId="{6288251D-E2E5-46C9-920C-3738F4270F67}" type="presOf" srcId="{F38CDABC-5C71-4D15-8060-09749227B9B2}" destId="{6557C751-B8B6-40CE-9206-78E5CFAEE3B5}" srcOrd="0" destOrd="0" presId="urn:microsoft.com/office/officeart/2005/8/layout/cycle7"/>
    <dgm:cxn modelId="{5202F1A7-5AD2-47DD-B3D0-16FD7E4E7722}" type="presOf" srcId="{45CDF42A-712D-44CB-9F94-8C2F4934CC8C}" destId="{D0B91595-803E-44BB-BE63-10F1B9C28D6E}" srcOrd="0" destOrd="0" presId="urn:microsoft.com/office/officeart/2005/8/layout/cycle7"/>
    <dgm:cxn modelId="{BE8A526E-B1F4-4485-82CA-407AD1FDB25F}" type="presOf" srcId="{A024C0B1-18DA-4F31-A803-9A5F3CBE7B1A}" destId="{AF1E0BF8-D3E0-4C19-A36C-68D9D2674C1D}" srcOrd="1" destOrd="0" presId="urn:microsoft.com/office/officeart/2005/8/layout/cycle7"/>
    <dgm:cxn modelId="{E80533B4-86A3-4C68-8658-03D7F3EF3D08}" srcId="{35C29D89-5FA9-4260-B150-DC228CCFBF1A}" destId="{A6F153E4-4840-4AFB-AEA7-94995B26E270}" srcOrd="1" destOrd="0" parTransId="{FD859B0F-EB2D-40C5-9388-F6C5E536A6EB}" sibTransId="{45CDF42A-712D-44CB-9F94-8C2F4934CC8C}"/>
    <dgm:cxn modelId="{42806BF4-CD7E-46A2-8FEF-F05E459F2AC3}" type="presOf" srcId="{35C29D89-5FA9-4260-B150-DC228CCFBF1A}" destId="{E3CE9AC9-EEED-42AD-B457-1B1C68A7B2E5}" srcOrd="0" destOrd="0" presId="urn:microsoft.com/office/officeart/2005/8/layout/cycle7"/>
    <dgm:cxn modelId="{29E7E126-E6AB-4276-9FCE-80CAC779C8DE}" type="presOf" srcId="{A024C0B1-18DA-4F31-A803-9A5F3CBE7B1A}" destId="{ED3FC99F-798C-4912-9E48-7BE38E8735AC}" srcOrd="0" destOrd="0" presId="urn:microsoft.com/office/officeart/2005/8/layout/cycle7"/>
    <dgm:cxn modelId="{10C9E430-3C98-49AC-966C-E9B025804AC9}" type="presParOf" srcId="{E3CE9AC9-EEED-42AD-B457-1B1C68A7B2E5}" destId="{6557C751-B8B6-40CE-9206-78E5CFAEE3B5}" srcOrd="0" destOrd="0" presId="urn:microsoft.com/office/officeart/2005/8/layout/cycle7"/>
    <dgm:cxn modelId="{B0CF4AEE-F3D5-4649-AFFE-43E3099CCE4F}" type="presParOf" srcId="{E3CE9AC9-EEED-42AD-B457-1B1C68A7B2E5}" destId="{ED3FC99F-798C-4912-9E48-7BE38E8735AC}" srcOrd="1" destOrd="0" presId="urn:microsoft.com/office/officeart/2005/8/layout/cycle7"/>
    <dgm:cxn modelId="{9986A406-D334-4362-BC25-9C4DB0A04D89}" type="presParOf" srcId="{ED3FC99F-798C-4912-9E48-7BE38E8735AC}" destId="{AF1E0BF8-D3E0-4C19-A36C-68D9D2674C1D}" srcOrd="0" destOrd="0" presId="urn:microsoft.com/office/officeart/2005/8/layout/cycle7"/>
    <dgm:cxn modelId="{A3226976-7DC4-4F69-8490-DDF7333EA068}" type="presParOf" srcId="{E3CE9AC9-EEED-42AD-B457-1B1C68A7B2E5}" destId="{6EFCC33D-764A-47A6-9E5B-659E32111A00}" srcOrd="2" destOrd="0" presId="urn:microsoft.com/office/officeart/2005/8/layout/cycle7"/>
    <dgm:cxn modelId="{07AD69CD-FCFD-48E1-AB15-022A2E8EE8CE}" type="presParOf" srcId="{E3CE9AC9-EEED-42AD-B457-1B1C68A7B2E5}" destId="{D0B91595-803E-44BB-BE63-10F1B9C28D6E}" srcOrd="3" destOrd="0" presId="urn:microsoft.com/office/officeart/2005/8/layout/cycle7"/>
    <dgm:cxn modelId="{A1222920-A570-4D59-8FAD-0BF9DF1EB176}" type="presParOf" srcId="{D0B91595-803E-44BB-BE63-10F1B9C28D6E}" destId="{5355303B-60AF-4AF4-9598-00B6C6E1BD5C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E42844-F2A3-4204-9376-7A093AE40FEC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19A5770C-BE38-42F6-9E8E-834EA0A32750}">
      <dgm:prSet phldrT="[Текст]" custT="1"/>
      <dgm:spPr>
        <a:solidFill>
          <a:srgbClr val="002060"/>
        </a:solidFill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sz="2000" dirty="0" smtClean="0"/>
            <a:t>Графічний;</a:t>
          </a:r>
          <a:endParaRPr lang="uk-UA" sz="2000" dirty="0"/>
        </a:p>
      </dgm:t>
    </dgm:pt>
    <dgm:pt modelId="{2D0AFE38-4994-4289-BF22-2AF7F9A78676}" type="parTrans" cxnId="{67040DDA-8D6D-4A84-AAC9-E60D76A0379A}">
      <dgm:prSet/>
      <dgm:spPr/>
      <dgm:t>
        <a:bodyPr/>
        <a:lstStyle/>
        <a:p>
          <a:endParaRPr lang="uk-UA"/>
        </a:p>
      </dgm:t>
    </dgm:pt>
    <dgm:pt modelId="{1D1EECBB-DC0D-48F0-9089-589C129B007C}" type="sibTrans" cxnId="{67040DDA-8D6D-4A84-AAC9-E60D76A0379A}">
      <dgm:prSet/>
      <dgm:spPr/>
      <dgm:t>
        <a:bodyPr/>
        <a:lstStyle/>
        <a:p>
          <a:endParaRPr lang="uk-UA"/>
        </a:p>
      </dgm:t>
    </dgm:pt>
    <dgm:pt modelId="{2653799C-AAED-49E0-9A17-0D254DFB2E7B}">
      <dgm:prSet phldrT="[Текст]" custT="1"/>
      <dgm:spPr>
        <a:solidFill>
          <a:srgbClr val="0070C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sz="1600" dirty="0" smtClean="0"/>
            <a:t>Промисловий</a:t>
          </a:r>
          <a:r>
            <a:rPr lang="uk-UA" sz="1500" dirty="0" smtClean="0"/>
            <a:t>; </a:t>
          </a:r>
          <a:endParaRPr lang="uk-UA" sz="1500" dirty="0"/>
        </a:p>
      </dgm:t>
    </dgm:pt>
    <dgm:pt modelId="{7E861215-4CC5-4C96-AB82-74164CA56075}" type="parTrans" cxnId="{B053698E-007F-4253-B273-72649EE458AF}">
      <dgm:prSet/>
      <dgm:spPr/>
      <dgm:t>
        <a:bodyPr/>
        <a:lstStyle/>
        <a:p>
          <a:endParaRPr lang="uk-UA"/>
        </a:p>
      </dgm:t>
    </dgm:pt>
    <dgm:pt modelId="{E71275ED-0BB4-4CDF-8FD2-7B4726217141}" type="sibTrans" cxnId="{B053698E-007F-4253-B273-72649EE458AF}">
      <dgm:prSet/>
      <dgm:spPr/>
      <dgm:t>
        <a:bodyPr/>
        <a:lstStyle/>
        <a:p>
          <a:endParaRPr lang="uk-UA"/>
        </a:p>
      </dgm:t>
    </dgm:pt>
    <dgm:pt modelId="{E0EE8F7A-8E8A-49D2-9432-C21C4CCA0224}">
      <dgm:prSet phldrT="[Текст]"/>
      <dgm:spPr>
        <a:solidFill>
          <a:schemeClr val="accent4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Дизайн середовища та їхні різновиди.</a:t>
          </a:r>
          <a:endParaRPr lang="uk-UA" dirty="0"/>
        </a:p>
      </dgm:t>
    </dgm:pt>
    <dgm:pt modelId="{5AEB06B9-28D9-41FC-9BD8-6B44014AF5CD}" type="parTrans" cxnId="{65EFC595-2290-492E-987B-FD0B760C2928}">
      <dgm:prSet/>
      <dgm:spPr/>
      <dgm:t>
        <a:bodyPr/>
        <a:lstStyle/>
        <a:p>
          <a:endParaRPr lang="uk-UA"/>
        </a:p>
      </dgm:t>
    </dgm:pt>
    <dgm:pt modelId="{AD341C98-4E17-4A93-9809-1CCB024E8506}" type="sibTrans" cxnId="{65EFC595-2290-492E-987B-FD0B760C2928}">
      <dgm:prSet/>
      <dgm:spPr/>
      <dgm:t>
        <a:bodyPr/>
        <a:lstStyle/>
        <a:p>
          <a:endParaRPr lang="uk-UA"/>
        </a:p>
      </dgm:t>
    </dgm:pt>
    <dgm:pt modelId="{D9C1030F-186E-48CE-9470-4ADD2231C97B}" type="pres">
      <dgm:prSet presAssocID="{86E42844-F2A3-4204-9376-7A093AE40FEC}" presName="Name0" presStyleCnt="0">
        <dgm:presLayoutVars>
          <dgm:dir/>
          <dgm:animLvl val="lvl"/>
          <dgm:resizeHandles val="exact"/>
        </dgm:presLayoutVars>
      </dgm:prSet>
      <dgm:spPr/>
    </dgm:pt>
    <dgm:pt modelId="{CFA8A726-2313-4A18-B935-D1465063A53B}" type="pres">
      <dgm:prSet presAssocID="{19A5770C-BE38-42F6-9E8E-834EA0A3275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1874B3-7082-480B-9440-6B4D55C05250}" type="pres">
      <dgm:prSet presAssocID="{1D1EECBB-DC0D-48F0-9089-589C129B007C}" presName="parTxOnlySpace" presStyleCnt="0"/>
      <dgm:spPr/>
    </dgm:pt>
    <dgm:pt modelId="{B616A942-284B-43D3-95B2-CDE418FA61BD}" type="pres">
      <dgm:prSet presAssocID="{2653799C-AAED-49E0-9A17-0D254DFB2E7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A693EB-75DB-4B45-B524-C6EFCDE171BE}" type="pres">
      <dgm:prSet presAssocID="{E71275ED-0BB4-4CDF-8FD2-7B4726217141}" presName="parTxOnlySpace" presStyleCnt="0"/>
      <dgm:spPr/>
    </dgm:pt>
    <dgm:pt modelId="{14B39271-1A55-4C16-9A0F-1E74D68ECB35}" type="pres">
      <dgm:prSet presAssocID="{E0EE8F7A-8E8A-49D2-9432-C21C4CCA02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9B589B-B01B-45EA-B5A4-664795D5B978}" type="presOf" srcId="{E0EE8F7A-8E8A-49D2-9432-C21C4CCA0224}" destId="{14B39271-1A55-4C16-9A0F-1E74D68ECB35}" srcOrd="0" destOrd="0" presId="urn:microsoft.com/office/officeart/2005/8/layout/chevron1"/>
    <dgm:cxn modelId="{BE3AFCAB-B10F-490D-9BB0-86DE0D9119BE}" type="presOf" srcId="{86E42844-F2A3-4204-9376-7A093AE40FEC}" destId="{D9C1030F-186E-48CE-9470-4ADD2231C97B}" srcOrd="0" destOrd="0" presId="urn:microsoft.com/office/officeart/2005/8/layout/chevron1"/>
    <dgm:cxn modelId="{B053698E-007F-4253-B273-72649EE458AF}" srcId="{86E42844-F2A3-4204-9376-7A093AE40FEC}" destId="{2653799C-AAED-49E0-9A17-0D254DFB2E7B}" srcOrd="1" destOrd="0" parTransId="{7E861215-4CC5-4C96-AB82-74164CA56075}" sibTransId="{E71275ED-0BB4-4CDF-8FD2-7B4726217141}"/>
    <dgm:cxn modelId="{59528E22-D3B2-4183-8D12-DA9EEE0BC687}" type="presOf" srcId="{19A5770C-BE38-42F6-9E8E-834EA0A32750}" destId="{CFA8A726-2313-4A18-B935-D1465063A53B}" srcOrd="0" destOrd="0" presId="urn:microsoft.com/office/officeart/2005/8/layout/chevron1"/>
    <dgm:cxn modelId="{67040DDA-8D6D-4A84-AAC9-E60D76A0379A}" srcId="{86E42844-F2A3-4204-9376-7A093AE40FEC}" destId="{19A5770C-BE38-42F6-9E8E-834EA0A32750}" srcOrd="0" destOrd="0" parTransId="{2D0AFE38-4994-4289-BF22-2AF7F9A78676}" sibTransId="{1D1EECBB-DC0D-48F0-9089-589C129B007C}"/>
    <dgm:cxn modelId="{65EFC595-2290-492E-987B-FD0B760C2928}" srcId="{86E42844-F2A3-4204-9376-7A093AE40FEC}" destId="{E0EE8F7A-8E8A-49D2-9432-C21C4CCA0224}" srcOrd="2" destOrd="0" parTransId="{5AEB06B9-28D9-41FC-9BD8-6B44014AF5CD}" sibTransId="{AD341C98-4E17-4A93-9809-1CCB024E8506}"/>
    <dgm:cxn modelId="{FF6BA215-74E3-436B-97FD-6374E4EBBAF8}" type="presOf" srcId="{2653799C-AAED-49E0-9A17-0D254DFB2E7B}" destId="{B616A942-284B-43D3-95B2-CDE418FA61BD}" srcOrd="0" destOrd="0" presId="urn:microsoft.com/office/officeart/2005/8/layout/chevron1"/>
    <dgm:cxn modelId="{6881ABC5-4F3F-48A5-A397-1F92C5756E41}" type="presParOf" srcId="{D9C1030F-186E-48CE-9470-4ADD2231C97B}" destId="{CFA8A726-2313-4A18-B935-D1465063A53B}" srcOrd="0" destOrd="0" presId="urn:microsoft.com/office/officeart/2005/8/layout/chevron1"/>
    <dgm:cxn modelId="{5CD58AF7-C314-4E08-A5E5-BEC655F91984}" type="presParOf" srcId="{D9C1030F-186E-48CE-9470-4ADD2231C97B}" destId="{291874B3-7082-480B-9440-6B4D55C05250}" srcOrd="1" destOrd="0" presId="urn:microsoft.com/office/officeart/2005/8/layout/chevron1"/>
    <dgm:cxn modelId="{305A8BAB-2070-4475-9041-E4C1180B23BA}" type="presParOf" srcId="{D9C1030F-186E-48CE-9470-4ADD2231C97B}" destId="{B616A942-284B-43D3-95B2-CDE418FA61BD}" srcOrd="2" destOrd="0" presId="urn:microsoft.com/office/officeart/2005/8/layout/chevron1"/>
    <dgm:cxn modelId="{B90EE299-862D-4A81-B754-8397A5BC8215}" type="presParOf" srcId="{D9C1030F-186E-48CE-9470-4ADD2231C97B}" destId="{5DA693EB-75DB-4B45-B524-C6EFCDE171BE}" srcOrd="3" destOrd="0" presId="urn:microsoft.com/office/officeart/2005/8/layout/chevron1"/>
    <dgm:cxn modelId="{93B8BD3E-8575-4638-890D-4215F75A9691}" type="presParOf" srcId="{D9C1030F-186E-48CE-9470-4ADD2231C97B}" destId="{14B39271-1A55-4C16-9A0F-1E74D68ECB3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080295-55A3-4FB5-A88D-103A69505306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CB19137B-4103-415B-A04C-6526CE52DE1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/>
            <a:t>інформаційною графікою;</a:t>
          </a:r>
          <a:endParaRPr lang="uk-UA" sz="2400" dirty="0"/>
        </a:p>
      </dgm:t>
    </dgm:pt>
    <dgm:pt modelId="{3110A02B-6325-4F52-8C02-AE22BDA4F67D}" type="parTrans" cxnId="{0FFC0DA7-EE09-408A-B9C7-9431A122A6B4}">
      <dgm:prSet/>
      <dgm:spPr/>
      <dgm:t>
        <a:bodyPr/>
        <a:lstStyle/>
        <a:p>
          <a:endParaRPr lang="uk-UA"/>
        </a:p>
      </dgm:t>
    </dgm:pt>
    <dgm:pt modelId="{2244894C-B5C4-4F6C-A7BF-A761DB5F65E3}" type="sibTrans" cxnId="{0FFC0DA7-EE09-408A-B9C7-9431A122A6B4}">
      <dgm:prSet/>
      <dgm:spPr/>
      <dgm:t>
        <a:bodyPr/>
        <a:lstStyle/>
        <a:p>
          <a:endParaRPr lang="uk-UA"/>
        </a:p>
      </dgm:t>
    </dgm:pt>
    <dgm:pt modelId="{D4071DA8-559D-4A89-888E-B4F6A06F0A85}">
      <dgm:prSet phldrT="[Текст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рекламою та ін.</a:t>
          </a:r>
          <a:endParaRPr lang="uk-UA" dirty="0">
            <a:solidFill>
              <a:schemeClr val="bg1"/>
            </a:solidFill>
          </a:endParaRPr>
        </a:p>
      </dgm:t>
    </dgm:pt>
    <dgm:pt modelId="{B1F308CD-80F0-48AD-B724-A182FD599ED5}" type="parTrans" cxnId="{8EF8A0BF-5FCE-4C09-97B6-8E228C422668}">
      <dgm:prSet/>
      <dgm:spPr/>
      <dgm:t>
        <a:bodyPr/>
        <a:lstStyle/>
        <a:p>
          <a:endParaRPr lang="uk-UA"/>
        </a:p>
      </dgm:t>
    </dgm:pt>
    <dgm:pt modelId="{36734927-C324-4894-87F3-06FDB35090BF}" type="sibTrans" cxnId="{8EF8A0BF-5FCE-4C09-97B6-8E228C422668}">
      <dgm:prSet/>
      <dgm:spPr/>
      <dgm:t>
        <a:bodyPr/>
        <a:lstStyle/>
        <a:p>
          <a:endParaRPr lang="uk-UA"/>
        </a:p>
      </dgm:t>
    </dgm:pt>
    <dgm:pt modelId="{2CEE0333-E8F9-490E-8964-E1CA14765F73}">
      <dgm:prSet custT="1"/>
      <dgm:spPr>
        <a:solidFill>
          <a:srgbClr val="FFFF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2000" dirty="0" smtClean="0"/>
            <a:t>робота з візуальними комунікаціями</a:t>
          </a:r>
          <a:endParaRPr lang="uk-UA" sz="2000" dirty="0"/>
        </a:p>
      </dgm:t>
    </dgm:pt>
    <dgm:pt modelId="{E00639CD-B067-460C-ADE1-7C7A73D2F4D0}" type="parTrans" cxnId="{F8A1DB63-66B6-492F-86A2-C9D52637CA20}">
      <dgm:prSet/>
      <dgm:spPr/>
      <dgm:t>
        <a:bodyPr/>
        <a:lstStyle/>
        <a:p>
          <a:endParaRPr lang="uk-UA"/>
        </a:p>
      </dgm:t>
    </dgm:pt>
    <dgm:pt modelId="{721EDC90-B06B-493A-AD85-63CD1B7D4C4A}" type="sibTrans" cxnId="{F8A1DB63-66B6-492F-86A2-C9D52637CA20}">
      <dgm:prSet/>
      <dgm:spPr/>
      <dgm:t>
        <a:bodyPr/>
        <a:lstStyle/>
        <a:p>
          <a:endParaRPr lang="uk-UA"/>
        </a:p>
      </dgm:t>
    </dgm:pt>
    <dgm:pt modelId="{7F2F598E-8F8F-4763-A9D1-503261DBB468}" type="pres">
      <dgm:prSet presAssocID="{D3080295-55A3-4FB5-A88D-103A69505306}" presName="Name0" presStyleCnt="0">
        <dgm:presLayoutVars>
          <dgm:dir/>
          <dgm:resizeHandles val="exact"/>
        </dgm:presLayoutVars>
      </dgm:prSet>
      <dgm:spPr/>
    </dgm:pt>
    <dgm:pt modelId="{E723FF09-C616-46A7-AB3E-1A272623CFC1}" type="pres">
      <dgm:prSet presAssocID="{2CEE0333-E8F9-490E-8964-E1CA14765F73}" presName="composite" presStyleCnt="0"/>
      <dgm:spPr/>
    </dgm:pt>
    <dgm:pt modelId="{2A2E1B17-8F77-4AE3-8E87-F95C694868E2}" type="pres">
      <dgm:prSet presAssocID="{2CEE0333-E8F9-490E-8964-E1CA14765F73}" presName="bgChev" presStyleLbl="node1" presStyleIdx="0" presStyleCnt="3" custLinFactNeighborX="-40" custLinFactNeighborY="-14887"/>
      <dgm:spPr>
        <a:solidFill>
          <a:schemeClr val="accent2">
            <a:lumMod val="50000"/>
          </a:schemeClr>
        </a:solidFill>
      </dgm:spPr>
    </dgm:pt>
    <dgm:pt modelId="{ED1073A8-3EF9-4BDA-A21C-6D8AFDC45C32}" type="pres">
      <dgm:prSet presAssocID="{2CEE0333-E8F9-490E-8964-E1CA14765F73}" presName="txNode" presStyleLbl="fgAcc1" presStyleIdx="0" presStyleCnt="3" custScaleX="134182" custScaleY="1281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32A872-7052-4FD0-9E10-1BB72F28A8B9}" type="pres">
      <dgm:prSet presAssocID="{721EDC90-B06B-493A-AD85-63CD1B7D4C4A}" presName="compositeSpace" presStyleCnt="0"/>
      <dgm:spPr/>
    </dgm:pt>
    <dgm:pt modelId="{F7926556-071A-4B7E-A3D0-5BC5043B0A3D}" type="pres">
      <dgm:prSet presAssocID="{CB19137B-4103-415B-A04C-6526CE52DE15}" presName="composite" presStyleCnt="0"/>
      <dgm:spPr/>
    </dgm:pt>
    <dgm:pt modelId="{CE92A68C-37DB-4BFF-8161-CA6301D1672D}" type="pres">
      <dgm:prSet presAssocID="{CB19137B-4103-415B-A04C-6526CE52DE15}" presName="bgChev" presStyleLbl="node1" presStyleIdx="1" presStyleCnt="3" custLinFactNeighborX="-1414" custLinFactNeighborY="-16042"/>
      <dgm:spPr>
        <a:solidFill>
          <a:schemeClr val="accent5">
            <a:lumMod val="50000"/>
          </a:schemeClr>
        </a:solidFill>
      </dgm:spPr>
    </dgm:pt>
    <dgm:pt modelId="{138F0E48-2820-4CEF-9B57-F640E4BAA3D6}" type="pres">
      <dgm:prSet presAssocID="{CB19137B-4103-415B-A04C-6526CE52DE15}" presName="txNode" presStyleLbl="fgAcc1" presStyleIdx="1" presStyleCnt="3" custScaleX="148072" custScaleY="133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955CFD-3FEF-4D64-B81B-25C56FBF7F82}" type="pres">
      <dgm:prSet presAssocID="{2244894C-B5C4-4F6C-A7BF-A761DB5F65E3}" presName="compositeSpace" presStyleCnt="0"/>
      <dgm:spPr/>
    </dgm:pt>
    <dgm:pt modelId="{BC0F3672-0258-434F-8FC1-1A6815EE3A80}" type="pres">
      <dgm:prSet presAssocID="{D4071DA8-559D-4A89-888E-B4F6A06F0A85}" presName="composite" presStyleCnt="0"/>
      <dgm:spPr/>
    </dgm:pt>
    <dgm:pt modelId="{C36D626F-ABFB-4814-876A-93DDD3E26E6F}" type="pres">
      <dgm:prSet presAssocID="{D4071DA8-559D-4A89-888E-B4F6A06F0A85}" presName="bgChev" presStyleLbl="node1" presStyleIdx="2" presStyleCnt="3" custLinFactNeighborX="531" custLinFactNeighborY="-20739"/>
      <dgm:spPr>
        <a:solidFill>
          <a:schemeClr val="accent4">
            <a:lumMod val="50000"/>
          </a:schemeClr>
        </a:solidFill>
      </dgm:spPr>
    </dgm:pt>
    <dgm:pt modelId="{6C34A759-B9A2-4B29-82A1-3F44FD8FD080}" type="pres">
      <dgm:prSet presAssocID="{D4071DA8-559D-4A89-888E-B4F6A06F0A85}" presName="txNode" presStyleLbl="fgAcc1" presStyleIdx="2" presStyleCnt="3" custScaleX="131193" custScaleY="1109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B0FEE1-F84D-45AE-8A42-A486C55E247A}" type="presOf" srcId="{CB19137B-4103-415B-A04C-6526CE52DE15}" destId="{138F0E48-2820-4CEF-9B57-F640E4BAA3D6}" srcOrd="0" destOrd="0" presId="urn:microsoft.com/office/officeart/2005/8/layout/chevronAccent+Icon"/>
    <dgm:cxn modelId="{386AF20F-0BD2-4A67-800B-2CFBFE4D3CFD}" type="presOf" srcId="{D3080295-55A3-4FB5-A88D-103A69505306}" destId="{7F2F598E-8F8F-4763-A9D1-503261DBB468}" srcOrd="0" destOrd="0" presId="urn:microsoft.com/office/officeart/2005/8/layout/chevronAccent+Icon"/>
    <dgm:cxn modelId="{8EF8A0BF-5FCE-4C09-97B6-8E228C422668}" srcId="{D3080295-55A3-4FB5-A88D-103A69505306}" destId="{D4071DA8-559D-4A89-888E-B4F6A06F0A85}" srcOrd="2" destOrd="0" parTransId="{B1F308CD-80F0-48AD-B724-A182FD599ED5}" sibTransId="{36734927-C324-4894-87F3-06FDB35090BF}"/>
    <dgm:cxn modelId="{696BD7B6-A173-4063-B0C2-1AA67D0984AF}" type="presOf" srcId="{D4071DA8-559D-4A89-888E-B4F6A06F0A85}" destId="{6C34A759-B9A2-4B29-82A1-3F44FD8FD080}" srcOrd="0" destOrd="0" presId="urn:microsoft.com/office/officeart/2005/8/layout/chevronAccent+Icon"/>
    <dgm:cxn modelId="{4C6266C0-3EEE-4E89-8260-FFB6C0CC914C}" type="presOf" srcId="{2CEE0333-E8F9-490E-8964-E1CA14765F73}" destId="{ED1073A8-3EF9-4BDA-A21C-6D8AFDC45C32}" srcOrd="0" destOrd="0" presId="urn:microsoft.com/office/officeart/2005/8/layout/chevronAccent+Icon"/>
    <dgm:cxn modelId="{0FFC0DA7-EE09-408A-B9C7-9431A122A6B4}" srcId="{D3080295-55A3-4FB5-A88D-103A69505306}" destId="{CB19137B-4103-415B-A04C-6526CE52DE15}" srcOrd="1" destOrd="0" parTransId="{3110A02B-6325-4F52-8C02-AE22BDA4F67D}" sibTransId="{2244894C-B5C4-4F6C-A7BF-A761DB5F65E3}"/>
    <dgm:cxn modelId="{F8A1DB63-66B6-492F-86A2-C9D52637CA20}" srcId="{D3080295-55A3-4FB5-A88D-103A69505306}" destId="{2CEE0333-E8F9-490E-8964-E1CA14765F73}" srcOrd="0" destOrd="0" parTransId="{E00639CD-B067-460C-ADE1-7C7A73D2F4D0}" sibTransId="{721EDC90-B06B-493A-AD85-63CD1B7D4C4A}"/>
    <dgm:cxn modelId="{A0CC87B3-6A6F-47FE-A6C1-89BFA4A04924}" type="presParOf" srcId="{7F2F598E-8F8F-4763-A9D1-503261DBB468}" destId="{E723FF09-C616-46A7-AB3E-1A272623CFC1}" srcOrd="0" destOrd="0" presId="urn:microsoft.com/office/officeart/2005/8/layout/chevronAccent+Icon"/>
    <dgm:cxn modelId="{2E34548D-AD4A-4ECA-8272-9C0651E35E2F}" type="presParOf" srcId="{E723FF09-C616-46A7-AB3E-1A272623CFC1}" destId="{2A2E1B17-8F77-4AE3-8E87-F95C694868E2}" srcOrd="0" destOrd="0" presId="urn:microsoft.com/office/officeart/2005/8/layout/chevronAccent+Icon"/>
    <dgm:cxn modelId="{6A982A84-CCD2-4881-A075-8D216B624438}" type="presParOf" srcId="{E723FF09-C616-46A7-AB3E-1A272623CFC1}" destId="{ED1073A8-3EF9-4BDA-A21C-6D8AFDC45C32}" srcOrd="1" destOrd="0" presId="urn:microsoft.com/office/officeart/2005/8/layout/chevronAccent+Icon"/>
    <dgm:cxn modelId="{827CB2C3-E956-41F8-BABB-255A47E2BF76}" type="presParOf" srcId="{7F2F598E-8F8F-4763-A9D1-503261DBB468}" destId="{6732A872-7052-4FD0-9E10-1BB72F28A8B9}" srcOrd="1" destOrd="0" presId="urn:microsoft.com/office/officeart/2005/8/layout/chevronAccent+Icon"/>
    <dgm:cxn modelId="{C3709BE6-4E01-46FA-AFC9-31D1887A5F0D}" type="presParOf" srcId="{7F2F598E-8F8F-4763-A9D1-503261DBB468}" destId="{F7926556-071A-4B7E-A3D0-5BC5043B0A3D}" srcOrd="2" destOrd="0" presId="urn:microsoft.com/office/officeart/2005/8/layout/chevronAccent+Icon"/>
    <dgm:cxn modelId="{CB95ECD6-35C5-4D65-984B-F920A673E9C6}" type="presParOf" srcId="{F7926556-071A-4B7E-A3D0-5BC5043B0A3D}" destId="{CE92A68C-37DB-4BFF-8161-CA6301D1672D}" srcOrd="0" destOrd="0" presId="urn:microsoft.com/office/officeart/2005/8/layout/chevronAccent+Icon"/>
    <dgm:cxn modelId="{AAD98521-94D3-499F-BA70-0E86A7D5149D}" type="presParOf" srcId="{F7926556-071A-4B7E-A3D0-5BC5043B0A3D}" destId="{138F0E48-2820-4CEF-9B57-F640E4BAA3D6}" srcOrd="1" destOrd="0" presId="urn:microsoft.com/office/officeart/2005/8/layout/chevronAccent+Icon"/>
    <dgm:cxn modelId="{B9F883D9-118C-4226-9BA4-BDD8D56DEA73}" type="presParOf" srcId="{7F2F598E-8F8F-4763-A9D1-503261DBB468}" destId="{1B955CFD-3FEF-4D64-B81B-25C56FBF7F82}" srcOrd="3" destOrd="0" presId="urn:microsoft.com/office/officeart/2005/8/layout/chevronAccent+Icon"/>
    <dgm:cxn modelId="{5276D442-1E29-4FC4-8B1A-C472B92BCA58}" type="presParOf" srcId="{7F2F598E-8F8F-4763-A9D1-503261DBB468}" destId="{BC0F3672-0258-434F-8FC1-1A6815EE3A80}" srcOrd="4" destOrd="0" presId="urn:microsoft.com/office/officeart/2005/8/layout/chevronAccent+Icon"/>
    <dgm:cxn modelId="{B4DD2CCC-505E-4BDD-A81D-18B086241482}" type="presParOf" srcId="{BC0F3672-0258-434F-8FC1-1A6815EE3A80}" destId="{C36D626F-ABFB-4814-876A-93DDD3E26E6F}" srcOrd="0" destOrd="0" presId="urn:microsoft.com/office/officeart/2005/8/layout/chevronAccent+Icon"/>
    <dgm:cxn modelId="{C6B6E2DD-47D0-4DC2-8718-F4C279AAFD76}" type="presParOf" srcId="{BC0F3672-0258-434F-8FC1-1A6815EE3A80}" destId="{6C34A759-B9A2-4B29-82A1-3F44FD8FD08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669679-5970-45D2-820D-EFE3952CEA5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3F612D-B237-4C57-8A07-A0F6FACAF11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0"/>
          <a:r>
            <a:rPr lang="ru-RU" sz="1800" dirty="0" err="1" smtClean="0"/>
            <a:t>Обєктів</a:t>
          </a:r>
          <a:r>
            <a:rPr lang="ru-RU" sz="1800" dirty="0" smtClean="0"/>
            <a:t> </a:t>
          </a:r>
          <a:r>
            <a:rPr lang="ru-RU" sz="1800" dirty="0" err="1" smtClean="0"/>
            <a:t>машинобудування</a:t>
          </a:r>
          <a:r>
            <a:rPr lang="ru-RU" sz="1800" dirty="0" smtClean="0"/>
            <a:t>;</a:t>
          </a:r>
          <a:endParaRPr lang="uk-UA" sz="1800" dirty="0"/>
        </a:p>
      </dgm:t>
    </dgm:pt>
    <dgm:pt modelId="{8202B8AF-8B4E-40D3-ACB9-177AD33AA5CA}" type="parTrans" cxnId="{CC3C989C-4261-4226-94F3-FD8319C0569A}">
      <dgm:prSet/>
      <dgm:spPr/>
      <dgm:t>
        <a:bodyPr/>
        <a:lstStyle/>
        <a:p>
          <a:endParaRPr lang="uk-UA"/>
        </a:p>
      </dgm:t>
    </dgm:pt>
    <dgm:pt modelId="{4F5B5BBB-83F4-47CB-86A0-391246E9CD25}" type="sibTrans" cxnId="{CC3C989C-4261-4226-94F3-FD8319C0569A}">
      <dgm:prSet/>
      <dgm:spPr/>
      <dgm:t>
        <a:bodyPr/>
        <a:lstStyle/>
        <a:p>
          <a:endParaRPr lang="uk-UA"/>
        </a:p>
      </dgm:t>
    </dgm:pt>
    <dgm:pt modelId="{10F59A12-5E40-4646-B1DD-D46F489DB31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uk-UA" sz="2400" dirty="0" smtClean="0"/>
            <a:t>Одягу і т. д.</a:t>
          </a:r>
          <a:endParaRPr lang="uk-UA" sz="2400" dirty="0"/>
        </a:p>
      </dgm:t>
    </dgm:pt>
    <dgm:pt modelId="{B730B8DC-CC76-40F1-84B4-A1ADA01402D6}" type="parTrans" cxnId="{E10D6449-A9AD-483A-B940-B83314783468}">
      <dgm:prSet/>
      <dgm:spPr/>
      <dgm:t>
        <a:bodyPr/>
        <a:lstStyle/>
        <a:p>
          <a:endParaRPr lang="uk-UA"/>
        </a:p>
      </dgm:t>
    </dgm:pt>
    <dgm:pt modelId="{0DB1442A-7A3E-4F15-8D78-D84A18CAB1B4}" type="sibTrans" cxnId="{E10D6449-A9AD-483A-B940-B83314783468}">
      <dgm:prSet/>
      <dgm:spPr/>
      <dgm:t>
        <a:bodyPr/>
        <a:lstStyle/>
        <a:p>
          <a:endParaRPr lang="uk-UA"/>
        </a:p>
      </dgm:t>
    </dgm:pt>
    <dgm:pt modelId="{B6A7DA51-A845-4E8B-9E67-93D88ED937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sz="2400" dirty="0" smtClean="0"/>
            <a:t>засобів транспорту;</a:t>
          </a:r>
          <a:endParaRPr lang="uk-UA" sz="2400" dirty="0"/>
        </a:p>
      </dgm:t>
    </dgm:pt>
    <dgm:pt modelId="{C8B67962-5FC9-425A-9D91-6D5D69B499A1}" type="parTrans" cxnId="{FFDDB1D3-17A0-4B36-8A86-12360761668A}">
      <dgm:prSet/>
      <dgm:spPr/>
      <dgm:t>
        <a:bodyPr/>
        <a:lstStyle/>
        <a:p>
          <a:endParaRPr lang="uk-UA"/>
        </a:p>
      </dgm:t>
    </dgm:pt>
    <dgm:pt modelId="{755F33EF-7A7C-4630-94F9-7F8C581BDC08}" type="sibTrans" cxnId="{FFDDB1D3-17A0-4B36-8A86-12360761668A}">
      <dgm:prSet/>
      <dgm:spPr/>
      <dgm:t>
        <a:bodyPr/>
        <a:lstStyle/>
        <a:p>
          <a:endParaRPr lang="uk-UA"/>
        </a:p>
      </dgm:t>
    </dgm:pt>
    <dgm:pt modelId="{B68CEEA5-7FA6-4F77-B9E0-C13DA9AD4DA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побутових</a:t>
          </a:r>
          <a:r>
            <a:rPr lang="ru-RU" dirty="0" smtClean="0"/>
            <a:t> речей і </a:t>
          </a:r>
          <a:r>
            <a:rPr lang="ru-RU" dirty="0" err="1" smtClean="0"/>
            <a:t>приладів</a:t>
          </a:r>
          <a:r>
            <a:rPr lang="ru-RU" dirty="0" smtClean="0"/>
            <a:t>,</a:t>
          </a:r>
          <a:endParaRPr lang="uk-UA" dirty="0"/>
        </a:p>
      </dgm:t>
    </dgm:pt>
    <dgm:pt modelId="{EED43B80-5EE0-4CAB-8F47-FAE8932182BC}" type="parTrans" cxnId="{E5F1D0DF-23EA-492E-BD95-C8050A45F32F}">
      <dgm:prSet/>
      <dgm:spPr/>
      <dgm:t>
        <a:bodyPr/>
        <a:lstStyle/>
        <a:p>
          <a:endParaRPr lang="uk-UA"/>
        </a:p>
      </dgm:t>
    </dgm:pt>
    <dgm:pt modelId="{94D65246-E29F-44C8-B274-56322172D2FF}" type="sibTrans" cxnId="{E5F1D0DF-23EA-492E-BD95-C8050A45F32F}">
      <dgm:prSet/>
      <dgm:spPr/>
      <dgm:t>
        <a:bodyPr/>
        <a:lstStyle/>
        <a:p>
          <a:endParaRPr lang="uk-UA"/>
        </a:p>
      </dgm:t>
    </dgm:pt>
    <dgm:pt modelId="{5587D2F1-0BAD-4B01-B002-6154945A4054}">
      <dgm:prSet/>
      <dgm:spPr/>
      <dgm:t>
        <a:bodyPr/>
        <a:lstStyle/>
        <a:p>
          <a:endParaRPr lang="uk-UA"/>
        </a:p>
      </dgm:t>
    </dgm:pt>
    <dgm:pt modelId="{5204B948-C1D2-48DA-B108-AAA6184924AD}" type="parTrans" cxnId="{96D1E14B-6DE4-41A8-87AC-74D8785601AC}">
      <dgm:prSet/>
      <dgm:spPr/>
      <dgm:t>
        <a:bodyPr/>
        <a:lstStyle/>
        <a:p>
          <a:endParaRPr lang="uk-UA"/>
        </a:p>
      </dgm:t>
    </dgm:pt>
    <dgm:pt modelId="{9DAEA4F2-CE19-4448-A13A-1016379223CB}" type="sibTrans" cxnId="{96D1E14B-6DE4-41A8-87AC-74D8785601AC}">
      <dgm:prSet/>
      <dgm:spPr/>
      <dgm:t>
        <a:bodyPr/>
        <a:lstStyle/>
        <a:p>
          <a:endParaRPr lang="uk-UA"/>
        </a:p>
      </dgm:t>
    </dgm:pt>
    <dgm:pt modelId="{61FB0629-B5BB-4211-B164-52D5DF193079}">
      <dgm:prSet/>
      <dgm:spPr/>
      <dgm:t>
        <a:bodyPr/>
        <a:lstStyle/>
        <a:p>
          <a:endParaRPr lang="uk-UA"/>
        </a:p>
      </dgm:t>
    </dgm:pt>
    <dgm:pt modelId="{91EAD4DA-614B-48FD-997E-618A6CAB6F32}" type="parTrans" cxnId="{683B546B-7EB2-4168-AFCB-3F4C36E25587}">
      <dgm:prSet/>
      <dgm:spPr/>
      <dgm:t>
        <a:bodyPr/>
        <a:lstStyle/>
        <a:p>
          <a:endParaRPr lang="uk-UA"/>
        </a:p>
      </dgm:t>
    </dgm:pt>
    <dgm:pt modelId="{E6020B9F-F65C-4689-A7E1-AF0E8165CABB}" type="sibTrans" cxnId="{683B546B-7EB2-4168-AFCB-3F4C36E25587}">
      <dgm:prSet/>
      <dgm:spPr/>
      <dgm:t>
        <a:bodyPr/>
        <a:lstStyle/>
        <a:p>
          <a:endParaRPr lang="uk-UA"/>
        </a:p>
      </dgm:t>
    </dgm:pt>
    <dgm:pt modelId="{1056DB7E-F043-4142-8380-A1175F1DB926}">
      <dgm:prSet/>
      <dgm:spPr/>
      <dgm:t>
        <a:bodyPr/>
        <a:lstStyle/>
        <a:p>
          <a:endParaRPr lang="uk-UA"/>
        </a:p>
      </dgm:t>
    </dgm:pt>
    <dgm:pt modelId="{63FAB309-B6A6-4B0E-AB70-73A5EDC0BAB5}" type="parTrans" cxnId="{D73D9F1A-B37E-4A36-A6EA-A65F0846259B}">
      <dgm:prSet/>
      <dgm:spPr/>
      <dgm:t>
        <a:bodyPr/>
        <a:lstStyle/>
        <a:p>
          <a:endParaRPr lang="uk-UA"/>
        </a:p>
      </dgm:t>
    </dgm:pt>
    <dgm:pt modelId="{B8DC73BF-4ABB-4062-AC1A-0C9192C8ED47}" type="sibTrans" cxnId="{D73D9F1A-B37E-4A36-A6EA-A65F0846259B}">
      <dgm:prSet/>
      <dgm:spPr/>
      <dgm:t>
        <a:bodyPr/>
        <a:lstStyle/>
        <a:p>
          <a:endParaRPr lang="uk-UA"/>
        </a:p>
      </dgm:t>
    </dgm:pt>
    <dgm:pt modelId="{6CB39F64-DE4C-4FA3-AA56-B21750313251}" type="pres">
      <dgm:prSet presAssocID="{ED669679-5970-45D2-820D-EFE3952CEA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6114C6-127A-4D42-B649-70C415CE1953}" type="pres">
      <dgm:prSet presAssocID="{993F612D-B237-4C57-8A07-A0F6FACAF119}" presName="centerShape" presStyleLbl="node0" presStyleIdx="0" presStyleCnt="1" custLinFactNeighborY="-443"/>
      <dgm:spPr/>
      <dgm:t>
        <a:bodyPr/>
        <a:lstStyle/>
        <a:p>
          <a:endParaRPr lang="uk-UA"/>
        </a:p>
      </dgm:t>
    </dgm:pt>
    <dgm:pt modelId="{42C2A79E-5C9E-492B-841A-8A6B451319C2}" type="pres">
      <dgm:prSet presAssocID="{EED43B80-5EE0-4CAB-8F47-FAE8932182BC}" presName="Name9" presStyleLbl="parChTrans1D2" presStyleIdx="0" presStyleCnt="3"/>
      <dgm:spPr/>
      <dgm:t>
        <a:bodyPr/>
        <a:lstStyle/>
        <a:p>
          <a:endParaRPr lang="uk-UA"/>
        </a:p>
      </dgm:t>
    </dgm:pt>
    <dgm:pt modelId="{09A9EF15-D578-42AF-9A41-088F3DB750F5}" type="pres">
      <dgm:prSet presAssocID="{EED43B80-5EE0-4CAB-8F47-FAE8932182BC}" presName="connTx" presStyleLbl="parChTrans1D2" presStyleIdx="0" presStyleCnt="3"/>
      <dgm:spPr/>
      <dgm:t>
        <a:bodyPr/>
        <a:lstStyle/>
        <a:p>
          <a:endParaRPr lang="uk-UA"/>
        </a:p>
      </dgm:t>
    </dgm:pt>
    <dgm:pt modelId="{0AF5660F-DC26-468E-8EEE-194734D2497D}" type="pres">
      <dgm:prSet presAssocID="{B68CEEA5-7FA6-4F77-B9E0-C13DA9AD4D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44EDEA-EF29-4AFB-9139-2A889CF0F0DF}" type="pres">
      <dgm:prSet presAssocID="{B730B8DC-CC76-40F1-84B4-A1ADA01402D6}" presName="Name9" presStyleLbl="parChTrans1D2" presStyleIdx="1" presStyleCnt="3"/>
      <dgm:spPr/>
      <dgm:t>
        <a:bodyPr/>
        <a:lstStyle/>
        <a:p>
          <a:endParaRPr lang="uk-UA"/>
        </a:p>
      </dgm:t>
    </dgm:pt>
    <dgm:pt modelId="{C2A68BE1-690A-4B9F-9219-D29325074439}" type="pres">
      <dgm:prSet presAssocID="{B730B8DC-CC76-40F1-84B4-A1ADA01402D6}" presName="connTx" presStyleLbl="parChTrans1D2" presStyleIdx="1" presStyleCnt="3"/>
      <dgm:spPr/>
      <dgm:t>
        <a:bodyPr/>
        <a:lstStyle/>
        <a:p>
          <a:endParaRPr lang="uk-UA"/>
        </a:p>
      </dgm:t>
    </dgm:pt>
    <dgm:pt modelId="{02AE7C6E-24C1-4059-90BE-B0D59732C466}" type="pres">
      <dgm:prSet presAssocID="{10F59A12-5E40-4646-B1DD-D46F489DB3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81D0A4-4989-44E1-8C62-E32D81040F90}" type="pres">
      <dgm:prSet presAssocID="{C8B67962-5FC9-425A-9D91-6D5D69B499A1}" presName="Name9" presStyleLbl="parChTrans1D2" presStyleIdx="2" presStyleCnt="3"/>
      <dgm:spPr/>
      <dgm:t>
        <a:bodyPr/>
        <a:lstStyle/>
        <a:p>
          <a:endParaRPr lang="uk-UA"/>
        </a:p>
      </dgm:t>
    </dgm:pt>
    <dgm:pt modelId="{5F101E4C-44CB-4271-AE49-F30A8022E276}" type="pres">
      <dgm:prSet presAssocID="{C8B67962-5FC9-425A-9D91-6D5D69B499A1}" presName="connTx" presStyleLbl="parChTrans1D2" presStyleIdx="2" presStyleCnt="3"/>
      <dgm:spPr/>
      <dgm:t>
        <a:bodyPr/>
        <a:lstStyle/>
        <a:p>
          <a:endParaRPr lang="uk-UA"/>
        </a:p>
      </dgm:t>
    </dgm:pt>
    <dgm:pt modelId="{130CC4F6-8184-40CE-ACFC-AE67D2B132FE}" type="pres">
      <dgm:prSet presAssocID="{B6A7DA51-A845-4E8B-9E67-93D88ED937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849DBFE-F77D-4004-978A-30E1137ED0D3}" type="presOf" srcId="{EED43B80-5EE0-4CAB-8F47-FAE8932182BC}" destId="{09A9EF15-D578-42AF-9A41-088F3DB750F5}" srcOrd="1" destOrd="0" presId="urn:microsoft.com/office/officeart/2005/8/layout/radial1"/>
    <dgm:cxn modelId="{DC1F13D6-5F89-42D6-9CC4-D03C4B74CD9A}" type="presOf" srcId="{10F59A12-5E40-4646-B1DD-D46F489DB313}" destId="{02AE7C6E-24C1-4059-90BE-B0D59732C466}" srcOrd="0" destOrd="0" presId="urn:microsoft.com/office/officeart/2005/8/layout/radial1"/>
    <dgm:cxn modelId="{CC3C989C-4261-4226-94F3-FD8319C0569A}" srcId="{ED669679-5970-45D2-820D-EFE3952CEA57}" destId="{993F612D-B237-4C57-8A07-A0F6FACAF119}" srcOrd="0" destOrd="0" parTransId="{8202B8AF-8B4E-40D3-ACB9-177AD33AA5CA}" sibTransId="{4F5B5BBB-83F4-47CB-86A0-391246E9CD25}"/>
    <dgm:cxn modelId="{65756249-2F18-4A6D-9D7D-6E1BF0DE6D75}" type="presOf" srcId="{B730B8DC-CC76-40F1-84B4-A1ADA01402D6}" destId="{C2A68BE1-690A-4B9F-9219-D29325074439}" srcOrd="1" destOrd="0" presId="urn:microsoft.com/office/officeart/2005/8/layout/radial1"/>
    <dgm:cxn modelId="{5BE0AB64-4FCF-41CE-8A37-770CAC0B9154}" type="presOf" srcId="{B6A7DA51-A845-4E8B-9E67-93D88ED937B4}" destId="{130CC4F6-8184-40CE-ACFC-AE67D2B132FE}" srcOrd="0" destOrd="0" presId="urn:microsoft.com/office/officeart/2005/8/layout/radial1"/>
    <dgm:cxn modelId="{E5F1D0DF-23EA-492E-BD95-C8050A45F32F}" srcId="{993F612D-B237-4C57-8A07-A0F6FACAF119}" destId="{B68CEEA5-7FA6-4F77-B9E0-C13DA9AD4DA3}" srcOrd="0" destOrd="0" parTransId="{EED43B80-5EE0-4CAB-8F47-FAE8932182BC}" sibTransId="{94D65246-E29F-44C8-B274-56322172D2FF}"/>
    <dgm:cxn modelId="{E10D6449-A9AD-483A-B940-B83314783468}" srcId="{993F612D-B237-4C57-8A07-A0F6FACAF119}" destId="{10F59A12-5E40-4646-B1DD-D46F489DB313}" srcOrd="1" destOrd="0" parTransId="{B730B8DC-CC76-40F1-84B4-A1ADA01402D6}" sibTransId="{0DB1442A-7A3E-4F15-8D78-D84A18CAB1B4}"/>
    <dgm:cxn modelId="{7656F11B-902A-4B41-82A0-0981F6AF6C63}" type="presOf" srcId="{EED43B80-5EE0-4CAB-8F47-FAE8932182BC}" destId="{42C2A79E-5C9E-492B-841A-8A6B451319C2}" srcOrd="0" destOrd="0" presId="urn:microsoft.com/office/officeart/2005/8/layout/radial1"/>
    <dgm:cxn modelId="{9EC3208F-7F73-49B0-8B6C-12BA20447662}" type="presOf" srcId="{ED669679-5970-45D2-820D-EFE3952CEA57}" destId="{6CB39F64-DE4C-4FA3-AA56-B21750313251}" srcOrd="0" destOrd="0" presId="urn:microsoft.com/office/officeart/2005/8/layout/radial1"/>
    <dgm:cxn modelId="{A909BC81-3E7A-4C8E-9088-5CD475F6208F}" type="presOf" srcId="{993F612D-B237-4C57-8A07-A0F6FACAF119}" destId="{F86114C6-127A-4D42-B649-70C415CE1953}" srcOrd="0" destOrd="0" presId="urn:microsoft.com/office/officeart/2005/8/layout/radial1"/>
    <dgm:cxn modelId="{94F9A953-D455-4EC1-97C7-CF0FEABC5280}" type="presOf" srcId="{C8B67962-5FC9-425A-9D91-6D5D69B499A1}" destId="{5F101E4C-44CB-4271-AE49-F30A8022E276}" srcOrd="1" destOrd="0" presId="urn:microsoft.com/office/officeart/2005/8/layout/radial1"/>
    <dgm:cxn modelId="{07B9E6C2-58A1-4944-9695-532BCF8F56A6}" type="presOf" srcId="{C8B67962-5FC9-425A-9D91-6D5D69B499A1}" destId="{7E81D0A4-4989-44E1-8C62-E32D81040F90}" srcOrd="0" destOrd="0" presId="urn:microsoft.com/office/officeart/2005/8/layout/radial1"/>
    <dgm:cxn modelId="{683B546B-7EB2-4168-AFCB-3F4C36E25587}" srcId="{ED669679-5970-45D2-820D-EFE3952CEA57}" destId="{61FB0629-B5BB-4211-B164-52D5DF193079}" srcOrd="2" destOrd="0" parTransId="{91EAD4DA-614B-48FD-997E-618A6CAB6F32}" sibTransId="{E6020B9F-F65C-4689-A7E1-AF0E8165CABB}"/>
    <dgm:cxn modelId="{D53E62DF-5672-488B-8EB7-1C021510A87D}" type="presOf" srcId="{B68CEEA5-7FA6-4F77-B9E0-C13DA9AD4DA3}" destId="{0AF5660F-DC26-468E-8EEE-194734D2497D}" srcOrd="0" destOrd="0" presId="urn:microsoft.com/office/officeart/2005/8/layout/radial1"/>
    <dgm:cxn modelId="{FFDDB1D3-17A0-4B36-8A86-12360761668A}" srcId="{993F612D-B237-4C57-8A07-A0F6FACAF119}" destId="{B6A7DA51-A845-4E8B-9E67-93D88ED937B4}" srcOrd="2" destOrd="0" parTransId="{C8B67962-5FC9-425A-9D91-6D5D69B499A1}" sibTransId="{755F33EF-7A7C-4630-94F9-7F8C581BDC08}"/>
    <dgm:cxn modelId="{96D1E14B-6DE4-41A8-87AC-74D8785601AC}" srcId="{ED669679-5970-45D2-820D-EFE3952CEA57}" destId="{5587D2F1-0BAD-4B01-B002-6154945A4054}" srcOrd="3" destOrd="0" parTransId="{5204B948-C1D2-48DA-B108-AAA6184924AD}" sibTransId="{9DAEA4F2-CE19-4448-A13A-1016379223CB}"/>
    <dgm:cxn modelId="{D73D9F1A-B37E-4A36-A6EA-A65F0846259B}" srcId="{ED669679-5970-45D2-820D-EFE3952CEA57}" destId="{1056DB7E-F043-4142-8380-A1175F1DB926}" srcOrd="1" destOrd="0" parTransId="{63FAB309-B6A6-4B0E-AB70-73A5EDC0BAB5}" sibTransId="{B8DC73BF-4ABB-4062-AC1A-0C9192C8ED47}"/>
    <dgm:cxn modelId="{BDCB818C-1355-4A2C-B6B0-9B3A8ACEABEB}" type="presOf" srcId="{B730B8DC-CC76-40F1-84B4-A1ADA01402D6}" destId="{6044EDEA-EF29-4AFB-9139-2A889CF0F0DF}" srcOrd="0" destOrd="0" presId="urn:microsoft.com/office/officeart/2005/8/layout/radial1"/>
    <dgm:cxn modelId="{B550F48E-C86C-4C6F-B206-88BD99E174D6}" type="presParOf" srcId="{6CB39F64-DE4C-4FA3-AA56-B21750313251}" destId="{F86114C6-127A-4D42-B649-70C415CE1953}" srcOrd="0" destOrd="0" presId="urn:microsoft.com/office/officeart/2005/8/layout/radial1"/>
    <dgm:cxn modelId="{FB3CE1AF-17EB-42F5-841C-F292D9AB61B1}" type="presParOf" srcId="{6CB39F64-DE4C-4FA3-AA56-B21750313251}" destId="{42C2A79E-5C9E-492B-841A-8A6B451319C2}" srcOrd="1" destOrd="0" presId="urn:microsoft.com/office/officeart/2005/8/layout/radial1"/>
    <dgm:cxn modelId="{24690AB1-26F6-4BB3-A398-8ECF68E2AFD7}" type="presParOf" srcId="{42C2A79E-5C9E-492B-841A-8A6B451319C2}" destId="{09A9EF15-D578-42AF-9A41-088F3DB750F5}" srcOrd="0" destOrd="0" presId="urn:microsoft.com/office/officeart/2005/8/layout/radial1"/>
    <dgm:cxn modelId="{499B33BD-9EA1-45B4-94B5-264EA62E7FD6}" type="presParOf" srcId="{6CB39F64-DE4C-4FA3-AA56-B21750313251}" destId="{0AF5660F-DC26-468E-8EEE-194734D2497D}" srcOrd="2" destOrd="0" presId="urn:microsoft.com/office/officeart/2005/8/layout/radial1"/>
    <dgm:cxn modelId="{0FAFF277-917A-4A28-A78E-0340DC5F008E}" type="presParOf" srcId="{6CB39F64-DE4C-4FA3-AA56-B21750313251}" destId="{6044EDEA-EF29-4AFB-9139-2A889CF0F0DF}" srcOrd="3" destOrd="0" presId="urn:microsoft.com/office/officeart/2005/8/layout/radial1"/>
    <dgm:cxn modelId="{A2C98277-0826-40C2-9CB5-4550DD1BE80D}" type="presParOf" srcId="{6044EDEA-EF29-4AFB-9139-2A889CF0F0DF}" destId="{C2A68BE1-690A-4B9F-9219-D29325074439}" srcOrd="0" destOrd="0" presId="urn:microsoft.com/office/officeart/2005/8/layout/radial1"/>
    <dgm:cxn modelId="{E1495033-0F01-42BC-ACD0-0B3AD88A1B06}" type="presParOf" srcId="{6CB39F64-DE4C-4FA3-AA56-B21750313251}" destId="{02AE7C6E-24C1-4059-90BE-B0D59732C466}" srcOrd="4" destOrd="0" presId="urn:microsoft.com/office/officeart/2005/8/layout/radial1"/>
    <dgm:cxn modelId="{B2AD2A7F-4626-4836-9F2A-66021128F2D2}" type="presParOf" srcId="{6CB39F64-DE4C-4FA3-AA56-B21750313251}" destId="{7E81D0A4-4989-44E1-8C62-E32D81040F90}" srcOrd="5" destOrd="0" presId="urn:microsoft.com/office/officeart/2005/8/layout/radial1"/>
    <dgm:cxn modelId="{9FE7899D-8AA5-4DC1-B4DE-B8DF92B24D5B}" type="presParOf" srcId="{7E81D0A4-4989-44E1-8C62-E32D81040F90}" destId="{5F101E4C-44CB-4271-AE49-F30A8022E276}" srcOrd="0" destOrd="0" presId="urn:microsoft.com/office/officeart/2005/8/layout/radial1"/>
    <dgm:cxn modelId="{B927A565-67C6-4204-87E4-77A7C4E6E486}" type="presParOf" srcId="{6CB39F64-DE4C-4FA3-AA56-B21750313251}" destId="{130CC4F6-8184-40CE-ACFC-AE67D2B132F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C622AD-48A8-47EF-A8AE-F9B249E27DE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8613796-DFB2-4508-B222-4F3F464FE22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dirty="0" smtClean="0"/>
            <a:t>дизайн інтер'єру</a:t>
          </a:r>
          <a:endParaRPr lang="uk-UA" sz="2800" dirty="0"/>
        </a:p>
      </dgm:t>
    </dgm:pt>
    <dgm:pt modelId="{BDA71DA8-DB34-42C5-831B-14918F92B6EC}" type="parTrans" cxnId="{3A8A9390-9F71-469D-931F-EB1110B05051}">
      <dgm:prSet/>
      <dgm:spPr/>
      <dgm:t>
        <a:bodyPr/>
        <a:lstStyle/>
        <a:p>
          <a:endParaRPr lang="uk-UA"/>
        </a:p>
      </dgm:t>
    </dgm:pt>
    <dgm:pt modelId="{DFD12787-C9B8-4BA1-9620-BDCEA9606DAE}" type="sibTrans" cxnId="{3A8A9390-9F71-469D-931F-EB1110B05051}">
      <dgm:prSet/>
      <dgm:spPr/>
      <dgm:t>
        <a:bodyPr/>
        <a:lstStyle/>
        <a:p>
          <a:endParaRPr lang="uk-UA"/>
        </a:p>
      </dgm:t>
    </dgm:pt>
    <dgm:pt modelId="{3AC68CCC-3461-4FC8-A9DE-C0825C748851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/>
            <a:t>відкритих просторів різного призначення</a:t>
          </a:r>
          <a:endParaRPr lang="uk-UA" sz="2000" dirty="0"/>
        </a:p>
      </dgm:t>
    </dgm:pt>
    <dgm:pt modelId="{C41FA92D-5342-4CA9-B11A-B098174DCC17}" type="parTrans" cxnId="{CF5D1756-6A54-4EB3-BD05-8DBC0EF64937}">
      <dgm:prSet/>
      <dgm:spPr/>
      <dgm:t>
        <a:bodyPr/>
        <a:lstStyle/>
        <a:p>
          <a:endParaRPr lang="uk-UA"/>
        </a:p>
      </dgm:t>
    </dgm:pt>
    <dgm:pt modelId="{6DCD0858-A8A3-4CB6-A38D-20F875487D02}" type="sibTrans" cxnId="{CF5D1756-6A54-4EB3-BD05-8DBC0EF64937}">
      <dgm:prSet/>
      <dgm:spPr/>
      <dgm:t>
        <a:bodyPr/>
        <a:lstStyle/>
        <a:p>
          <a:endParaRPr lang="uk-UA"/>
        </a:p>
      </dgm:t>
    </dgm:pt>
    <dgm:pt modelId="{8BC14DBC-49D4-4FDE-82C2-0CEC03F77382}" type="pres">
      <dgm:prSet presAssocID="{28C622AD-48A8-47EF-A8AE-F9B249E27DEF}" presName="compositeShape" presStyleCnt="0">
        <dgm:presLayoutVars>
          <dgm:chMax val="7"/>
          <dgm:dir/>
          <dgm:resizeHandles val="exact"/>
        </dgm:presLayoutVars>
      </dgm:prSet>
      <dgm:spPr/>
    </dgm:pt>
    <dgm:pt modelId="{71194181-167C-4BCF-8ECA-9A90D4F14FA2}" type="pres">
      <dgm:prSet presAssocID="{28C622AD-48A8-47EF-A8AE-F9B249E27DEF}" presName="wedge1" presStyleLbl="node1" presStyleIdx="0" presStyleCnt="2"/>
      <dgm:spPr/>
      <dgm:t>
        <a:bodyPr/>
        <a:lstStyle/>
        <a:p>
          <a:endParaRPr lang="uk-UA"/>
        </a:p>
      </dgm:t>
    </dgm:pt>
    <dgm:pt modelId="{9E9D2FE2-D4AA-4F93-9BCF-C810DA8AB859}" type="pres">
      <dgm:prSet presAssocID="{28C622AD-48A8-47EF-A8AE-F9B249E27DEF}" presName="dummy1a" presStyleCnt="0"/>
      <dgm:spPr/>
    </dgm:pt>
    <dgm:pt modelId="{5FDB51AE-1180-4C50-9439-AEECF84CEE33}" type="pres">
      <dgm:prSet presAssocID="{28C622AD-48A8-47EF-A8AE-F9B249E27DEF}" presName="dummy1b" presStyleCnt="0"/>
      <dgm:spPr/>
    </dgm:pt>
    <dgm:pt modelId="{E6336396-252A-400B-96F4-5FC36D69957E}" type="pres">
      <dgm:prSet presAssocID="{28C622AD-48A8-47EF-A8AE-F9B249E27DE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529FC1-3F59-416E-B348-2F62EC5EFA27}" type="pres">
      <dgm:prSet presAssocID="{28C622AD-48A8-47EF-A8AE-F9B249E27DEF}" presName="wedge2" presStyleLbl="node1" presStyleIdx="1" presStyleCnt="2"/>
      <dgm:spPr/>
      <dgm:t>
        <a:bodyPr/>
        <a:lstStyle/>
        <a:p>
          <a:endParaRPr lang="uk-UA"/>
        </a:p>
      </dgm:t>
    </dgm:pt>
    <dgm:pt modelId="{ED6328B3-5B79-4B1B-8D68-7C8F2BACAF7C}" type="pres">
      <dgm:prSet presAssocID="{28C622AD-48A8-47EF-A8AE-F9B249E27DEF}" presName="dummy2a" presStyleCnt="0"/>
      <dgm:spPr/>
    </dgm:pt>
    <dgm:pt modelId="{F84AC665-1649-4394-A183-1097740D3C2A}" type="pres">
      <dgm:prSet presAssocID="{28C622AD-48A8-47EF-A8AE-F9B249E27DEF}" presName="dummy2b" presStyleCnt="0"/>
      <dgm:spPr/>
    </dgm:pt>
    <dgm:pt modelId="{F5563008-4389-45B4-93C2-8B019A9AC7F7}" type="pres">
      <dgm:prSet presAssocID="{28C622AD-48A8-47EF-A8AE-F9B249E27DE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68479-731B-4978-B98D-0CF69A375F9E}" type="pres">
      <dgm:prSet presAssocID="{6DCD0858-A8A3-4CB6-A38D-20F875487D02}" presName="arrowWedge1" presStyleLbl="fgSibTrans2D1" presStyleIdx="0" presStyleCnt="2"/>
      <dgm:spPr/>
    </dgm:pt>
    <dgm:pt modelId="{71DEB1C5-A5E3-40E0-BB98-9B822A55F97C}" type="pres">
      <dgm:prSet presAssocID="{DFD12787-C9B8-4BA1-9620-BDCEA9606DAE}" presName="arrowWedge2" presStyleLbl="fgSibTrans2D1" presStyleIdx="1" presStyleCnt="2"/>
      <dgm:spPr/>
    </dgm:pt>
  </dgm:ptLst>
  <dgm:cxnLst>
    <dgm:cxn modelId="{053524A1-F564-4220-A847-47B8863B685D}" type="presOf" srcId="{3AC68CCC-3461-4FC8-A9DE-C0825C748851}" destId="{E6336396-252A-400B-96F4-5FC36D69957E}" srcOrd="1" destOrd="0" presId="urn:microsoft.com/office/officeart/2005/8/layout/cycle8"/>
    <dgm:cxn modelId="{CF5D1756-6A54-4EB3-BD05-8DBC0EF64937}" srcId="{28C622AD-48A8-47EF-A8AE-F9B249E27DEF}" destId="{3AC68CCC-3461-4FC8-A9DE-C0825C748851}" srcOrd="0" destOrd="0" parTransId="{C41FA92D-5342-4CA9-B11A-B098174DCC17}" sibTransId="{6DCD0858-A8A3-4CB6-A38D-20F875487D02}"/>
    <dgm:cxn modelId="{A52848F5-D456-49D7-8275-F467683EE3A8}" type="presOf" srcId="{48613796-DFB2-4508-B222-4F3F464FE220}" destId="{F5563008-4389-45B4-93C2-8B019A9AC7F7}" srcOrd="1" destOrd="0" presId="urn:microsoft.com/office/officeart/2005/8/layout/cycle8"/>
    <dgm:cxn modelId="{3A8A9390-9F71-469D-931F-EB1110B05051}" srcId="{28C622AD-48A8-47EF-A8AE-F9B249E27DEF}" destId="{48613796-DFB2-4508-B222-4F3F464FE220}" srcOrd="1" destOrd="0" parTransId="{BDA71DA8-DB34-42C5-831B-14918F92B6EC}" sibTransId="{DFD12787-C9B8-4BA1-9620-BDCEA9606DAE}"/>
    <dgm:cxn modelId="{8BDE64EC-6DBD-412E-A883-9A2F708443F8}" type="presOf" srcId="{48613796-DFB2-4508-B222-4F3F464FE220}" destId="{81529FC1-3F59-416E-B348-2F62EC5EFA27}" srcOrd="0" destOrd="0" presId="urn:microsoft.com/office/officeart/2005/8/layout/cycle8"/>
    <dgm:cxn modelId="{171D721C-6683-4425-80DF-7459E1A069F9}" type="presOf" srcId="{28C622AD-48A8-47EF-A8AE-F9B249E27DEF}" destId="{8BC14DBC-49D4-4FDE-82C2-0CEC03F77382}" srcOrd="0" destOrd="0" presId="urn:microsoft.com/office/officeart/2005/8/layout/cycle8"/>
    <dgm:cxn modelId="{75699275-AB1F-461D-9E35-D1702A21314D}" type="presOf" srcId="{3AC68CCC-3461-4FC8-A9DE-C0825C748851}" destId="{71194181-167C-4BCF-8ECA-9A90D4F14FA2}" srcOrd="0" destOrd="0" presId="urn:microsoft.com/office/officeart/2005/8/layout/cycle8"/>
    <dgm:cxn modelId="{22FFAE46-49D8-4E20-8354-FBE22C083B03}" type="presParOf" srcId="{8BC14DBC-49D4-4FDE-82C2-0CEC03F77382}" destId="{71194181-167C-4BCF-8ECA-9A90D4F14FA2}" srcOrd="0" destOrd="0" presId="urn:microsoft.com/office/officeart/2005/8/layout/cycle8"/>
    <dgm:cxn modelId="{E72E55CE-2EBD-4C6F-988C-C2042180AD49}" type="presParOf" srcId="{8BC14DBC-49D4-4FDE-82C2-0CEC03F77382}" destId="{9E9D2FE2-D4AA-4F93-9BCF-C810DA8AB859}" srcOrd="1" destOrd="0" presId="urn:microsoft.com/office/officeart/2005/8/layout/cycle8"/>
    <dgm:cxn modelId="{15641574-85DD-4DF0-96ED-53AE20862E74}" type="presParOf" srcId="{8BC14DBC-49D4-4FDE-82C2-0CEC03F77382}" destId="{5FDB51AE-1180-4C50-9439-AEECF84CEE33}" srcOrd="2" destOrd="0" presId="urn:microsoft.com/office/officeart/2005/8/layout/cycle8"/>
    <dgm:cxn modelId="{7D25B95C-0464-4078-8CDC-4512B16183DC}" type="presParOf" srcId="{8BC14DBC-49D4-4FDE-82C2-0CEC03F77382}" destId="{E6336396-252A-400B-96F4-5FC36D69957E}" srcOrd="3" destOrd="0" presId="urn:microsoft.com/office/officeart/2005/8/layout/cycle8"/>
    <dgm:cxn modelId="{EC9FDD4B-C513-4571-A2DF-0588CBBDD8E8}" type="presParOf" srcId="{8BC14DBC-49D4-4FDE-82C2-0CEC03F77382}" destId="{81529FC1-3F59-416E-B348-2F62EC5EFA27}" srcOrd="4" destOrd="0" presId="urn:microsoft.com/office/officeart/2005/8/layout/cycle8"/>
    <dgm:cxn modelId="{9C0218A0-1E90-4CE9-9888-88EC09866AB4}" type="presParOf" srcId="{8BC14DBC-49D4-4FDE-82C2-0CEC03F77382}" destId="{ED6328B3-5B79-4B1B-8D68-7C8F2BACAF7C}" srcOrd="5" destOrd="0" presId="urn:microsoft.com/office/officeart/2005/8/layout/cycle8"/>
    <dgm:cxn modelId="{BD02FE8C-720A-44AF-9DF9-5F716F31B3BA}" type="presParOf" srcId="{8BC14DBC-49D4-4FDE-82C2-0CEC03F77382}" destId="{F84AC665-1649-4394-A183-1097740D3C2A}" srcOrd="6" destOrd="0" presId="urn:microsoft.com/office/officeart/2005/8/layout/cycle8"/>
    <dgm:cxn modelId="{2693C678-07C0-4CB3-939D-2C395F216315}" type="presParOf" srcId="{8BC14DBC-49D4-4FDE-82C2-0CEC03F77382}" destId="{F5563008-4389-45B4-93C2-8B019A9AC7F7}" srcOrd="7" destOrd="0" presId="urn:microsoft.com/office/officeart/2005/8/layout/cycle8"/>
    <dgm:cxn modelId="{5567FF38-E006-4767-8923-4C194B569DC8}" type="presParOf" srcId="{8BC14DBC-49D4-4FDE-82C2-0CEC03F77382}" destId="{00C68479-731B-4978-B98D-0CF69A375F9E}" srcOrd="8" destOrd="0" presId="urn:microsoft.com/office/officeart/2005/8/layout/cycle8"/>
    <dgm:cxn modelId="{01493C99-6EC3-44A2-8269-F5481D5B69AE}" type="presParOf" srcId="{8BC14DBC-49D4-4FDE-82C2-0CEC03F77382}" destId="{71DEB1C5-A5E3-40E0-BB98-9B822A55F97C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952A6D-2682-4DF5-8E06-58C4B093098A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1E7E780-6972-4787-85D8-74AF27659ABB}">
      <dgm:prSet/>
      <dgm:spPr>
        <a:solidFill>
          <a:schemeClr val="accent4">
            <a:lumMod val="75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арт — дизайн</a:t>
          </a:r>
          <a:endParaRPr lang="uk-UA" dirty="0"/>
        </a:p>
      </dgm:t>
    </dgm:pt>
    <dgm:pt modelId="{0442992A-679A-45CA-8240-67BA6504812F}" type="parTrans" cxnId="{A5D1A304-E0D9-4F07-BD15-913EB3DA649C}">
      <dgm:prSet/>
      <dgm:spPr/>
      <dgm:t>
        <a:bodyPr/>
        <a:lstStyle/>
        <a:p>
          <a:endParaRPr lang="uk-UA"/>
        </a:p>
      </dgm:t>
    </dgm:pt>
    <dgm:pt modelId="{CFE1249C-8EDD-4AF9-94BF-9BC3B6938BA5}" type="sibTrans" cxnId="{A5D1A304-E0D9-4F07-BD15-913EB3DA649C}">
      <dgm:prSet/>
      <dgm:spPr/>
      <dgm:t>
        <a:bodyPr/>
        <a:lstStyle/>
        <a:p>
          <a:endParaRPr lang="uk-UA"/>
        </a:p>
      </dgm:t>
    </dgm:pt>
    <dgm:pt modelId="{5D239CBC-41F0-4DE2-A89C-273C0D291F6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uk-UA" dirty="0" smtClean="0"/>
            <a:t>шрифтовий дизайн</a:t>
          </a:r>
          <a:endParaRPr lang="uk-UA" dirty="0"/>
        </a:p>
      </dgm:t>
    </dgm:pt>
    <dgm:pt modelId="{610EAC90-8304-4E68-AF02-8C71FCCD0751}" type="parTrans" cxnId="{F44DB498-39FB-4ABC-B651-28EB556FD7D7}">
      <dgm:prSet/>
      <dgm:spPr/>
      <dgm:t>
        <a:bodyPr/>
        <a:lstStyle/>
        <a:p>
          <a:endParaRPr lang="uk-UA"/>
        </a:p>
      </dgm:t>
    </dgm:pt>
    <dgm:pt modelId="{A7D37AB0-C38E-4314-A056-C0D4B5274737}" type="sibTrans" cxnId="{F44DB498-39FB-4ABC-B651-28EB556FD7D7}">
      <dgm:prSet/>
      <dgm:spPr/>
      <dgm:t>
        <a:bodyPr/>
        <a:lstStyle/>
        <a:p>
          <a:endParaRPr lang="uk-UA"/>
        </a:p>
      </dgm:t>
    </dgm:pt>
    <dgm:pt modelId="{38B07670-E5AA-4810-B9DF-ACEFA8C3BD32}">
      <dgm:prSet/>
      <dgm:spPr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uk-UA" dirty="0" err="1" smtClean="0"/>
            <a:t>ленд-арт</a:t>
          </a:r>
          <a:endParaRPr lang="uk-UA" dirty="0"/>
        </a:p>
      </dgm:t>
    </dgm:pt>
    <dgm:pt modelId="{0AA1853F-AAB3-4EEC-B269-CA36F34CEA4E}" type="parTrans" cxnId="{27B00D64-135A-42C9-B64E-62B757B3FCB9}">
      <dgm:prSet/>
      <dgm:spPr/>
      <dgm:t>
        <a:bodyPr/>
        <a:lstStyle/>
        <a:p>
          <a:endParaRPr lang="uk-UA"/>
        </a:p>
      </dgm:t>
    </dgm:pt>
    <dgm:pt modelId="{87A91637-A1F7-4E9D-8211-E2F4CAA2C49F}" type="sibTrans" cxnId="{27B00D64-135A-42C9-B64E-62B757B3FCB9}">
      <dgm:prSet/>
      <dgm:spPr/>
      <dgm:t>
        <a:bodyPr/>
        <a:lstStyle/>
        <a:p>
          <a:endParaRPr lang="uk-UA"/>
        </a:p>
      </dgm:t>
    </dgm:pt>
    <dgm:pt modelId="{A005DE7C-26B1-4183-9C6A-4CCFB467406B}">
      <dgm:prSet/>
      <dgm:spPr>
        <a:solidFill>
          <a:schemeClr val="tx2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uk-UA" dirty="0" smtClean="0"/>
            <a:t>дизайн архітектурний</a:t>
          </a:r>
          <a:endParaRPr lang="uk-UA" dirty="0"/>
        </a:p>
      </dgm:t>
    </dgm:pt>
    <dgm:pt modelId="{D5F7A850-CAB9-46DD-82FB-B928A1BFF572}" type="parTrans" cxnId="{97B88EEA-E256-4A0D-8FAA-B24D2FDA9A7D}">
      <dgm:prSet/>
      <dgm:spPr/>
      <dgm:t>
        <a:bodyPr/>
        <a:lstStyle/>
        <a:p>
          <a:endParaRPr lang="uk-UA"/>
        </a:p>
      </dgm:t>
    </dgm:pt>
    <dgm:pt modelId="{02B5303E-5AD6-498B-9269-0F28A8B392E0}" type="sibTrans" cxnId="{97B88EEA-E256-4A0D-8FAA-B24D2FDA9A7D}">
      <dgm:prSet/>
      <dgm:spPr/>
      <dgm:t>
        <a:bodyPr/>
        <a:lstStyle/>
        <a:p>
          <a:endParaRPr lang="uk-UA"/>
        </a:p>
      </dgm:t>
    </dgm:pt>
    <dgm:pt modelId="{CCAD56E7-13DE-4D7D-A286-00A5FA3130B4}">
      <dgm:prSet/>
      <dgm:spPr>
        <a:solidFill>
          <a:srgbClr val="00B05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smtClean="0"/>
            <a:t>дизайн комп'ютерний</a:t>
          </a:r>
          <a:endParaRPr lang="uk-UA" dirty="0"/>
        </a:p>
      </dgm:t>
    </dgm:pt>
    <dgm:pt modelId="{5D9705F0-764D-45DF-A047-B6D5FB88D933}" type="parTrans" cxnId="{869D1F14-3F76-49FB-B0FE-FFD3855DB67E}">
      <dgm:prSet/>
      <dgm:spPr/>
      <dgm:t>
        <a:bodyPr/>
        <a:lstStyle/>
        <a:p>
          <a:endParaRPr lang="uk-UA"/>
        </a:p>
      </dgm:t>
    </dgm:pt>
    <dgm:pt modelId="{149D1D20-1884-4B54-BF4C-5AA597A83077}" type="sibTrans" cxnId="{869D1F14-3F76-49FB-B0FE-FFD3855DB67E}">
      <dgm:prSet/>
      <dgm:spPr/>
      <dgm:t>
        <a:bodyPr/>
        <a:lstStyle/>
        <a:p>
          <a:endParaRPr lang="uk-UA"/>
        </a:p>
      </dgm:t>
    </dgm:pt>
    <dgm:pt modelId="{7B748993-9676-4FAA-BB12-A826D0F2DCE0}" type="pres">
      <dgm:prSet presAssocID="{AD952A6D-2682-4DF5-8E06-58C4B09309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F21FD91-112D-4A34-8F6F-845200B3E911}" type="pres">
      <dgm:prSet presAssocID="{5D239CBC-41F0-4DE2-A89C-273C0D291F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8DE80F-2149-4A8A-85FF-647BFCEC76D4}" type="pres">
      <dgm:prSet presAssocID="{5D239CBC-41F0-4DE2-A89C-273C0D291F68}" presName="spNode" presStyleCnt="0"/>
      <dgm:spPr/>
    </dgm:pt>
    <dgm:pt modelId="{2C498AE8-B085-4EA0-BE78-7C34014BE8AE}" type="pres">
      <dgm:prSet presAssocID="{A7D37AB0-C38E-4314-A056-C0D4B5274737}" presName="sibTrans" presStyleLbl="sibTrans1D1" presStyleIdx="0" presStyleCnt="5"/>
      <dgm:spPr/>
      <dgm:t>
        <a:bodyPr/>
        <a:lstStyle/>
        <a:p>
          <a:endParaRPr lang="uk-UA"/>
        </a:p>
      </dgm:t>
    </dgm:pt>
    <dgm:pt modelId="{F9DB5615-0E5D-457D-A5D0-BA384BAC5D12}" type="pres">
      <dgm:prSet presAssocID="{38B07670-E5AA-4810-B9DF-ACEFA8C3BD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39966F-2137-4EFE-989F-19DE2388446F}" type="pres">
      <dgm:prSet presAssocID="{38B07670-E5AA-4810-B9DF-ACEFA8C3BD32}" presName="spNode" presStyleCnt="0"/>
      <dgm:spPr/>
    </dgm:pt>
    <dgm:pt modelId="{0E4313C7-B4AB-4AEF-9E5D-C12F6AB1F01C}" type="pres">
      <dgm:prSet presAssocID="{87A91637-A1F7-4E9D-8211-E2F4CAA2C49F}" presName="sibTrans" presStyleLbl="sibTrans1D1" presStyleIdx="1" presStyleCnt="5"/>
      <dgm:spPr/>
      <dgm:t>
        <a:bodyPr/>
        <a:lstStyle/>
        <a:p>
          <a:endParaRPr lang="uk-UA"/>
        </a:p>
      </dgm:t>
    </dgm:pt>
    <dgm:pt modelId="{F745DFD7-EBE6-4ABA-A610-7580876C8C66}" type="pres">
      <dgm:prSet presAssocID="{CCAD56E7-13DE-4D7D-A286-00A5FA3130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6BABB2-43CC-4954-AFA7-18049598F0A4}" type="pres">
      <dgm:prSet presAssocID="{CCAD56E7-13DE-4D7D-A286-00A5FA3130B4}" presName="spNode" presStyleCnt="0"/>
      <dgm:spPr/>
    </dgm:pt>
    <dgm:pt modelId="{C3E7B1CB-9D93-4E09-AB69-327B8B491195}" type="pres">
      <dgm:prSet presAssocID="{149D1D20-1884-4B54-BF4C-5AA597A83077}" presName="sibTrans" presStyleLbl="sibTrans1D1" presStyleIdx="2" presStyleCnt="5"/>
      <dgm:spPr/>
      <dgm:t>
        <a:bodyPr/>
        <a:lstStyle/>
        <a:p>
          <a:endParaRPr lang="uk-UA"/>
        </a:p>
      </dgm:t>
    </dgm:pt>
    <dgm:pt modelId="{EF3C8C93-1829-43B6-99C4-47950054E230}" type="pres">
      <dgm:prSet presAssocID="{A005DE7C-26B1-4183-9C6A-4CCFB46740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0CA902-8184-416F-86CE-C11FBEF83892}" type="pres">
      <dgm:prSet presAssocID="{A005DE7C-26B1-4183-9C6A-4CCFB467406B}" presName="spNode" presStyleCnt="0"/>
      <dgm:spPr/>
    </dgm:pt>
    <dgm:pt modelId="{3D3A5881-B666-4B6C-9909-862D94C89BF5}" type="pres">
      <dgm:prSet presAssocID="{02B5303E-5AD6-498B-9269-0F28A8B392E0}" presName="sibTrans" presStyleLbl="sibTrans1D1" presStyleIdx="3" presStyleCnt="5"/>
      <dgm:spPr/>
      <dgm:t>
        <a:bodyPr/>
        <a:lstStyle/>
        <a:p>
          <a:endParaRPr lang="uk-UA"/>
        </a:p>
      </dgm:t>
    </dgm:pt>
    <dgm:pt modelId="{8B9D7EF8-0F07-4E39-87AC-8F94BD2DC6E8}" type="pres">
      <dgm:prSet presAssocID="{61E7E780-6972-4787-85D8-74AF27659A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04519B-10F7-4DDB-B82B-56D1669D9D66}" type="pres">
      <dgm:prSet presAssocID="{61E7E780-6972-4787-85D8-74AF27659ABB}" presName="spNode" presStyleCnt="0"/>
      <dgm:spPr/>
    </dgm:pt>
    <dgm:pt modelId="{F5AFE0A7-D724-4776-B4F4-3C48112F7599}" type="pres">
      <dgm:prSet presAssocID="{CFE1249C-8EDD-4AF9-94BF-9BC3B6938BA5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E6F74127-B39E-4E73-9C8F-62BE0C2FC8D4}" type="presOf" srcId="{A7D37AB0-C38E-4314-A056-C0D4B5274737}" destId="{2C498AE8-B085-4EA0-BE78-7C34014BE8AE}" srcOrd="0" destOrd="0" presId="urn:microsoft.com/office/officeart/2005/8/layout/cycle5"/>
    <dgm:cxn modelId="{69661EC4-BBD9-4A98-A0B6-387D75AAB39C}" type="presOf" srcId="{AD952A6D-2682-4DF5-8E06-58C4B093098A}" destId="{7B748993-9676-4FAA-BB12-A826D0F2DCE0}" srcOrd="0" destOrd="0" presId="urn:microsoft.com/office/officeart/2005/8/layout/cycle5"/>
    <dgm:cxn modelId="{04A78C25-619C-4FED-9A4B-E8BA57A5EDB6}" type="presOf" srcId="{A005DE7C-26B1-4183-9C6A-4CCFB467406B}" destId="{EF3C8C93-1829-43B6-99C4-47950054E230}" srcOrd="0" destOrd="0" presId="urn:microsoft.com/office/officeart/2005/8/layout/cycle5"/>
    <dgm:cxn modelId="{BA7EFE51-921A-4CD4-BDFB-C4497B7C012F}" type="presOf" srcId="{5D239CBC-41F0-4DE2-A89C-273C0D291F68}" destId="{CF21FD91-112D-4A34-8F6F-845200B3E911}" srcOrd="0" destOrd="0" presId="urn:microsoft.com/office/officeart/2005/8/layout/cycle5"/>
    <dgm:cxn modelId="{A5D1A304-E0D9-4F07-BD15-913EB3DA649C}" srcId="{AD952A6D-2682-4DF5-8E06-58C4B093098A}" destId="{61E7E780-6972-4787-85D8-74AF27659ABB}" srcOrd="4" destOrd="0" parTransId="{0442992A-679A-45CA-8240-67BA6504812F}" sibTransId="{CFE1249C-8EDD-4AF9-94BF-9BC3B6938BA5}"/>
    <dgm:cxn modelId="{61D5520E-012A-4A25-80E5-339A1CA9699A}" type="presOf" srcId="{87A91637-A1F7-4E9D-8211-E2F4CAA2C49F}" destId="{0E4313C7-B4AB-4AEF-9E5D-C12F6AB1F01C}" srcOrd="0" destOrd="0" presId="urn:microsoft.com/office/officeart/2005/8/layout/cycle5"/>
    <dgm:cxn modelId="{99734711-E9F6-41A0-B276-A0E2CB99D8D7}" type="presOf" srcId="{CFE1249C-8EDD-4AF9-94BF-9BC3B6938BA5}" destId="{F5AFE0A7-D724-4776-B4F4-3C48112F7599}" srcOrd="0" destOrd="0" presId="urn:microsoft.com/office/officeart/2005/8/layout/cycle5"/>
    <dgm:cxn modelId="{7EB56955-0A06-4DBB-87BB-00389A628354}" type="presOf" srcId="{02B5303E-5AD6-498B-9269-0F28A8B392E0}" destId="{3D3A5881-B666-4B6C-9909-862D94C89BF5}" srcOrd="0" destOrd="0" presId="urn:microsoft.com/office/officeart/2005/8/layout/cycle5"/>
    <dgm:cxn modelId="{DCD531D9-2718-4481-8330-5AFB2FFE8760}" type="presOf" srcId="{61E7E780-6972-4787-85D8-74AF27659ABB}" destId="{8B9D7EF8-0F07-4E39-87AC-8F94BD2DC6E8}" srcOrd="0" destOrd="0" presId="urn:microsoft.com/office/officeart/2005/8/layout/cycle5"/>
    <dgm:cxn modelId="{869D1F14-3F76-49FB-B0FE-FFD3855DB67E}" srcId="{AD952A6D-2682-4DF5-8E06-58C4B093098A}" destId="{CCAD56E7-13DE-4D7D-A286-00A5FA3130B4}" srcOrd="2" destOrd="0" parTransId="{5D9705F0-764D-45DF-A047-B6D5FB88D933}" sibTransId="{149D1D20-1884-4B54-BF4C-5AA597A83077}"/>
    <dgm:cxn modelId="{9776E6F1-5AC4-4A70-BA7F-B3CFC1DC1830}" type="presOf" srcId="{CCAD56E7-13DE-4D7D-A286-00A5FA3130B4}" destId="{F745DFD7-EBE6-4ABA-A610-7580876C8C66}" srcOrd="0" destOrd="0" presId="urn:microsoft.com/office/officeart/2005/8/layout/cycle5"/>
    <dgm:cxn modelId="{27B00D64-135A-42C9-B64E-62B757B3FCB9}" srcId="{AD952A6D-2682-4DF5-8E06-58C4B093098A}" destId="{38B07670-E5AA-4810-B9DF-ACEFA8C3BD32}" srcOrd="1" destOrd="0" parTransId="{0AA1853F-AAB3-4EEC-B269-CA36F34CEA4E}" sibTransId="{87A91637-A1F7-4E9D-8211-E2F4CAA2C49F}"/>
    <dgm:cxn modelId="{3589E672-D343-483A-8819-6B3021CF359C}" type="presOf" srcId="{38B07670-E5AA-4810-B9DF-ACEFA8C3BD32}" destId="{F9DB5615-0E5D-457D-A5D0-BA384BAC5D12}" srcOrd="0" destOrd="0" presId="urn:microsoft.com/office/officeart/2005/8/layout/cycle5"/>
    <dgm:cxn modelId="{97B88EEA-E256-4A0D-8FAA-B24D2FDA9A7D}" srcId="{AD952A6D-2682-4DF5-8E06-58C4B093098A}" destId="{A005DE7C-26B1-4183-9C6A-4CCFB467406B}" srcOrd="3" destOrd="0" parTransId="{D5F7A850-CAB9-46DD-82FB-B928A1BFF572}" sibTransId="{02B5303E-5AD6-498B-9269-0F28A8B392E0}"/>
    <dgm:cxn modelId="{41A21E63-6FE3-4882-ABA0-D2738AD2ECC3}" type="presOf" srcId="{149D1D20-1884-4B54-BF4C-5AA597A83077}" destId="{C3E7B1CB-9D93-4E09-AB69-327B8B491195}" srcOrd="0" destOrd="0" presId="urn:microsoft.com/office/officeart/2005/8/layout/cycle5"/>
    <dgm:cxn modelId="{F44DB498-39FB-4ABC-B651-28EB556FD7D7}" srcId="{AD952A6D-2682-4DF5-8E06-58C4B093098A}" destId="{5D239CBC-41F0-4DE2-A89C-273C0D291F68}" srcOrd="0" destOrd="0" parTransId="{610EAC90-8304-4E68-AF02-8C71FCCD0751}" sibTransId="{A7D37AB0-C38E-4314-A056-C0D4B5274737}"/>
    <dgm:cxn modelId="{6D30C4D1-F8C6-4138-8401-DE7F9824D7C4}" type="presParOf" srcId="{7B748993-9676-4FAA-BB12-A826D0F2DCE0}" destId="{CF21FD91-112D-4A34-8F6F-845200B3E911}" srcOrd="0" destOrd="0" presId="urn:microsoft.com/office/officeart/2005/8/layout/cycle5"/>
    <dgm:cxn modelId="{0FF82A2F-F1BD-460A-8880-2D413F53C7BB}" type="presParOf" srcId="{7B748993-9676-4FAA-BB12-A826D0F2DCE0}" destId="{C28DE80F-2149-4A8A-85FF-647BFCEC76D4}" srcOrd="1" destOrd="0" presId="urn:microsoft.com/office/officeart/2005/8/layout/cycle5"/>
    <dgm:cxn modelId="{E410F079-120D-4AA2-838C-4051894CBC4A}" type="presParOf" srcId="{7B748993-9676-4FAA-BB12-A826D0F2DCE0}" destId="{2C498AE8-B085-4EA0-BE78-7C34014BE8AE}" srcOrd="2" destOrd="0" presId="urn:microsoft.com/office/officeart/2005/8/layout/cycle5"/>
    <dgm:cxn modelId="{E769AAF9-BD8F-44D3-8992-A3AE82B0E91C}" type="presParOf" srcId="{7B748993-9676-4FAA-BB12-A826D0F2DCE0}" destId="{F9DB5615-0E5D-457D-A5D0-BA384BAC5D12}" srcOrd="3" destOrd="0" presId="urn:microsoft.com/office/officeart/2005/8/layout/cycle5"/>
    <dgm:cxn modelId="{A10A3483-FBD5-4B0B-81E4-BB84C5E2969C}" type="presParOf" srcId="{7B748993-9676-4FAA-BB12-A826D0F2DCE0}" destId="{EE39966F-2137-4EFE-989F-19DE2388446F}" srcOrd="4" destOrd="0" presId="urn:microsoft.com/office/officeart/2005/8/layout/cycle5"/>
    <dgm:cxn modelId="{792738A9-2EB9-46EF-A140-1172435344EB}" type="presParOf" srcId="{7B748993-9676-4FAA-BB12-A826D0F2DCE0}" destId="{0E4313C7-B4AB-4AEF-9E5D-C12F6AB1F01C}" srcOrd="5" destOrd="0" presId="urn:microsoft.com/office/officeart/2005/8/layout/cycle5"/>
    <dgm:cxn modelId="{B3E1A5E4-FBEE-490A-9B83-9773E8C15629}" type="presParOf" srcId="{7B748993-9676-4FAA-BB12-A826D0F2DCE0}" destId="{F745DFD7-EBE6-4ABA-A610-7580876C8C66}" srcOrd="6" destOrd="0" presId="urn:microsoft.com/office/officeart/2005/8/layout/cycle5"/>
    <dgm:cxn modelId="{17B2EB37-DAA7-4634-A793-82C6DDB96CB6}" type="presParOf" srcId="{7B748993-9676-4FAA-BB12-A826D0F2DCE0}" destId="{696BABB2-43CC-4954-AFA7-18049598F0A4}" srcOrd="7" destOrd="0" presId="urn:microsoft.com/office/officeart/2005/8/layout/cycle5"/>
    <dgm:cxn modelId="{091170A8-DCB3-4A56-BFD9-8AE9304DD212}" type="presParOf" srcId="{7B748993-9676-4FAA-BB12-A826D0F2DCE0}" destId="{C3E7B1CB-9D93-4E09-AB69-327B8B491195}" srcOrd="8" destOrd="0" presId="urn:microsoft.com/office/officeart/2005/8/layout/cycle5"/>
    <dgm:cxn modelId="{31F98E1D-12F1-41EC-AB64-3E885336B9A3}" type="presParOf" srcId="{7B748993-9676-4FAA-BB12-A826D0F2DCE0}" destId="{EF3C8C93-1829-43B6-99C4-47950054E230}" srcOrd="9" destOrd="0" presId="urn:microsoft.com/office/officeart/2005/8/layout/cycle5"/>
    <dgm:cxn modelId="{E8BF723D-D087-45CB-B951-D6A74F24DC98}" type="presParOf" srcId="{7B748993-9676-4FAA-BB12-A826D0F2DCE0}" destId="{900CA902-8184-416F-86CE-C11FBEF83892}" srcOrd="10" destOrd="0" presId="urn:microsoft.com/office/officeart/2005/8/layout/cycle5"/>
    <dgm:cxn modelId="{47D3A8D2-1505-4628-AA54-414E9CC862E7}" type="presParOf" srcId="{7B748993-9676-4FAA-BB12-A826D0F2DCE0}" destId="{3D3A5881-B666-4B6C-9909-862D94C89BF5}" srcOrd="11" destOrd="0" presId="urn:microsoft.com/office/officeart/2005/8/layout/cycle5"/>
    <dgm:cxn modelId="{93D58A2E-B6F4-4F61-A4A3-9CB5C671DA95}" type="presParOf" srcId="{7B748993-9676-4FAA-BB12-A826D0F2DCE0}" destId="{8B9D7EF8-0F07-4E39-87AC-8F94BD2DC6E8}" srcOrd="12" destOrd="0" presId="urn:microsoft.com/office/officeart/2005/8/layout/cycle5"/>
    <dgm:cxn modelId="{614E35CE-82B6-418F-9ED0-7B0DB8CC7523}" type="presParOf" srcId="{7B748993-9676-4FAA-BB12-A826D0F2DCE0}" destId="{3704519B-10F7-4DDB-B82B-56D1669D9D66}" srcOrd="13" destOrd="0" presId="urn:microsoft.com/office/officeart/2005/8/layout/cycle5"/>
    <dgm:cxn modelId="{3D44B539-BAFD-4CF4-89A4-BACA72C26FF0}" type="presParOf" srcId="{7B748993-9676-4FAA-BB12-A826D0F2DCE0}" destId="{F5AFE0A7-D724-4776-B4F4-3C48112F75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D0A7-C698-4BFD-B757-177FBC58C00C}">
      <dsp:nvSpPr>
        <dsp:cNvPr id="0" name=""/>
        <dsp:cNvSpPr/>
      </dsp:nvSpPr>
      <dsp:spPr>
        <a:xfrm>
          <a:off x="2258899" y="1049"/>
          <a:ext cx="2034929" cy="203492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Довиробничий цикл</a:t>
          </a:r>
          <a:endParaRPr lang="uk-UA" sz="2000" b="1" kern="1200" dirty="0"/>
        </a:p>
      </dsp:txBody>
      <dsp:txXfrm>
        <a:off x="2556907" y="299057"/>
        <a:ext cx="1438913" cy="1438913"/>
      </dsp:txXfrm>
    </dsp:sp>
    <dsp:sp modelId="{485B1773-3CEF-4E33-ADB6-9516AC3683C4}">
      <dsp:nvSpPr>
        <dsp:cNvPr id="0" name=""/>
        <dsp:cNvSpPr/>
      </dsp:nvSpPr>
      <dsp:spPr>
        <a:xfrm rot="3600000">
          <a:off x="3762202" y="1983647"/>
          <a:ext cx="539281" cy="68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3802648" y="2050950"/>
        <a:ext cx="377497" cy="412072"/>
      </dsp:txXfrm>
    </dsp:sp>
    <dsp:sp modelId="{410E1E6C-7640-43DD-9C54-0F03500D7D2E}">
      <dsp:nvSpPr>
        <dsp:cNvPr id="0" name=""/>
        <dsp:cNvSpPr/>
      </dsp:nvSpPr>
      <dsp:spPr>
        <a:xfrm>
          <a:off x="3785120" y="2644541"/>
          <a:ext cx="2034929" cy="203492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Виробничий цикл</a:t>
          </a:r>
          <a:endParaRPr lang="uk-UA" sz="2400" b="1" kern="1200" dirty="0"/>
        </a:p>
      </dsp:txBody>
      <dsp:txXfrm>
        <a:off x="4083128" y="2942549"/>
        <a:ext cx="1438913" cy="1438913"/>
      </dsp:txXfrm>
    </dsp:sp>
    <dsp:sp modelId="{1A52076C-7792-4904-AA4C-F43BF638F62C}">
      <dsp:nvSpPr>
        <dsp:cNvPr id="0" name=""/>
        <dsp:cNvSpPr/>
      </dsp:nvSpPr>
      <dsp:spPr>
        <a:xfrm rot="10800000">
          <a:off x="3021985" y="3318611"/>
          <a:ext cx="539281" cy="68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 rot="10800000">
        <a:off x="3183769" y="3455969"/>
        <a:ext cx="377497" cy="412072"/>
      </dsp:txXfrm>
    </dsp:sp>
    <dsp:sp modelId="{344F79A1-C903-4603-BBDC-4585E8611A96}">
      <dsp:nvSpPr>
        <dsp:cNvPr id="0" name=""/>
        <dsp:cNvSpPr/>
      </dsp:nvSpPr>
      <dsp:spPr>
        <a:xfrm>
          <a:off x="732678" y="2644541"/>
          <a:ext cx="2034929" cy="2034929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Післявиробничий</a:t>
          </a:r>
          <a:r>
            <a:rPr lang="uk-UA" sz="1800" b="1" kern="1200" dirty="0" smtClean="0"/>
            <a:t> цикл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(для майбутніх розробок)</a:t>
          </a:r>
          <a:endParaRPr lang="uk-UA" sz="1800" b="1" kern="1200" dirty="0"/>
        </a:p>
      </dsp:txBody>
      <dsp:txXfrm>
        <a:off x="1030686" y="2942549"/>
        <a:ext cx="1438913" cy="1438913"/>
      </dsp:txXfrm>
    </dsp:sp>
    <dsp:sp modelId="{D57CC0DB-0285-4317-8DEE-5DDED12EB817}">
      <dsp:nvSpPr>
        <dsp:cNvPr id="0" name=""/>
        <dsp:cNvSpPr/>
      </dsp:nvSpPr>
      <dsp:spPr>
        <a:xfrm rot="18000000">
          <a:off x="2235981" y="2010083"/>
          <a:ext cx="539281" cy="68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2276427" y="2217496"/>
        <a:ext cx="377497" cy="4120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186A4-AC12-40C5-8493-2DE2F8999390}">
      <dsp:nvSpPr>
        <dsp:cNvPr id="0" name=""/>
        <dsp:cNvSpPr/>
      </dsp:nvSpPr>
      <dsp:spPr>
        <a:xfrm>
          <a:off x="3977741" y="-122873"/>
          <a:ext cx="1397197" cy="134533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01600">
            <a:schemeClr val="accent3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Енергодизайн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977741" y="-122873"/>
        <a:ext cx="1397197" cy="1345338"/>
      </dsp:txXfrm>
    </dsp:sp>
    <dsp:sp modelId="{203EE3B6-063A-465B-BD9A-DE25DC13A452}">
      <dsp:nvSpPr>
        <dsp:cNvPr id="0" name=""/>
        <dsp:cNvSpPr/>
      </dsp:nvSpPr>
      <dsp:spPr>
        <a:xfrm>
          <a:off x="956968" y="16492"/>
          <a:ext cx="5106379" cy="5106379"/>
        </a:xfrm>
        <a:prstGeom prst="circularArrow">
          <a:avLst>
            <a:gd name="adj1" fmla="val 3992"/>
            <a:gd name="adj2" fmla="val 250426"/>
            <a:gd name="adj3" fmla="val 20302985"/>
            <a:gd name="adj4" fmla="val 19385079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7A4E4-7CC1-40A9-A38C-D4E3362F6816}">
      <dsp:nvSpPr>
        <dsp:cNvPr id="0" name=""/>
        <dsp:cNvSpPr/>
      </dsp:nvSpPr>
      <dsp:spPr>
        <a:xfrm>
          <a:off x="5229985" y="1870535"/>
          <a:ext cx="1225073" cy="1398294"/>
        </a:xfrm>
        <a:prstGeom prst="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glow rad="139700">
            <a:schemeClr val="accent5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Інженерний дизайн;</a:t>
          </a:r>
          <a:endParaRPr lang="uk-UA" sz="1500" kern="1200" dirty="0"/>
        </a:p>
      </dsp:txBody>
      <dsp:txXfrm>
        <a:off x="5229985" y="1870535"/>
        <a:ext cx="1225073" cy="1398294"/>
      </dsp:txXfrm>
    </dsp:sp>
    <dsp:sp modelId="{FB2AA6BE-B087-4938-A5AB-CCADB9F135AE}">
      <dsp:nvSpPr>
        <dsp:cNvPr id="0" name=""/>
        <dsp:cNvSpPr/>
      </dsp:nvSpPr>
      <dsp:spPr>
        <a:xfrm>
          <a:off x="956968" y="16492"/>
          <a:ext cx="5106379" cy="5106379"/>
        </a:xfrm>
        <a:prstGeom prst="circularArrow">
          <a:avLst>
            <a:gd name="adj1" fmla="val 3992"/>
            <a:gd name="adj2" fmla="val 250426"/>
            <a:gd name="adj3" fmla="val 2083790"/>
            <a:gd name="adj4" fmla="val 1046588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BB800-384C-4714-B2E3-AE506712E692}">
      <dsp:nvSpPr>
        <dsp:cNvPr id="0" name=""/>
        <dsp:cNvSpPr/>
      </dsp:nvSpPr>
      <dsp:spPr>
        <a:xfrm>
          <a:off x="4027468" y="3943696"/>
          <a:ext cx="1297744" cy="1291744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експозиційний дизайн ;</a:t>
          </a:r>
          <a:endParaRPr lang="uk-UA" sz="1500" kern="1200" dirty="0"/>
        </a:p>
      </dsp:txBody>
      <dsp:txXfrm>
        <a:off x="4027468" y="3943696"/>
        <a:ext cx="1297744" cy="1291744"/>
      </dsp:txXfrm>
    </dsp:sp>
    <dsp:sp modelId="{F0BEEFB4-3686-4171-8EC3-FFE6C036E3A7}">
      <dsp:nvSpPr>
        <dsp:cNvPr id="0" name=""/>
        <dsp:cNvSpPr/>
      </dsp:nvSpPr>
      <dsp:spPr>
        <a:xfrm>
          <a:off x="956968" y="16492"/>
          <a:ext cx="5106379" cy="5106379"/>
        </a:xfrm>
        <a:prstGeom prst="circularArrow">
          <a:avLst>
            <a:gd name="adj1" fmla="val 3992"/>
            <a:gd name="adj2" fmla="val 250426"/>
            <a:gd name="adj3" fmla="val 5987391"/>
            <a:gd name="adj4" fmla="val 4631126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7269A-43D2-4D5F-BEBF-8DECFC98E13B}">
      <dsp:nvSpPr>
        <dsp:cNvPr id="0" name=""/>
        <dsp:cNvSpPr/>
      </dsp:nvSpPr>
      <dsp:spPr>
        <a:xfrm>
          <a:off x="1740607" y="3973838"/>
          <a:ext cx="1206738" cy="123146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Ландшафтний дизайн;</a:t>
          </a:r>
          <a:endParaRPr lang="uk-UA" sz="1500" kern="1200" dirty="0"/>
        </a:p>
      </dsp:txBody>
      <dsp:txXfrm>
        <a:off x="1740607" y="3973838"/>
        <a:ext cx="1206738" cy="1231460"/>
      </dsp:txXfrm>
    </dsp:sp>
    <dsp:sp modelId="{31BE1731-2880-4346-BCE1-1F0457FEDA2A}">
      <dsp:nvSpPr>
        <dsp:cNvPr id="0" name=""/>
        <dsp:cNvSpPr/>
      </dsp:nvSpPr>
      <dsp:spPr>
        <a:xfrm>
          <a:off x="922160" y="-23130"/>
          <a:ext cx="5106379" cy="5106379"/>
        </a:xfrm>
        <a:prstGeom prst="circularArrow">
          <a:avLst>
            <a:gd name="adj1" fmla="val 3992"/>
            <a:gd name="adj2" fmla="val 250426"/>
            <a:gd name="adj3" fmla="val 9373696"/>
            <a:gd name="adj4" fmla="val 8283215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4099F2-CCB3-4B60-95BC-61F8EA53DC4C}">
      <dsp:nvSpPr>
        <dsp:cNvPr id="0" name=""/>
        <dsp:cNvSpPr/>
      </dsp:nvSpPr>
      <dsp:spPr>
        <a:xfrm>
          <a:off x="510435" y="1944218"/>
          <a:ext cx="1296155" cy="136815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Футуродизайн</a:t>
          </a:r>
          <a:r>
            <a:rPr lang="uk-UA" sz="1500" kern="1200" dirty="0" smtClean="0"/>
            <a:t>;</a:t>
          </a:r>
          <a:endParaRPr lang="uk-UA" sz="1500" kern="1200" dirty="0"/>
        </a:p>
      </dsp:txBody>
      <dsp:txXfrm>
        <a:off x="510435" y="1944218"/>
        <a:ext cx="1296155" cy="1368157"/>
      </dsp:txXfrm>
    </dsp:sp>
    <dsp:sp modelId="{2C653F86-8C15-44B8-9882-00625D231D72}">
      <dsp:nvSpPr>
        <dsp:cNvPr id="0" name=""/>
        <dsp:cNvSpPr/>
      </dsp:nvSpPr>
      <dsp:spPr>
        <a:xfrm>
          <a:off x="924939" y="55629"/>
          <a:ext cx="5106379" cy="5106379"/>
        </a:xfrm>
        <a:prstGeom prst="circularArrow">
          <a:avLst>
            <a:gd name="adj1" fmla="val 3992"/>
            <a:gd name="adj2" fmla="val 250426"/>
            <a:gd name="adj3" fmla="val 12944620"/>
            <a:gd name="adj4" fmla="val 11793343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2B0FE-8E61-4184-92CF-A3495433F882}">
      <dsp:nvSpPr>
        <dsp:cNvPr id="0" name=""/>
        <dsp:cNvSpPr/>
      </dsp:nvSpPr>
      <dsp:spPr>
        <a:xfrm>
          <a:off x="1689276" y="-52538"/>
          <a:ext cx="1309400" cy="120466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glow rad="139700">
            <a:schemeClr val="accent3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екологічний дизайн;</a:t>
          </a:r>
          <a:endParaRPr lang="uk-UA" sz="1600" kern="1200" dirty="0"/>
        </a:p>
      </dsp:txBody>
      <dsp:txXfrm>
        <a:off x="1689276" y="-52538"/>
        <a:ext cx="1309400" cy="1204668"/>
      </dsp:txXfrm>
    </dsp:sp>
    <dsp:sp modelId="{E8B001F8-04E8-4DD4-867C-5A89F968B8FE}">
      <dsp:nvSpPr>
        <dsp:cNvPr id="0" name=""/>
        <dsp:cNvSpPr/>
      </dsp:nvSpPr>
      <dsp:spPr>
        <a:xfrm>
          <a:off x="956968" y="16492"/>
          <a:ext cx="5106379" cy="5106379"/>
        </a:xfrm>
        <a:prstGeom prst="circularArrow">
          <a:avLst>
            <a:gd name="adj1" fmla="val 3992"/>
            <a:gd name="adj2" fmla="val 250426"/>
            <a:gd name="adj3" fmla="val 16643462"/>
            <a:gd name="adj4" fmla="val 15439933"/>
            <a:gd name="adj5" fmla="val 46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CAC0-3B2C-4E69-83EE-DBF03E80AF66}">
      <dsp:nvSpPr>
        <dsp:cNvPr id="0" name=""/>
        <dsp:cNvSpPr/>
      </dsp:nvSpPr>
      <dsp:spPr>
        <a:xfrm>
          <a:off x="2156537" y="1800441"/>
          <a:ext cx="1543236" cy="1543236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Рядових житлових;</a:t>
          </a:r>
          <a:endParaRPr lang="uk-UA" sz="2300" kern="1200" dirty="0"/>
        </a:p>
      </dsp:txBody>
      <dsp:txXfrm>
        <a:off x="2231872" y="1875776"/>
        <a:ext cx="1392566" cy="1392566"/>
      </dsp:txXfrm>
    </dsp:sp>
    <dsp:sp modelId="{FE623B7D-6D9C-4C53-91E8-57DE0CD0AEF6}">
      <dsp:nvSpPr>
        <dsp:cNvPr id="0" name=""/>
        <dsp:cNvSpPr/>
      </dsp:nvSpPr>
      <dsp:spPr>
        <a:xfrm rot="16200000">
          <a:off x="2545140" y="1417426"/>
          <a:ext cx="76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0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5E09-0AAA-4DFD-83D4-49A41ADF0CD7}">
      <dsp:nvSpPr>
        <dsp:cNvPr id="0" name=""/>
        <dsp:cNvSpPr/>
      </dsp:nvSpPr>
      <dsp:spPr>
        <a:xfrm>
          <a:off x="2411171" y="442"/>
          <a:ext cx="1033968" cy="103396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Суспільних і виробничих будівель</a:t>
          </a:r>
          <a:endParaRPr lang="uk-UA" sz="1300" kern="1200" dirty="0"/>
        </a:p>
      </dsp:txBody>
      <dsp:txXfrm>
        <a:off x="2461645" y="50916"/>
        <a:ext cx="933020" cy="933020"/>
      </dsp:txXfrm>
    </dsp:sp>
    <dsp:sp modelId="{7EEBA45E-7511-47C6-B601-DD964C147989}">
      <dsp:nvSpPr>
        <dsp:cNvPr id="0" name=""/>
        <dsp:cNvSpPr/>
      </dsp:nvSpPr>
      <dsp:spPr>
        <a:xfrm rot="5400000">
          <a:off x="2545140" y="3726693"/>
          <a:ext cx="76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0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92713-F66F-4B3C-96B9-FB15482A650D}">
      <dsp:nvSpPr>
        <dsp:cNvPr id="0" name=""/>
        <dsp:cNvSpPr/>
      </dsp:nvSpPr>
      <dsp:spPr>
        <a:xfrm>
          <a:off x="2411171" y="4109709"/>
          <a:ext cx="1033968" cy="103396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Відкритих міських просторів.</a:t>
          </a:r>
          <a:endParaRPr lang="uk-UA" sz="1500" kern="1200" dirty="0"/>
        </a:p>
      </dsp:txBody>
      <dsp:txXfrm>
        <a:off x="2461645" y="4160183"/>
        <a:ext cx="933020" cy="93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2B85-67C4-4CF9-AE9C-C157E2F6642E}">
      <dsp:nvSpPr>
        <dsp:cNvPr id="0" name=""/>
        <dsp:cNvSpPr/>
      </dsp:nvSpPr>
      <dsp:spPr>
        <a:xfrm>
          <a:off x="81837" y="627819"/>
          <a:ext cx="2745304" cy="164718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Бриф</a:t>
          </a:r>
          <a:r>
            <a:rPr lang="uk-UA" sz="2000" kern="1200" dirty="0" smtClean="0"/>
            <a:t> – визначення цілей дизайну; </a:t>
          </a:r>
          <a:endParaRPr lang="uk-UA" sz="2000" kern="1200" dirty="0"/>
        </a:p>
      </dsp:txBody>
      <dsp:txXfrm>
        <a:off x="81837" y="627819"/>
        <a:ext cx="2745304" cy="1647182"/>
      </dsp:txXfrm>
    </dsp:sp>
    <dsp:sp modelId="{43ECFE72-9C18-4E95-8565-AA9B5ADF9B6A}">
      <dsp:nvSpPr>
        <dsp:cNvPr id="0" name=""/>
        <dsp:cNvSpPr/>
      </dsp:nvSpPr>
      <dsp:spPr>
        <a:xfrm>
          <a:off x="3019835" y="627819"/>
          <a:ext cx="2745304" cy="1647182"/>
        </a:xfrm>
        <a:prstGeom prst="rect">
          <a:avLst/>
        </a:prstGeom>
        <a:solidFill>
          <a:srgbClr val="FFC000"/>
        </a:solidFill>
        <a:ln w="349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аналітика – аналіз </a:t>
          </a:r>
          <a:r>
            <a:rPr lang="uk-UA" sz="2000" kern="1200" dirty="0" err="1" smtClean="0"/>
            <a:t>визначіних</a:t>
          </a:r>
          <a:r>
            <a:rPr lang="uk-UA" sz="2000" kern="1200" dirty="0" smtClean="0"/>
            <a:t> цілей;</a:t>
          </a:r>
          <a:endParaRPr lang="uk-UA" sz="2000" kern="1200" dirty="0"/>
        </a:p>
      </dsp:txBody>
      <dsp:txXfrm>
        <a:off x="3019835" y="627819"/>
        <a:ext cx="2745304" cy="1647182"/>
      </dsp:txXfrm>
    </dsp:sp>
    <dsp:sp modelId="{DFA9C583-6200-494D-836B-B48E5288C25D}">
      <dsp:nvSpPr>
        <dsp:cNvPr id="0" name=""/>
        <dsp:cNvSpPr/>
      </dsp:nvSpPr>
      <dsp:spPr>
        <a:xfrm>
          <a:off x="6039670" y="627819"/>
          <a:ext cx="2745304" cy="1647182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дослідження – визначення  схожих  </a:t>
          </a:r>
          <a:r>
            <a:rPr lang="uk-UA" sz="2000" kern="1200" dirty="0" err="1" smtClean="0"/>
            <a:t>дизайних</a:t>
          </a:r>
          <a:r>
            <a:rPr lang="uk-UA" sz="2000" kern="1200" dirty="0" smtClean="0"/>
            <a:t> рішень;</a:t>
          </a:r>
          <a:endParaRPr lang="uk-UA" sz="2000" kern="1200" dirty="0"/>
        </a:p>
      </dsp:txBody>
      <dsp:txXfrm>
        <a:off x="6039670" y="627819"/>
        <a:ext cx="2745304" cy="1647182"/>
      </dsp:txXfrm>
    </dsp:sp>
    <dsp:sp modelId="{EA7C358B-09D7-4238-BB16-539330694A75}">
      <dsp:nvSpPr>
        <dsp:cNvPr id="0" name=""/>
        <dsp:cNvSpPr/>
      </dsp:nvSpPr>
      <dsp:spPr>
        <a:xfrm>
          <a:off x="44254" y="2549533"/>
          <a:ext cx="2745304" cy="1647182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специфікація</a:t>
          </a:r>
          <a:r>
            <a:rPr lang="ru-RU" sz="2000" kern="1200" dirty="0" smtClean="0"/>
            <a:t> — </a:t>
          </a:r>
          <a:r>
            <a:rPr lang="ru-RU" sz="2000" kern="1200" dirty="0" err="1" smtClean="0"/>
            <a:t>опис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необхідних</a:t>
          </a:r>
          <a:r>
            <a:rPr lang="ru-RU" sz="2000" kern="1200" dirty="0" smtClean="0"/>
            <a:t> затрат </a:t>
          </a:r>
          <a:r>
            <a:rPr lang="ru-RU" sz="2000" kern="1200" dirty="0" err="1" smtClean="0"/>
            <a:t>задля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реалізація</a:t>
          </a:r>
          <a:r>
            <a:rPr lang="ru-RU" sz="2000" kern="1200" dirty="0" smtClean="0"/>
            <a:t> дизайн </a:t>
          </a:r>
          <a:r>
            <a:rPr lang="ru-RU" sz="2000" kern="1200" dirty="0" err="1" smtClean="0"/>
            <a:t>рішення</a:t>
          </a:r>
          <a:r>
            <a:rPr lang="ru-RU" sz="2000" kern="1200" dirty="0" smtClean="0"/>
            <a:t>;</a:t>
          </a:r>
          <a:endParaRPr lang="uk-UA" sz="2000" kern="1200" dirty="0"/>
        </a:p>
      </dsp:txBody>
      <dsp:txXfrm>
        <a:off x="44254" y="2549533"/>
        <a:ext cx="2745304" cy="1647182"/>
      </dsp:txXfrm>
    </dsp:sp>
    <dsp:sp modelId="{41FB0646-DD07-4129-92E7-10BD76BF606A}">
      <dsp:nvSpPr>
        <dsp:cNvPr id="0" name=""/>
        <dsp:cNvSpPr/>
      </dsp:nvSpPr>
      <dsp:spPr>
        <a:xfrm>
          <a:off x="3019835" y="2549533"/>
          <a:ext cx="2745304" cy="1647182"/>
        </a:xfrm>
        <a:prstGeom prst="rect">
          <a:avLst/>
        </a:prstGeom>
        <a:solidFill>
          <a:srgbClr val="0070C0"/>
        </a:solidFill>
        <a:ln w="349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дизайн рішення — концептуалізація та </a:t>
          </a:r>
          <a:r>
            <a:rPr lang="ru-RU" sz="2000" kern="1200" dirty="0" err="1" smtClean="0"/>
            <a:t>технічний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опис</a:t>
          </a:r>
          <a:r>
            <a:rPr lang="ru-RU" sz="2000" kern="1200" dirty="0" smtClean="0"/>
            <a:t> для реалізації визначеного дизайн </a:t>
          </a:r>
          <a:r>
            <a:rPr lang="ru-RU" sz="2000" kern="1200" dirty="0" err="1" smtClean="0"/>
            <a:t>рішення</a:t>
          </a:r>
          <a:r>
            <a:rPr lang="ru-RU" sz="2000" kern="1200" dirty="0" smtClean="0"/>
            <a:t>;</a:t>
          </a:r>
          <a:endParaRPr lang="uk-UA" sz="2000" kern="1200" dirty="0" smtClean="0"/>
        </a:p>
      </dsp:txBody>
      <dsp:txXfrm>
        <a:off x="3019835" y="2549533"/>
        <a:ext cx="2745304" cy="1647182"/>
      </dsp:txXfrm>
    </dsp:sp>
    <dsp:sp modelId="{D0C6FAA9-856F-4627-8D1E-11AB9A7F22C0}">
      <dsp:nvSpPr>
        <dsp:cNvPr id="0" name=""/>
        <dsp:cNvSpPr/>
      </dsp:nvSpPr>
      <dsp:spPr>
        <a:xfrm>
          <a:off x="6039670" y="2549533"/>
          <a:ext cx="2745304" cy="1647182"/>
        </a:xfrm>
        <a:prstGeom prst="rect">
          <a:avLst/>
        </a:prstGeom>
        <a:solidFill>
          <a:srgbClr val="FF0000"/>
        </a:soli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Презентація — презентація дизайну</a:t>
          </a:r>
          <a:endParaRPr lang="uk-UA" sz="2000" kern="1200" dirty="0"/>
        </a:p>
      </dsp:txBody>
      <dsp:txXfrm>
        <a:off x="6039670" y="2549533"/>
        <a:ext cx="2745304" cy="1647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8AE56-13D6-46E6-BCA3-83384FBBE613}">
      <dsp:nvSpPr>
        <dsp:cNvPr id="0" name=""/>
        <dsp:cNvSpPr/>
      </dsp:nvSpPr>
      <dsp:spPr>
        <a:xfrm>
          <a:off x="0" y="527"/>
          <a:ext cx="2376264" cy="172777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Розробка — введення дизайн рішення;</a:t>
          </a:r>
          <a:endParaRPr lang="uk-UA" sz="2500" kern="1200" dirty="0"/>
        </a:p>
      </dsp:txBody>
      <dsp:txXfrm>
        <a:off x="50605" y="51132"/>
        <a:ext cx="2275054" cy="1626560"/>
      </dsp:txXfrm>
    </dsp:sp>
    <dsp:sp modelId="{3BBE4A5B-DDB3-4ECA-8A3A-19BDF6C4C3CF}">
      <dsp:nvSpPr>
        <dsp:cNvPr id="0" name=""/>
        <dsp:cNvSpPr/>
      </dsp:nvSpPr>
      <dsp:spPr>
        <a:xfrm rot="5400000">
          <a:off x="864175" y="1771491"/>
          <a:ext cx="647913" cy="777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-5400000">
        <a:off x="954883" y="1836282"/>
        <a:ext cx="466498" cy="453539"/>
      </dsp:txXfrm>
    </dsp:sp>
    <dsp:sp modelId="{4FA9AA54-7793-4C01-9C35-288773DA1AE1}">
      <dsp:nvSpPr>
        <dsp:cNvPr id="0" name=""/>
        <dsp:cNvSpPr/>
      </dsp:nvSpPr>
      <dsp:spPr>
        <a:xfrm>
          <a:off x="0" y="2592182"/>
          <a:ext cx="2376264" cy="17277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Тестування — </a:t>
          </a:r>
          <a:r>
            <a:rPr lang="uk-UA" sz="2500" kern="1200" dirty="0" err="1" smtClean="0"/>
            <a:t>тестування</a:t>
          </a:r>
          <a:r>
            <a:rPr lang="uk-UA" sz="2500" kern="1200" dirty="0" smtClean="0"/>
            <a:t> дизайн рішення</a:t>
          </a:r>
          <a:endParaRPr lang="uk-UA" sz="2500" kern="1200" dirty="0"/>
        </a:p>
      </dsp:txBody>
      <dsp:txXfrm>
        <a:off x="50605" y="2642787"/>
        <a:ext cx="2275054" cy="162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7C751-B8B6-40CE-9206-78E5CFAEE3B5}">
      <dsp:nvSpPr>
        <dsp:cNvPr id="0" name=""/>
        <dsp:cNvSpPr/>
      </dsp:nvSpPr>
      <dsp:spPr>
        <a:xfrm>
          <a:off x="1818679" y="712"/>
          <a:ext cx="2458640" cy="122932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Виконання;</a:t>
          </a:r>
          <a:endParaRPr lang="uk-UA" sz="3400" kern="1200" dirty="0"/>
        </a:p>
      </dsp:txBody>
      <dsp:txXfrm>
        <a:off x="1854685" y="36718"/>
        <a:ext cx="2386628" cy="1157308"/>
      </dsp:txXfrm>
    </dsp:sp>
    <dsp:sp modelId="{ED3FC99F-798C-4912-9E48-7BE38E8735AC}">
      <dsp:nvSpPr>
        <dsp:cNvPr id="0" name=""/>
        <dsp:cNvSpPr/>
      </dsp:nvSpPr>
      <dsp:spPr>
        <a:xfrm rot="5400000">
          <a:off x="2406426" y="1816868"/>
          <a:ext cx="1283147" cy="4302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535505" y="1902920"/>
        <a:ext cx="1024989" cy="258158"/>
      </dsp:txXfrm>
    </dsp:sp>
    <dsp:sp modelId="{6EFCC33D-764A-47A6-9E5B-659E32111A00}">
      <dsp:nvSpPr>
        <dsp:cNvPr id="0" name=""/>
        <dsp:cNvSpPr/>
      </dsp:nvSpPr>
      <dsp:spPr>
        <a:xfrm>
          <a:off x="1818679" y="2833967"/>
          <a:ext cx="2458640" cy="122932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Оцінка.</a:t>
          </a:r>
          <a:endParaRPr lang="uk-UA" sz="3400" kern="1200" dirty="0"/>
        </a:p>
      </dsp:txBody>
      <dsp:txXfrm>
        <a:off x="1854685" y="2869973"/>
        <a:ext cx="2386628" cy="1157308"/>
      </dsp:txXfrm>
    </dsp:sp>
    <dsp:sp modelId="{D0B91595-803E-44BB-BE63-10F1B9C28D6E}">
      <dsp:nvSpPr>
        <dsp:cNvPr id="0" name=""/>
        <dsp:cNvSpPr/>
      </dsp:nvSpPr>
      <dsp:spPr>
        <a:xfrm rot="16200000">
          <a:off x="2406426" y="1816868"/>
          <a:ext cx="1283147" cy="4302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535505" y="1902920"/>
        <a:ext cx="1024989" cy="258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8A726-2313-4A18-B935-D1465063A53B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002060"/>
        </a:solidFill>
        <a:ln w="34925"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Графічний;</a:t>
          </a:r>
          <a:endParaRPr lang="uk-UA" sz="2000" kern="1200" dirty="0"/>
        </a:p>
      </dsp:txBody>
      <dsp:txXfrm>
        <a:off x="436958" y="1596826"/>
        <a:ext cx="1305521" cy="870346"/>
      </dsp:txXfrm>
    </dsp:sp>
    <dsp:sp modelId="{B616A942-284B-43D3-95B2-CDE418FA61BD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Промисловий</a:t>
          </a:r>
          <a:r>
            <a:rPr lang="uk-UA" sz="1500" kern="1200" dirty="0" smtClean="0"/>
            <a:t>; </a:t>
          </a:r>
          <a:endParaRPr lang="uk-UA" sz="1500" kern="1200" dirty="0"/>
        </a:p>
      </dsp:txBody>
      <dsp:txXfrm>
        <a:off x="2395239" y="1596826"/>
        <a:ext cx="1305521" cy="870346"/>
      </dsp:txXfrm>
    </dsp:sp>
    <dsp:sp modelId="{14B39271-1A55-4C16-9A0F-1E74D68ECB35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Дизайн середовища та їхні різновиди.</a:t>
          </a:r>
          <a:endParaRPr lang="uk-UA" sz="1500" kern="1200" dirty="0"/>
        </a:p>
      </dsp:txBody>
      <dsp:txXfrm>
        <a:off x="4353519" y="1596826"/>
        <a:ext cx="1305521" cy="870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E1B17-8F77-4AE3-8E87-F95C694868E2}">
      <dsp:nvSpPr>
        <dsp:cNvPr id="0" name=""/>
        <dsp:cNvSpPr/>
      </dsp:nvSpPr>
      <dsp:spPr>
        <a:xfrm>
          <a:off x="1235" y="1722451"/>
          <a:ext cx="2006111" cy="774359"/>
        </a:xfrm>
        <a:prstGeom prst="chevron">
          <a:avLst>
            <a:gd name="adj" fmla="val 4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073A8-3EF9-4BDA-A21C-6D8AFDC45C32}">
      <dsp:nvSpPr>
        <dsp:cNvPr id="0" name=""/>
        <dsp:cNvSpPr/>
      </dsp:nvSpPr>
      <dsp:spPr>
        <a:xfrm>
          <a:off x="247470" y="1922201"/>
          <a:ext cx="2273110" cy="99259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робота з візуальними комунікаціями</a:t>
          </a:r>
          <a:endParaRPr lang="uk-UA" sz="2000" kern="1200" dirty="0"/>
        </a:p>
      </dsp:txBody>
      <dsp:txXfrm>
        <a:off x="276542" y="1951273"/>
        <a:ext cx="2214966" cy="934452"/>
      </dsp:txXfrm>
    </dsp:sp>
    <dsp:sp modelId="{CE92A68C-37DB-4BFF-8161-CA6301D1672D}">
      <dsp:nvSpPr>
        <dsp:cNvPr id="0" name=""/>
        <dsp:cNvSpPr/>
      </dsp:nvSpPr>
      <dsp:spPr>
        <a:xfrm>
          <a:off x="2554626" y="1702691"/>
          <a:ext cx="2006111" cy="774359"/>
        </a:xfrm>
        <a:prstGeom prst="chevron">
          <a:avLst>
            <a:gd name="adj" fmla="val 4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0E48-2820-4CEF-9B57-F640E4BAA3D6}">
      <dsp:nvSpPr>
        <dsp:cNvPr id="0" name=""/>
        <dsp:cNvSpPr/>
      </dsp:nvSpPr>
      <dsp:spPr>
        <a:xfrm>
          <a:off x="2710774" y="1889753"/>
          <a:ext cx="2508413" cy="10358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інформаційною графікою;</a:t>
          </a:r>
          <a:endParaRPr lang="uk-UA" sz="2400" kern="1200" dirty="0"/>
        </a:p>
      </dsp:txBody>
      <dsp:txXfrm>
        <a:off x="2741113" y="1920092"/>
        <a:ext cx="2447735" cy="975182"/>
      </dsp:txXfrm>
    </dsp:sp>
    <dsp:sp modelId="{C36D626F-ABFB-4814-876A-93DDD3E26E6F}">
      <dsp:nvSpPr>
        <dsp:cNvPr id="0" name=""/>
        <dsp:cNvSpPr/>
      </dsp:nvSpPr>
      <dsp:spPr>
        <a:xfrm>
          <a:off x="5292253" y="1710427"/>
          <a:ext cx="2006111" cy="774359"/>
        </a:xfrm>
        <a:prstGeom prst="chevron">
          <a:avLst>
            <a:gd name="adj" fmla="val 4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A759-B9A2-4B29-82A1-3F44FD8FD080}">
      <dsp:nvSpPr>
        <dsp:cNvPr id="0" name=""/>
        <dsp:cNvSpPr/>
      </dsp:nvSpPr>
      <dsp:spPr>
        <a:xfrm>
          <a:off x="5552351" y="2022075"/>
          <a:ext cx="2222475" cy="859430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bg1"/>
              </a:solidFill>
            </a:rPr>
            <a:t>рекламою та ін.</a:t>
          </a:r>
          <a:endParaRPr lang="uk-UA" sz="2100" kern="1200" dirty="0">
            <a:solidFill>
              <a:schemeClr val="bg1"/>
            </a:solidFill>
          </a:endParaRPr>
        </a:p>
      </dsp:txBody>
      <dsp:txXfrm>
        <a:off x="5577523" y="2047247"/>
        <a:ext cx="2172131" cy="809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114C6-127A-4D42-B649-70C415CE1953}">
      <dsp:nvSpPr>
        <dsp:cNvPr id="0" name=""/>
        <dsp:cNvSpPr/>
      </dsp:nvSpPr>
      <dsp:spPr>
        <a:xfrm>
          <a:off x="2513987" y="2016209"/>
          <a:ext cx="1548416" cy="154841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Обєктів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машинобудування</a:t>
          </a:r>
          <a:r>
            <a:rPr lang="ru-RU" sz="1800" kern="1200" dirty="0" smtClean="0"/>
            <a:t>;</a:t>
          </a:r>
          <a:endParaRPr lang="uk-UA" sz="1800" kern="1200" dirty="0"/>
        </a:p>
      </dsp:txBody>
      <dsp:txXfrm>
        <a:off x="2740747" y="2242969"/>
        <a:ext cx="1094896" cy="1094896"/>
      </dsp:txXfrm>
    </dsp:sp>
    <dsp:sp modelId="{42C2A79E-5C9E-492B-841A-8A6B451319C2}">
      <dsp:nvSpPr>
        <dsp:cNvPr id="0" name=""/>
        <dsp:cNvSpPr/>
      </dsp:nvSpPr>
      <dsp:spPr>
        <a:xfrm rot="16200000">
          <a:off x="3063286" y="1770109"/>
          <a:ext cx="449819" cy="42381"/>
        </a:xfrm>
        <a:custGeom>
          <a:avLst/>
          <a:gdLst/>
          <a:ahLst/>
          <a:cxnLst/>
          <a:rect l="0" t="0" r="0" b="0"/>
          <a:pathLst>
            <a:path>
              <a:moveTo>
                <a:pt x="0" y="21190"/>
              </a:moveTo>
              <a:lnTo>
                <a:pt x="449819" y="21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276950" y="1780054"/>
        <a:ext cx="22490" cy="22490"/>
      </dsp:txXfrm>
    </dsp:sp>
    <dsp:sp modelId="{0AF5660F-DC26-468E-8EEE-194734D2497D}">
      <dsp:nvSpPr>
        <dsp:cNvPr id="0" name=""/>
        <dsp:cNvSpPr/>
      </dsp:nvSpPr>
      <dsp:spPr>
        <a:xfrm>
          <a:off x="2513987" y="17973"/>
          <a:ext cx="1548416" cy="154841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формування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побутових</a:t>
          </a:r>
          <a:r>
            <a:rPr lang="ru-RU" sz="1500" kern="1200" dirty="0" smtClean="0"/>
            <a:t> речей і </a:t>
          </a:r>
          <a:r>
            <a:rPr lang="ru-RU" sz="1500" kern="1200" dirty="0" err="1" smtClean="0"/>
            <a:t>приладів</a:t>
          </a:r>
          <a:r>
            <a:rPr lang="ru-RU" sz="1500" kern="1200" dirty="0" smtClean="0"/>
            <a:t>,</a:t>
          </a:r>
          <a:endParaRPr lang="uk-UA" sz="1500" kern="1200" dirty="0"/>
        </a:p>
      </dsp:txBody>
      <dsp:txXfrm>
        <a:off x="2740747" y="244733"/>
        <a:ext cx="1094896" cy="1094896"/>
      </dsp:txXfrm>
    </dsp:sp>
    <dsp:sp modelId="{6044EDEA-EF29-4AFB-9139-2A889CF0F0DF}">
      <dsp:nvSpPr>
        <dsp:cNvPr id="0" name=""/>
        <dsp:cNvSpPr/>
      </dsp:nvSpPr>
      <dsp:spPr>
        <a:xfrm rot="1826261">
          <a:off x="3922855" y="3282183"/>
          <a:ext cx="476672" cy="42381"/>
        </a:xfrm>
        <a:custGeom>
          <a:avLst/>
          <a:gdLst/>
          <a:ahLst/>
          <a:cxnLst/>
          <a:rect l="0" t="0" r="0" b="0"/>
          <a:pathLst>
            <a:path>
              <a:moveTo>
                <a:pt x="0" y="21190"/>
              </a:moveTo>
              <a:lnTo>
                <a:pt x="476672" y="21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149275" y="3291457"/>
        <a:ext cx="23833" cy="23833"/>
      </dsp:txXfrm>
    </dsp:sp>
    <dsp:sp modelId="{02AE7C6E-24C1-4059-90BE-B0D59732C466}">
      <dsp:nvSpPr>
        <dsp:cNvPr id="0" name=""/>
        <dsp:cNvSpPr/>
      </dsp:nvSpPr>
      <dsp:spPr>
        <a:xfrm>
          <a:off x="4259980" y="3042121"/>
          <a:ext cx="1548416" cy="154841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Одягу і т. д.</a:t>
          </a:r>
          <a:endParaRPr lang="uk-UA" sz="2400" kern="1200" dirty="0"/>
        </a:p>
      </dsp:txBody>
      <dsp:txXfrm>
        <a:off x="4486740" y="3268881"/>
        <a:ext cx="1094896" cy="1094896"/>
      </dsp:txXfrm>
    </dsp:sp>
    <dsp:sp modelId="{7E81D0A4-4989-44E1-8C62-E32D81040F90}">
      <dsp:nvSpPr>
        <dsp:cNvPr id="0" name=""/>
        <dsp:cNvSpPr/>
      </dsp:nvSpPr>
      <dsp:spPr>
        <a:xfrm rot="8973739">
          <a:off x="2176863" y="3282183"/>
          <a:ext cx="476672" cy="42381"/>
        </a:xfrm>
        <a:custGeom>
          <a:avLst/>
          <a:gdLst/>
          <a:ahLst/>
          <a:cxnLst/>
          <a:rect l="0" t="0" r="0" b="0"/>
          <a:pathLst>
            <a:path>
              <a:moveTo>
                <a:pt x="0" y="21190"/>
              </a:moveTo>
              <a:lnTo>
                <a:pt x="476672" y="21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2403282" y="3291457"/>
        <a:ext cx="23833" cy="23833"/>
      </dsp:txXfrm>
    </dsp:sp>
    <dsp:sp modelId="{130CC4F6-8184-40CE-ACFC-AE67D2B132FE}">
      <dsp:nvSpPr>
        <dsp:cNvPr id="0" name=""/>
        <dsp:cNvSpPr/>
      </dsp:nvSpPr>
      <dsp:spPr>
        <a:xfrm>
          <a:off x="767994" y="3042121"/>
          <a:ext cx="1548416" cy="154841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засобів транспорту;</a:t>
          </a:r>
          <a:endParaRPr lang="uk-UA" sz="2400" kern="1200" dirty="0"/>
        </a:p>
      </dsp:txBody>
      <dsp:txXfrm>
        <a:off x="994754" y="3268881"/>
        <a:ext cx="1094896" cy="10948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94181-167C-4BCF-8ECA-9A90D4F14FA2}">
      <dsp:nvSpPr>
        <dsp:cNvPr id="0" name=""/>
        <dsp:cNvSpPr/>
      </dsp:nvSpPr>
      <dsp:spPr>
        <a:xfrm>
          <a:off x="1422400" y="307119"/>
          <a:ext cx="3413760" cy="3413760"/>
        </a:xfrm>
        <a:prstGeom prst="pie">
          <a:avLst>
            <a:gd name="adj1" fmla="val 16200000"/>
            <a:gd name="adj2" fmla="val 54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відкритих просторів різного призначення</a:t>
          </a:r>
          <a:endParaRPr lang="uk-UA" sz="2000" kern="1200" dirty="0"/>
        </a:p>
      </dsp:txBody>
      <dsp:txXfrm>
        <a:off x="3287776" y="1201200"/>
        <a:ext cx="1219200" cy="1625600"/>
      </dsp:txXfrm>
    </dsp:sp>
    <dsp:sp modelId="{81529FC1-3F59-416E-B348-2F62EC5EFA27}">
      <dsp:nvSpPr>
        <dsp:cNvPr id="0" name=""/>
        <dsp:cNvSpPr/>
      </dsp:nvSpPr>
      <dsp:spPr>
        <a:xfrm>
          <a:off x="1259840" y="307119"/>
          <a:ext cx="3413760" cy="3413760"/>
        </a:xfrm>
        <a:prstGeom prst="pie">
          <a:avLst>
            <a:gd name="adj1" fmla="val 5400000"/>
            <a:gd name="adj2" fmla="val 1620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дизайн інтер'єру</a:t>
          </a:r>
          <a:endParaRPr lang="uk-UA" sz="2800" kern="1200" dirty="0"/>
        </a:p>
      </dsp:txBody>
      <dsp:txXfrm>
        <a:off x="1589024" y="1201200"/>
        <a:ext cx="1219200" cy="1625600"/>
      </dsp:txXfrm>
    </dsp:sp>
    <dsp:sp modelId="{00C68479-731B-4978-B98D-0CF69A375F9E}">
      <dsp:nvSpPr>
        <dsp:cNvPr id="0" name=""/>
        <dsp:cNvSpPr/>
      </dsp:nvSpPr>
      <dsp:spPr>
        <a:xfrm>
          <a:off x="1211071" y="95791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EB1C5-A5E3-40E0-BB98-9B822A55F97C}">
      <dsp:nvSpPr>
        <dsp:cNvPr id="0" name=""/>
        <dsp:cNvSpPr/>
      </dsp:nvSpPr>
      <dsp:spPr>
        <a:xfrm>
          <a:off x="1048511" y="95791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FD91-112D-4A34-8F6F-845200B3E911}">
      <dsp:nvSpPr>
        <dsp:cNvPr id="0" name=""/>
        <dsp:cNvSpPr/>
      </dsp:nvSpPr>
      <dsp:spPr>
        <a:xfrm>
          <a:off x="2644606" y="1394"/>
          <a:ext cx="1623555" cy="105531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glow rad="101600">
            <a:schemeClr val="accent3">
              <a:satMod val="175000"/>
              <a:alpha val="40000"/>
            </a:schemeClr>
          </a:glow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шрифтовий дизайн</a:t>
          </a:r>
          <a:endParaRPr lang="uk-UA" sz="1700" kern="1200" dirty="0"/>
        </a:p>
      </dsp:txBody>
      <dsp:txXfrm>
        <a:off x="2696122" y="52910"/>
        <a:ext cx="1520523" cy="952278"/>
      </dsp:txXfrm>
    </dsp:sp>
    <dsp:sp modelId="{2C498AE8-B085-4EA0-BE78-7C34014BE8AE}">
      <dsp:nvSpPr>
        <dsp:cNvPr id="0" name=""/>
        <dsp:cNvSpPr/>
      </dsp:nvSpPr>
      <dsp:spPr>
        <a:xfrm>
          <a:off x="1348435" y="529049"/>
          <a:ext cx="4215897" cy="4215897"/>
        </a:xfrm>
        <a:custGeom>
          <a:avLst/>
          <a:gdLst/>
          <a:ahLst/>
          <a:cxnLst/>
          <a:rect l="0" t="0" r="0" b="0"/>
          <a:pathLst>
            <a:path>
              <a:moveTo>
                <a:pt x="3137117" y="268313"/>
              </a:moveTo>
              <a:arcTo wR="2107948" hR="2107948" stAng="17953469" swAng="1211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B5615-0E5D-457D-A5D0-BA384BAC5D12}">
      <dsp:nvSpPr>
        <dsp:cNvPr id="0" name=""/>
        <dsp:cNvSpPr/>
      </dsp:nvSpPr>
      <dsp:spPr>
        <a:xfrm>
          <a:off x="4649384" y="1457951"/>
          <a:ext cx="1623555" cy="1055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ленд-арт</a:t>
          </a:r>
          <a:endParaRPr lang="uk-UA" sz="1700" kern="1200" dirty="0"/>
        </a:p>
      </dsp:txBody>
      <dsp:txXfrm>
        <a:off x="4700900" y="1509467"/>
        <a:ext cx="1520523" cy="952278"/>
      </dsp:txXfrm>
    </dsp:sp>
    <dsp:sp modelId="{0E4313C7-B4AB-4AEF-9E5D-C12F6AB1F01C}">
      <dsp:nvSpPr>
        <dsp:cNvPr id="0" name=""/>
        <dsp:cNvSpPr/>
      </dsp:nvSpPr>
      <dsp:spPr>
        <a:xfrm>
          <a:off x="1348435" y="529049"/>
          <a:ext cx="4215897" cy="4215897"/>
        </a:xfrm>
        <a:custGeom>
          <a:avLst/>
          <a:gdLst/>
          <a:ahLst/>
          <a:cxnLst/>
          <a:rect l="0" t="0" r="0" b="0"/>
          <a:pathLst>
            <a:path>
              <a:moveTo>
                <a:pt x="4210839" y="2253878"/>
              </a:moveTo>
              <a:arcTo wR="2107948" hR="2107948" stAng="21838180" swAng="1359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DFD7-EBE6-4ABA-A610-7580876C8C66}">
      <dsp:nvSpPr>
        <dsp:cNvPr id="0" name=""/>
        <dsp:cNvSpPr/>
      </dsp:nvSpPr>
      <dsp:spPr>
        <a:xfrm>
          <a:off x="3883627" y="3814709"/>
          <a:ext cx="1623555" cy="105531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дизайн комп'ютерний</a:t>
          </a:r>
          <a:endParaRPr lang="uk-UA" sz="1700" kern="1200" dirty="0"/>
        </a:p>
      </dsp:txBody>
      <dsp:txXfrm>
        <a:off x="3935143" y="3866225"/>
        <a:ext cx="1520523" cy="952278"/>
      </dsp:txXfrm>
    </dsp:sp>
    <dsp:sp modelId="{C3E7B1CB-9D93-4E09-AB69-327B8B491195}">
      <dsp:nvSpPr>
        <dsp:cNvPr id="0" name=""/>
        <dsp:cNvSpPr/>
      </dsp:nvSpPr>
      <dsp:spPr>
        <a:xfrm>
          <a:off x="1348435" y="529049"/>
          <a:ext cx="4215897" cy="4215897"/>
        </a:xfrm>
        <a:custGeom>
          <a:avLst/>
          <a:gdLst/>
          <a:ahLst/>
          <a:cxnLst/>
          <a:rect l="0" t="0" r="0" b="0"/>
          <a:pathLst>
            <a:path>
              <a:moveTo>
                <a:pt x="2366621" y="4199965"/>
              </a:moveTo>
              <a:arcTo wR="2107948" hR="2107948" stAng="4977077" swAng="8458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C8C93-1829-43B6-99C4-47950054E230}">
      <dsp:nvSpPr>
        <dsp:cNvPr id="0" name=""/>
        <dsp:cNvSpPr/>
      </dsp:nvSpPr>
      <dsp:spPr>
        <a:xfrm>
          <a:off x="1405585" y="3814709"/>
          <a:ext cx="1623555" cy="1055310"/>
        </a:xfrm>
        <a:prstGeom prst="roundRect">
          <a:avLst/>
        </a:prstGeom>
        <a:solidFill>
          <a:schemeClr val="tx2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дизайн архітектурний</a:t>
          </a:r>
          <a:endParaRPr lang="uk-UA" sz="1700" kern="1200" dirty="0"/>
        </a:p>
      </dsp:txBody>
      <dsp:txXfrm>
        <a:off x="1457101" y="3866225"/>
        <a:ext cx="1520523" cy="952278"/>
      </dsp:txXfrm>
    </dsp:sp>
    <dsp:sp modelId="{3D3A5881-B666-4B6C-9909-862D94C89BF5}">
      <dsp:nvSpPr>
        <dsp:cNvPr id="0" name=""/>
        <dsp:cNvSpPr/>
      </dsp:nvSpPr>
      <dsp:spPr>
        <a:xfrm>
          <a:off x="1348435" y="529049"/>
          <a:ext cx="4215897" cy="4215897"/>
        </a:xfrm>
        <a:custGeom>
          <a:avLst/>
          <a:gdLst/>
          <a:ahLst/>
          <a:cxnLst/>
          <a:rect l="0" t="0" r="0" b="0"/>
          <a:pathLst>
            <a:path>
              <a:moveTo>
                <a:pt x="223629" y="3052823"/>
              </a:moveTo>
              <a:arcTo wR="2107948" hR="2107948" stAng="9202135" swAng="1359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D7EF8-0F07-4E39-87AC-8F94BD2DC6E8}">
      <dsp:nvSpPr>
        <dsp:cNvPr id="0" name=""/>
        <dsp:cNvSpPr/>
      </dsp:nvSpPr>
      <dsp:spPr>
        <a:xfrm>
          <a:off x="639828" y="1457951"/>
          <a:ext cx="1623555" cy="105531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арт — дизайн</a:t>
          </a:r>
          <a:endParaRPr lang="uk-UA" sz="1700" kern="1200" dirty="0"/>
        </a:p>
      </dsp:txBody>
      <dsp:txXfrm>
        <a:off x="691344" y="1509467"/>
        <a:ext cx="1520523" cy="952278"/>
      </dsp:txXfrm>
    </dsp:sp>
    <dsp:sp modelId="{F5AFE0A7-D724-4776-B4F4-3C48112F7599}">
      <dsp:nvSpPr>
        <dsp:cNvPr id="0" name=""/>
        <dsp:cNvSpPr/>
      </dsp:nvSpPr>
      <dsp:spPr>
        <a:xfrm>
          <a:off x="1348435" y="529049"/>
          <a:ext cx="4215897" cy="4215897"/>
        </a:xfrm>
        <a:custGeom>
          <a:avLst/>
          <a:gdLst/>
          <a:ahLst/>
          <a:cxnLst/>
          <a:rect l="0" t="0" r="0" b="0"/>
          <a:pathLst>
            <a:path>
              <a:moveTo>
                <a:pt x="507063" y="736594"/>
              </a:moveTo>
              <a:arcTo wR="2107948" hR="2107948" stAng="13235046" swAng="1211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2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07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33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60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95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73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31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57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66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57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93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5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428EEAF-98C8-4C72-83F9-F2D975437E86}" type="datetimeFigureOut">
              <a:rPr lang="uk-UA" smtClean="0"/>
              <a:t>08.10.2012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5BDB-989F-45E0-8AEA-5ACD63B948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jpg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8000" b="1" dirty="0" smtClean="0"/>
              <a:t>ДИЗАЙН</a:t>
            </a:r>
            <a:endParaRPr lang="uk-UA" sz="8000" b="1" dirty="0"/>
          </a:p>
        </p:txBody>
      </p:sp>
    </p:spTree>
    <p:extLst>
      <p:ext uri="{BB962C8B-B14F-4D97-AF65-F5344CB8AC3E}">
        <p14:creationId xmlns:p14="http://schemas.microsoft.com/office/powerpoint/2010/main" val="4824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Довиробничий цикл :</a:t>
            </a:r>
            <a:endParaRPr lang="uk-UA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4725135"/>
              </p:ext>
            </p:extLst>
          </p:nvPr>
        </p:nvGraphicFramePr>
        <p:xfrm>
          <a:off x="0" y="1412776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Виробничий цикл: 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6003755"/>
              </p:ext>
            </p:extLst>
          </p:nvPr>
        </p:nvGraphicFramePr>
        <p:xfrm>
          <a:off x="3131840" y="1412776"/>
          <a:ext cx="23762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6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Післявиробничий</a:t>
            </a:r>
            <a:r>
              <a:rPr lang="ru-RU" dirty="0" smtClean="0"/>
              <a:t> цикл </a:t>
            </a:r>
            <a:br>
              <a:rPr lang="ru-RU" dirty="0" smtClean="0"/>
            </a:br>
            <a:r>
              <a:rPr lang="ru-RU" dirty="0" smtClean="0"/>
              <a:t>(для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розробок</a:t>
            </a:r>
            <a:r>
              <a:rPr lang="ru-RU" dirty="0" smtClean="0"/>
              <a:t>)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4063447"/>
              </p:ext>
            </p:extLst>
          </p:nvPr>
        </p:nvGraphicFramePr>
        <p:xfrm>
          <a:off x="154766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6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467544" y="0"/>
            <a:ext cx="8208912" cy="2160240"/>
          </a:xfrm>
          <a:prstGeom prst="flowChartPreparati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/>
              <a:t>ВИДИ ДИЗАЙНУ </a:t>
            </a:r>
            <a:r>
              <a:rPr lang="uk-UA" dirty="0" smtClean="0"/>
              <a:t>- специфічні форми спеціалізації дизайнерської діяльності, проектування, що відрізняються предметом, цілями і методами проектної роботи і її кінцевими результатами.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2160241"/>
            <a:ext cx="3779912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58" y="2160240"/>
            <a:ext cx="410944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78" y="4464496"/>
            <a:ext cx="4290443" cy="24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7067128" cy="850106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ВИДИ </a:t>
            </a:r>
            <a:r>
              <a:rPr lang="uk-UA" b="1" dirty="0" smtClean="0">
                <a:solidFill>
                  <a:schemeClr val="bg1"/>
                </a:solidFill>
              </a:rPr>
              <a:t>ДИЗАЙНУ: </a:t>
            </a:r>
            <a:endParaRPr lang="uk-UA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6696511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0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ильный пятиугольник 2"/>
          <p:cNvSpPr/>
          <p:nvPr/>
        </p:nvSpPr>
        <p:spPr>
          <a:xfrm>
            <a:off x="1619672" y="188640"/>
            <a:ext cx="5544616" cy="1872208"/>
          </a:xfrm>
          <a:prstGeom prst="pentago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 графічному дизайні:</a:t>
            </a:r>
            <a:endParaRPr lang="uk-UA" sz="2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2579784"/>
              </p:ext>
            </p:extLst>
          </p:nvPr>
        </p:nvGraphicFramePr>
        <p:xfrm>
          <a:off x="683568" y="1484784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763688" y="116632"/>
            <a:ext cx="5616624" cy="18002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 ПРОМИСЛОВОМУ ДИЗАЙНІ :</a:t>
            </a:r>
            <a:endParaRPr lang="uk-UA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9207094"/>
              </p:ext>
            </p:extLst>
          </p:nvPr>
        </p:nvGraphicFramePr>
        <p:xfrm>
          <a:off x="1403648" y="2060848"/>
          <a:ext cx="65763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5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23528" y="332656"/>
            <a:ext cx="8280920" cy="1296144"/>
          </a:xfrm>
          <a:prstGeom prst="flowChartTerminator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У ДИЗАЙНІ СЕРЕДОВИЩА:</a:t>
            </a:r>
            <a:endParaRPr lang="uk-UA" sz="32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109241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792358" y="116632"/>
            <a:ext cx="7200800" cy="18002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ДИЗАЙН, ЩО ВІДРІЗНЯЄТЬСЯ НАЦІЛЕНІСТЮ АБО ХАРАКТЕРОМ РЕЗУЛЬТАТІВ РОБОТИ:</a:t>
            </a:r>
            <a:endParaRPr lang="uk-UA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8330209"/>
              </p:ext>
            </p:extLst>
          </p:nvPr>
        </p:nvGraphicFramePr>
        <p:xfrm>
          <a:off x="971600" y="1916832"/>
          <a:ext cx="691276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6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375115" y="188640"/>
            <a:ext cx="5976664" cy="136815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НОВІ ВИДИ ДИЗАЙНУ:</a:t>
            </a:r>
            <a:endParaRPr lang="uk-UA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5007575"/>
              </p:ext>
            </p:extLst>
          </p:nvPr>
        </p:nvGraphicFramePr>
        <p:xfrm>
          <a:off x="1187624" y="1628800"/>
          <a:ext cx="69847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8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447463" y="21162"/>
            <a:ext cx="8568952" cy="2808312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</a:t>
            </a:r>
          </a:p>
          <a:p>
            <a:pPr algn="ctr"/>
            <a:r>
              <a:rPr lang="uk-UA" dirty="0" smtClean="0"/>
              <a:t> (</a:t>
            </a:r>
            <a:r>
              <a:rPr lang="en-US" dirty="0" smtClean="0"/>
              <a:t>design — </a:t>
            </a:r>
            <a:r>
              <a:rPr lang="uk-UA" dirty="0" smtClean="0"/>
              <a:t>англ.) — проектна діяльність з розробки промислових виробів з високими споживчими властивостями і естетичними якостями, з формування гармонійного предметного середовища житлової, виробничої та соціально -</a:t>
            </a:r>
          </a:p>
          <a:p>
            <a:pPr algn="ctr"/>
            <a:r>
              <a:rPr lang="uk-UA" dirty="0" smtClean="0"/>
              <a:t>культурної сфер.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42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899592" y="188640"/>
            <a:ext cx="7200800" cy="2088232"/>
          </a:xfrm>
          <a:prstGeom prst="plaqu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ЗАГАЛЬНА</a:t>
            </a:r>
            <a:r>
              <a:rPr lang="ru-RU" sz="2400" b="1" dirty="0" smtClean="0"/>
              <a:t> ОСНОВА ДИЗАЙНУ </a:t>
            </a:r>
            <a:r>
              <a:rPr lang="ru-RU" sz="2400" dirty="0" smtClean="0"/>
              <a:t>— синтез </a:t>
            </a:r>
            <a:r>
              <a:rPr lang="ru-RU" sz="2400" dirty="0" err="1" smtClean="0"/>
              <a:t>прагматичних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художніх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</a:t>
            </a:r>
            <a:r>
              <a:rPr lang="ru-RU" sz="2400" dirty="0" smtClean="0"/>
              <a:t> і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спрямованих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поліпшення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цілісній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досконалій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09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орда 1"/>
          <p:cNvSpPr/>
          <p:nvPr/>
        </p:nvSpPr>
        <p:spPr>
          <a:xfrm>
            <a:off x="0" y="260648"/>
            <a:ext cx="9073008" cy="3816424"/>
          </a:xfrm>
          <a:prstGeom prst="chord">
            <a:avLst>
              <a:gd name="adj1" fmla="val 245227"/>
              <a:gd name="adj2" fmla="val 19051209"/>
            </a:avLst>
          </a:prstGeom>
          <a:ln>
            <a:solidFill>
              <a:srgbClr val="1BD41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АРТ — ДИЗАЙН — одна з ліній розвитку сучасного дизайну, в якій відсутні відмінності між функціональним проектуванням, що становить основу професійного дизайну, і чистим, високим мистецтвом. Твори арт-дизайну створюють художники дизайну, що прагнуть, передусім, до досягнення високої якості композиції, </a:t>
            </a:r>
            <a:r>
              <a:rPr lang="uk-UA" dirty="0" err="1" smtClean="0"/>
              <a:t>деталювання</a:t>
            </a:r>
            <a:r>
              <a:rPr lang="uk-UA" dirty="0" smtClean="0"/>
              <a:t> форми, якості поверхні, колориту — навіть якщо вони починають витісняти такі традиційні цінності класичного дизайну, як раціональність і технологічність.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41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899592" y="188640"/>
            <a:ext cx="7632848" cy="2448272"/>
          </a:xfrm>
          <a:prstGeom prst="foldedCorner">
            <a:avLst>
              <a:gd name="adj" fmla="val 2732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АРТ — ДИЗАЙН — одна з ліній розвитку сучасного дизайну, в якій відсутні відмінності між функціональним проектуванням, що становить основу професійного дизайну, і чистим, високим мистецтвом. Твори арт-дизайну створюють художники дизайну, що прагнуть, передусім, до досягнення високої якості композиції, </a:t>
            </a:r>
            <a:r>
              <a:rPr lang="uk-UA" dirty="0" err="1" smtClean="0"/>
              <a:t>деталювання</a:t>
            </a:r>
            <a:r>
              <a:rPr lang="uk-UA" dirty="0" smtClean="0"/>
              <a:t> форми, якості поверхні, колориту — навіть якщо вони починають витісняти такі традиційні цінності класичного дизайну, як раціональність і технологічність.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20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1043608" y="0"/>
            <a:ext cx="7344816" cy="1916832"/>
          </a:xfrm>
          <a:prstGeom prst="star6">
            <a:avLst>
              <a:gd name="adj" fmla="val 30672"/>
              <a:gd name="h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АРХІТЕКТУРНИЙ ДИЗАЙН </a:t>
            </a:r>
            <a:r>
              <a:rPr lang="uk-UA" dirty="0" smtClean="0"/>
              <a:t>- сфера архітектурно-будівельної діяльності, спрямована на формування об'єктів і споруджень масового призначення: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07191350"/>
              </p:ext>
            </p:extLst>
          </p:nvPr>
        </p:nvGraphicFramePr>
        <p:xfrm>
          <a:off x="1691680" y="1736598"/>
          <a:ext cx="5856312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6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403648" y="226468"/>
            <a:ext cx="6624736" cy="3784851"/>
          </a:xfrm>
          <a:prstGeom prst="heart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Архітектурний дизайн орієнтується на різного роду прототипи — перевірені часом повторні і типові рішення об'ємно-планувальних схем і конструкцій, які добре відповідають виробничій базі будівництва, що склалася, і прийнятому на даний момент рівню організації способу життя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2" y="3861048"/>
            <a:ext cx="4010361" cy="3007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2" y="3861048"/>
            <a:ext cx="403244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31640" y="188640"/>
            <a:ext cx="6984776" cy="2448272"/>
          </a:xfrm>
          <a:prstGeom prst="clou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ДИЗАЙН  АРХІТЕКТУРНОГО СЕРЕДОВИЩА </a:t>
            </a:r>
            <a:r>
              <a:rPr lang="uk-UA" dirty="0" smtClean="0">
                <a:solidFill>
                  <a:srgbClr val="FFFFFF"/>
                </a:solidFill>
              </a:rPr>
              <a:t>— мистецтво проектування предметно-просторового середовища, що має на меті оптимізацію функціональних процесів життєдіяльності людини і підвищення її естетичного рівня.</a:t>
            </a:r>
            <a:endParaRPr lang="uk-UA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338437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2511287"/>
            <a:ext cx="3746309" cy="2365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89714"/>
            <a:ext cx="3810000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/>
          <p:cNvSpPr/>
          <p:nvPr/>
        </p:nvSpPr>
        <p:spPr>
          <a:xfrm>
            <a:off x="1403648" y="19404"/>
            <a:ext cx="6336704" cy="2905539"/>
          </a:xfrm>
          <a:prstGeom prst="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Архітектурний дизайн орієнтується на різного роду прототипи — перевірені часом повторні і типові рішення об'ємно-планувальних схем і конструкцій, які добре відповідають виробничій базі будівництва, що склалася, і прийнятому на даний момент рівню організації способу життя.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682"/>
            <a:ext cx="4136772" cy="2973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8" y="2975683"/>
            <a:ext cx="4413887" cy="29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енадцатиугольник 1"/>
          <p:cNvSpPr/>
          <p:nvPr/>
        </p:nvSpPr>
        <p:spPr>
          <a:xfrm>
            <a:off x="1907704" y="116632"/>
            <a:ext cx="5328592" cy="28083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ДИЗАЙН АРХІТЕКТУРНОГО СЕРЕДОВИЩА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мистецтво проектування предметно-просторового середовища, що має на меті оптимізацію функціональних процесів життєдіяльності людини і підвищення її естетичного рівня.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3131840" cy="2316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58572"/>
            <a:ext cx="3275856" cy="2338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95796"/>
            <a:ext cx="3240360" cy="2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89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1828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Дизайн </a:t>
            </a:r>
            <a:r>
              <a:rPr lang="ru-RU" sz="2800" dirty="0" err="1"/>
              <a:t>архітектурного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 — вид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включений в </a:t>
            </a:r>
            <a:r>
              <a:rPr lang="ru-RU" sz="2800" dirty="0" err="1"/>
              <a:t>загальну</a:t>
            </a:r>
            <a:r>
              <a:rPr lang="ru-RU" sz="2800" dirty="0"/>
              <a:t> систему </a:t>
            </a:r>
            <a:r>
              <a:rPr lang="ru-RU" sz="2800" dirty="0" err="1"/>
              <a:t>культури</a:t>
            </a:r>
            <a:r>
              <a:rPr lang="ru-RU" sz="2800" dirty="0"/>
              <a:t>, а </a:t>
            </a:r>
            <a:r>
              <a:rPr lang="ru-RU" sz="2800" dirty="0" err="1"/>
              <a:t>конкретніше</a:t>
            </a:r>
            <a:r>
              <a:rPr lang="ru-RU" sz="2800" dirty="0"/>
              <a:t>, в систему «</a:t>
            </a:r>
            <a:r>
              <a:rPr lang="ru-RU" sz="2800" dirty="0" err="1"/>
              <a:t>приватних</a:t>
            </a:r>
            <a:r>
              <a:rPr lang="ru-RU" sz="2800" dirty="0"/>
              <a:t>» </a:t>
            </a:r>
            <a:r>
              <a:rPr lang="ru-RU" sz="2800" dirty="0" err="1"/>
              <a:t>дизайнів</a:t>
            </a:r>
            <a:r>
              <a:rPr lang="ru-RU" sz="2800" dirty="0"/>
              <a:t>, </a:t>
            </a:r>
            <a:r>
              <a:rPr lang="ru-RU" sz="2800" dirty="0" err="1"/>
              <a:t>націлених</a:t>
            </a:r>
            <a:r>
              <a:rPr lang="ru-RU" sz="2800" dirty="0"/>
              <a:t> на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форм і </a:t>
            </a:r>
            <a:r>
              <a:rPr lang="ru-RU" sz="2800" dirty="0" err="1"/>
              <a:t>комплексів</a:t>
            </a:r>
            <a:r>
              <a:rPr lang="ru-RU" sz="2800" dirty="0"/>
              <a:t> </a:t>
            </a:r>
            <a:r>
              <a:rPr lang="ru-RU" sz="2800" dirty="0" err="1"/>
              <a:t>реальних</a:t>
            </a:r>
            <a:r>
              <a:rPr lang="ru-RU" sz="2800" dirty="0"/>
              <a:t> предметно-</a:t>
            </a:r>
            <a:r>
              <a:rPr lang="ru-RU" sz="2800" dirty="0" err="1"/>
              <a:t>просторових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. 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2"/>
            <a:ext cx="3419872" cy="2281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66798"/>
            <a:ext cx="3851920" cy="2291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58566"/>
            <a:ext cx="3528392" cy="23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1691680" y="116632"/>
            <a:ext cx="5976664" cy="3096344"/>
          </a:xfrm>
          <a:prstGeom prst="hep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ru-RU" b="1" dirty="0" err="1" smtClean="0"/>
              <a:t>ГРАФІЧНИЙ</a:t>
            </a:r>
            <a:r>
              <a:rPr lang="ru-RU" b="1" dirty="0" smtClean="0"/>
              <a:t> </a:t>
            </a:r>
            <a:r>
              <a:rPr lang="ru-RU" b="1" dirty="0"/>
              <a:t>ДИЗАЙН   </a:t>
            </a:r>
            <a:r>
              <a:rPr lang="ru-RU" dirty="0"/>
              <a:t>—  </a:t>
            </a:r>
            <a:r>
              <a:rPr lang="ru-RU" dirty="0" err="1"/>
              <a:t>художньо-проектна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служить </a:t>
            </a:r>
            <a:r>
              <a:rPr lang="ru-RU" dirty="0" err="1"/>
              <a:t>графіка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метою є </a:t>
            </a:r>
            <a:r>
              <a:rPr lang="ru-RU" dirty="0" err="1"/>
              <a:t>наочне</a:t>
            </a:r>
            <a:r>
              <a:rPr lang="ru-RU" dirty="0"/>
              <a:t>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призначеної</a:t>
            </a:r>
            <a:r>
              <a:rPr lang="ru-RU" dirty="0"/>
              <a:t> для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поліграфії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предметного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виробів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" y="3068960"/>
            <a:ext cx="3133206" cy="2341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068960"/>
            <a:ext cx="3316627" cy="2341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5" y="3068960"/>
            <a:ext cx="2478043" cy="3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7772400" cy="2016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ДИЗАЙН - творча діяльність, мета якої — визначення формальних якостей предметів, що виробляється промисловістю. Ці якості форми відносяться не лише до зовнішнього вигляду, але, головним чином, до структурних і функціональних зв'язків, які перетворюють систему на цілісну єдність . Дизайн прагне охопити усі аспекти середовища, що оточує людину, яке обумовлене промисловим виробництвом.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конечная звезда 2"/>
          <p:cNvSpPr/>
          <p:nvPr/>
        </p:nvSpPr>
        <p:spPr>
          <a:xfrm>
            <a:off x="683568" y="-171400"/>
            <a:ext cx="8208912" cy="3870988"/>
          </a:xfrm>
          <a:prstGeom prst="star32">
            <a:avLst>
              <a:gd name="adj" fmla="val 4210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ПРОМИСЛОВИЙ ДИЗАЙН </a:t>
            </a:r>
            <a:r>
              <a:rPr lang="uk-UA" dirty="0">
                <a:solidFill>
                  <a:schemeClr val="bg1"/>
                </a:solidFill>
              </a:rPr>
              <a:t>— проектна діяльність, що має на меті створення зразків виробів функціонального призначення, що виготовляються промисловими методами, </a:t>
            </a:r>
            <a:r>
              <a:rPr lang="uk-UA" dirty="0" smtClean="0">
                <a:solidFill>
                  <a:schemeClr val="bg1"/>
                </a:solidFill>
              </a:rPr>
              <a:t>тобто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використанням </a:t>
            </a:r>
            <a:r>
              <a:rPr lang="uk-UA" dirty="0">
                <a:solidFill>
                  <a:schemeClr val="bg1"/>
                </a:solidFill>
              </a:rPr>
              <a:t>машинного виробництва. Як самостійний рід мистецтва промисловий дизайн виник у кінці </a:t>
            </a:r>
            <a:r>
              <a:rPr lang="en-US" dirty="0">
                <a:solidFill>
                  <a:schemeClr val="bg1"/>
                </a:solidFill>
              </a:rPr>
              <a:t>XIX — </a:t>
            </a:r>
            <a:r>
              <a:rPr lang="uk-UA" dirty="0">
                <a:solidFill>
                  <a:schemeClr val="bg1"/>
                </a:solidFill>
              </a:rPr>
              <a:t>початку </a:t>
            </a:r>
            <a:r>
              <a:rPr lang="en-US" dirty="0">
                <a:solidFill>
                  <a:schemeClr val="bg1"/>
                </a:solidFill>
              </a:rPr>
              <a:t>XX </a:t>
            </a:r>
            <a:r>
              <a:rPr lang="uk-UA" dirty="0">
                <a:solidFill>
                  <a:schemeClr val="bg1"/>
                </a:solidFill>
              </a:rPr>
              <a:t>століття із становленням масового машинного виробництва і залученням до процесу розробки виробів художників і архітекторів.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87824" cy="1987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07" y="3429000"/>
            <a:ext cx="3203849" cy="1987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99" y="4787213"/>
            <a:ext cx="3240360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9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конечная звезда 2"/>
          <p:cNvSpPr/>
          <p:nvPr/>
        </p:nvSpPr>
        <p:spPr>
          <a:xfrm>
            <a:off x="827584" y="116632"/>
            <a:ext cx="7704856" cy="3168352"/>
          </a:xfrm>
          <a:prstGeom prst="star16">
            <a:avLst>
              <a:gd name="adj" fmla="val 436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uk-UA" b="1" dirty="0" smtClean="0"/>
              <a:t>КОМПОЗИЦІЙНЕ </a:t>
            </a:r>
            <a:r>
              <a:rPr lang="uk-UA" b="1" dirty="0"/>
              <a:t>ФОРМОУТВОРЕННЯ  В ДИЗАЙНІ</a:t>
            </a:r>
            <a:r>
              <a:rPr lang="uk-UA" dirty="0"/>
              <a:t>  —  це процес структурної організації елементів об'єкту дизайну, засоби і методи якого співвідносяться із завданням привнесення до об'єкту гармонії між ним і людиною. </a:t>
            </a:r>
            <a:r>
              <a:rPr lang="uk-UA" dirty="0" smtClean="0"/>
              <a:t>ОБ'ЄКТАМИ </a:t>
            </a:r>
            <a:r>
              <a:rPr lang="uk-UA" dirty="0"/>
              <a:t>КОМПОЗИЦІЙНОГО ФОРМОУТВОРЕННЯ для дизайнера і архітектора-дизайнера являються візуальна, антропометрична і матеріальна структура об'єкту.</a:t>
            </a:r>
            <a:endParaRPr lang="en-US" dirty="0" smtClean="0"/>
          </a:p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" y="3006959"/>
            <a:ext cx="3384376" cy="2370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06959"/>
            <a:ext cx="3635896" cy="2370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49162"/>
            <a:ext cx="3240360" cy="22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043608" y="0"/>
            <a:ext cx="7020272" cy="2780928"/>
          </a:xfrm>
          <a:prstGeom prst="pent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КОМПОЗИЦІЯ В ДИЗАЙНІ  — </a:t>
            </a:r>
            <a:r>
              <a:rPr lang="uk-UA" dirty="0" smtClean="0"/>
              <a:t>побудова </a:t>
            </a:r>
            <a:r>
              <a:rPr lang="uk-UA" dirty="0"/>
              <a:t>витвору дизайнерського мистецтва, розташування і зв'язок його частин, обумовлені їх компонуванням, що відповідає призначенню і технічній ідеї цього твору і його </a:t>
            </a:r>
            <a:r>
              <a:rPr lang="uk-UA" dirty="0" smtClean="0"/>
              <a:t>художньому</a:t>
            </a:r>
            <a:r>
              <a:rPr lang="en-US" dirty="0" smtClean="0"/>
              <a:t> </a:t>
            </a:r>
            <a:r>
              <a:rPr lang="uk-UA" dirty="0" smtClean="0"/>
              <a:t>задуму</a:t>
            </a:r>
            <a:r>
              <a:rPr lang="uk-UA" dirty="0"/>
              <a:t>, що відбиває емоційно-чуттєві очікування споживача дизайнерського продукту.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3701143" cy="2737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03" y="2780928"/>
            <a:ext cx="3312368" cy="2737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338437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8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539552" y="239045"/>
            <a:ext cx="7128792" cy="1656184"/>
          </a:xfrm>
          <a:prstGeom prst="homePlat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ЛАНДШАФТНИЙ</a:t>
            </a:r>
            <a:r>
              <a:rPr lang="ru-RU" b="1" dirty="0"/>
              <a:t> ДИЗАЙН </a:t>
            </a:r>
            <a:r>
              <a:rPr lang="ru-RU" dirty="0"/>
              <a:t>-  </a:t>
            </a:r>
            <a:r>
              <a:rPr lang="ru-RU" dirty="0" err="1"/>
              <a:t>дизайнерська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предметно-</a:t>
            </a:r>
            <a:r>
              <a:rPr lang="ru-RU" dirty="0" err="1"/>
              <a:t>просторового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комплексів</a:t>
            </a:r>
            <a:r>
              <a:rPr lang="ru-RU" dirty="0"/>
              <a:t> і </a:t>
            </a:r>
            <a:r>
              <a:rPr lang="ru-RU" dirty="0" err="1"/>
              <a:t>явищ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" y="1931063"/>
            <a:ext cx="3895328" cy="2290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40" y="2210612"/>
            <a:ext cx="420826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8" y="4109654"/>
            <a:ext cx="3794067" cy="27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827584" y="548680"/>
            <a:ext cx="7272808" cy="1656184"/>
          </a:xfrm>
          <a:prstGeom prst="parallelogram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 В </a:t>
            </a:r>
            <a:r>
              <a:rPr lang="ru-RU" b="1" dirty="0" err="1"/>
              <a:t>ДИЗАЙНІ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емоційно-чуттєве</a:t>
            </a:r>
            <a:r>
              <a:rPr lang="ru-RU" dirty="0"/>
              <a:t> </a:t>
            </a:r>
            <a:r>
              <a:rPr lang="ru-RU" dirty="0" err="1"/>
              <a:t>представлення</a:t>
            </a:r>
            <a:r>
              <a:rPr lang="ru-RU" dirty="0"/>
              <a:t> про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сенс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і </a:t>
            </a:r>
            <a:r>
              <a:rPr lang="ru-RU" dirty="0" err="1"/>
              <a:t>оригінальність</a:t>
            </a:r>
            <a:r>
              <a:rPr lang="ru-RU" dirty="0"/>
              <a:t> </a:t>
            </a:r>
            <a:r>
              <a:rPr lang="ru-RU" dirty="0" err="1"/>
              <a:t>витвору</a:t>
            </a:r>
            <a:r>
              <a:rPr lang="ru-RU" dirty="0"/>
              <a:t> </a:t>
            </a:r>
            <a:r>
              <a:rPr lang="ru-RU" dirty="0" err="1"/>
              <a:t>дизайнерського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дизайнерської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" y="2204864"/>
            <a:ext cx="3140968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56" y="3091799"/>
            <a:ext cx="3589744" cy="2814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11" y="4498850"/>
            <a:ext cx="3145532" cy="2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88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0" y="116632"/>
            <a:ext cx="9144000" cy="4104456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ОБ'ЄКТ ДИЗАЙНУ</a:t>
            </a:r>
            <a:r>
              <a:rPr lang="uk-UA" dirty="0"/>
              <a:t> — сукупність взаємозв'язаних об'єктів, що розглядаються як цілісність, утворена по одному з наступних принципів: як група технічно спорідненої продукції, як функціональна система діяльності, як предметно-просторове середовище, як графічний </a:t>
            </a:r>
            <a:r>
              <a:rPr lang="uk-UA" dirty="0" smtClean="0"/>
              <a:t>комплекс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205"/>
            <a:ext cx="3203848" cy="2766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36404"/>
            <a:ext cx="3139246" cy="2489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75" y="4562890"/>
            <a:ext cx="3143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8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храненные данные 1"/>
          <p:cNvSpPr/>
          <p:nvPr/>
        </p:nvSpPr>
        <p:spPr>
          <a:xfrm>
            <a:off x="1043608" y="260648"/>
            <a:ext cx="6948264" cy="2088232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СИНТЕЗ В </a:t>
            </a:r>
            <a:r>
              <a:rPr lang="ru-RU" b="1" dirty="0" err="1"/>
              <a:t>ДИЗАЙНІ</a:t>
            </a:r>
            <a:r>
              <a:rPr lang="ru-RU" b="1" dirty="0"/>
              <a:t>  </a:t>
            </a:r>
            <a:r>
              <a:rPr lang="ru-RU" dirty="0"/>
              <a:t>—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уявного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процедурного </a:t>
            </a:r>
            <a:r>
              <a:rPr lang="ru-RU" dirty="0" err="1"/>
              <a:t>впорядкування</a:t>
            </a:r>
            <a:r>
              <a:rPr lang="ru-RU" dirty="0"/>
              <a:t> </a:t>
            </a:r>
            <a:r>
              <a:rPr lang="ru-RU" dirty="0" err="1"/>
              <a:t>проектних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, </a:t>
            </a:r>
            <a:r>
              <a:rPr lang="ru-RU" dirty="0" err="1"/>
              <a:t>відібраних</a:t>
            </a:r>
            <a:r>
              <a:rPr lang="ru-RU" dirty="0"/>
              <a:t> при </a:t>
            </a:r>
            <a:r>
              <a:rPr lang="ru-RU" dirty="0" err="1"/>
              <a:t>дизайнерському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, і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— </a:t>
            </a:r>
            <a:r>
              <a:rPr lang="ru-RU" dirty="0" err="1"/>
              <a:t>проектний</a:t>
            </a:r>
            <a:r>
              <a:rPr lang="ru-RU" dirty="0"/>
              <a:t> образ.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3107195" cy="2561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43" y="2348880"/>
            <a:ext cx="3695827" cy="2512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06483"/>
            <a:ext cx="3364937" cy="2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исплей 1"/>
          <p:cNvSpPr/>
          <p:nvPr/>
        </p:nvSpPr>
        <p:spPr>
          <a:xfrm>
            <a:off x="971600" y="332656"/>
            <a:ext cx="7488832" cy="2376264"/>
          </a:xfrm>
          <a:prstGeom prst="flowChartDisp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ТЕКТОНІКА В ДИЗАЙНІ - закріплене у формі дизайнерського об'єкту опосередковане уявлення про закономірності його функціонально-конструктивного рішення, свого роду «зображення» напруженості стану деякої цілісності, що ілюструє логіку і стійкість його конструктивної, функціональної або візуальної структури.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3284984"/>
            <a:ext cx="3068960" cy="232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06652"/>
            <a:ext cx="3096344" cy="2219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75" y="3284984"/>
            <a:ext cx="3391925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4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карточка 1"/>
          <p:cNvSpPr/>
          <p:nvPr/>
        </p:nvSpPr>
        <p:spPr>
          <a:xfrm>
            <a:off x="1403648" y="188640"/>
            <a:ext cx="6264696" cy="2376264"/>
          </a:xfrm>
          <a:prstGeom prst="flowChartPunchedCar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СТИЛЬ  В </a:t>
            </a:r>
            <a:r>
              <a:rPr lang="ru-RU" b="1" dirty="0" err="1"/>
              <a:t>ДИЗАЙНІ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художньо</a:t>
            </a:r>
            <a:r>
              <a:rPr lang="ru-RU" dirty="0"/>
              <a:t>-пластична </a:t>
            </a:r>
            <a:r>
              <a:rPr lang="ru-RU" dirty="0" err="1"/>
              <a:t>однорідність</a:t>
            </a:r>
            <a:r>
              <a:rPr lang="ru-RU" dirty="0"/>
              <a:t> предметно-</a:t>
            </a:r>
            <a:r>
              <a:rPr lang="ru-RU" dirty="0" err="1"/>
              <a:t>просторового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і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як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726"/>
            <a:ext cx="3264361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04" y="3196164"/>
            <a:ext cx="3124680" cy="239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54" y="4516083"/>
            <a:ext cx="3456083" cy="23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3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77072"/>
            <a:ext cx="6248400" cy="1456373"/>
          </a:xfrm>
        </p:spPr>
        <p:txBody>
          <a:bodyPr>
            <a:normAutofit fontScale="90000"/>
          </a:bodyPr>
          <a:lstStyle/>
          <a:p>
            <a:pPr algn="r"/>
            <a:r>
              <a:rPr lang="uk-UA" i="1" dirty="0" smtClean="0"/>
              <a:t>Презентацію підготувала </a:t>
            </a:r>
            <a:r>
              <a:rPr lang="uk-UA" b="1" i="1" dirty="0" smtClean="0"/>
              <a:t>АСЛАНОВА ЕЛІЗА 8-А</a:t>
            </a:r>
            <a:r>
              <a:rPr lang="uk-UA" i="1" dirty="0" smtClean="0"/>
              <a:t>.</a:t>
            </a:r>
            <a:endParaRPr lang="uk-UA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Old English Text MT" pitchFamily="66" charset="0"/>
              </a:rPr>
              <a:t>THE END!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17219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87624" y="188640"/>
            <a:ext cx="7272808" cy="3240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ДИЗАЙНЕР — фахівець, що працює у сфері дизайну і забезпечує високі споживчі властивості і естетичні якості виробів промисловості і утворюваного ними предметного середовища. Визначаючи якості предметно — просторового середовища і створюючи цілісний продукт через організацію і гармонійне поєднання її елементів, ДИЗАЙНЕР виявляє структурні і функціональні зв'язки об'єкту і формує їх на основі єдності художнього, наукового і технічного підходів.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269099" y="260648"/>
            <a:ext cx="8064896" cy="2088232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ДИЗАЙНЕРСЬКЕ ПРОЕКТУВАННЯ — поєднання в цілісній структурі і гармонійній формі усіх суспільно необхідних властивостей проектованого об'єкту. Основні робочі категорії дизайнерського (художнього) проектування — образ, функція, морфологія, технологічна форма, естетична цінність.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4869160"/>
            <a:ext cx="8208912" cy="1971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ДИЗАЙН-КОНЦЕПЦІЯ - основна ідея майбутнього об'єкту, формулювання його смислового змісту як ідейно-тематичної бази проектного задуму, що виражає художньо-проектне судження дизайнера про явища масштабніші, ніж цей об'єкт. Дизайн-концепція — цілісна ідеальна модель майбутнього об'єкту, що описує його основні характеристики.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29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адержка 2"/>
          <p:cNvSpPr/>
          <p:nvPr/>
        </p:nvSpPr>
        <p:spPr>
          <a:xfrm>
            <a:off x="251520" y="36240"/>
            <a:ext cx="8784976" cy="2384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ДИЗАЙН СЕРЕДОВИЩА </a:t>
            </a:r>
            <a:r>
              <a:rPr lang="uk-UA" dirty="0" smtClean="0"/>
              <a:t>- уявлення про вигляд, стильові або образні характеристики об'єкту або системи, що синтезує в єдиному враженні особливості просторової структури, індивідуальні або «фірмові» деталі зовнішнього вигляду, що формують середовище.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929"/>
            <a:ext cx="3693099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55" y="2450232"/>
            <a:ext cx="396044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3816424" cy="21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Дизайн як процес: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611560" y="2924944"/>
            <a:ext cx="7992888" cy="2376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Появі результату розробки дизайну передують деякі окреслені кроки розробки. Загалом, дизайн як процес проектування залежить від таких чинників як ергономічність, коштовність, економічність та зручність. Тому деякі з наведених нижче етапів проектування можуть бути викинені з процесу виробництва.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27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Етапи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розробки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поділяють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декілька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8414985"/>
              </p:ext>
            </p:extLst>
          </p:nvPr>
        </p:nvGraphicFramePr>
        <p:xfrm>
          <a:off x="1475656" y="1772816"/>
          <a:ext cx="65527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8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er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Другая 4">
      <a:dk1>
        <a:srgbClr val="321900"/>
      </a:dk1>
      <a:lt1>
        <a:srgbClr val="0070C0"/>
      </a:lt1>
      <a:dk2>
        <a:srgbClr val="603000"/>
      </a:dk2>
      <a:lt2>
        <a:srgbClr val="00B0F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339</TotalTime>
  <Words>1268</Words>
  <Application>Microsoft Office PowerPoint</Application>
  <PresentationFormat>Экран (4:3)</PresentationFormat>
  <Paragraphs>91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Кутюр</vt:lpstr>
      <vt:lpstr>Тема Office</vt:lpstr>
      <vt:lpstr>Summer</vt:lpstr>
      <vt:lpstr>Spring</vt:lpstr>
      <vt:lpstr>BlackTie</vt:lpstr>
      <vt:lpstr>Поток</vt:lpstr>
      <vt:lpstr>Бумажная</vt:lpstr>
      <vt:lpstr>Kilter</vt:lpstr>
      <vt:lpstr>ДИЗАЙН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як процес:</vt:lpstr>
      <vt:lpstr>Етапи розробки поділяють на декілька груп:</vt:lpstr>
      <vt:lpstr>Довиробничий цикл :</vt:lpstr>
      <vt:lpstr>Виробничий цикл: </vt:lpstr>
      <vt:lpstr>Післявиробничий цикл  (для майбутніх розробок)</vt:lpstr>
      <vt:lpstr>Презентация PowerPoint</vt:lpstr>
      <vt:lpstr>ВИДИ ДИЗАЙНУ: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архітектурного середовища — вид проектної діяльності, включений в загальну систему культури, а конкретніше, в систему «приватних» дизайнів, націлених на створення окремих форм і комплексів реальних предметно-просторових об'єктів.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Презентацію підготувала АСЛАНОВА ЕЛІЗА 8-А.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</dc:title>
  <dc:creator>User</dc:creator>
  <cp:lastModifiedBy>User</cp:lastModifiedBy>
  <cp:revision>33</cp:revision>
  <dcterms:created xsi:type="dcterms:W3CDTF">2012-10-07T16:34:34Z</dcterms:created>
  <dcterms:modified xsi:type="dcterms:W3CDTF">2012-10-08T20:45:03Z</dcterms:modified>
</cp:coreProperties>
</file>