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CC324"/>
    <a:srgbClr val="00CC99"/>
    <a:srgbClr val="00FF99"/>
    <a:srgbClr val="FFFF66"/>
    <a:srgbClr val="17D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all-fizika.com/files/s_2009082615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857500" cy="220980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4" name="Picture 2" descr="http://referatua.org.ua/i/36/c57af35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357562"/>
            <a:ext cx="2667018" cy="200026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6" name="Picture 4" descr="http://www.compress.ru/Archive/CP/2007/4/10/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4222361" cy="4211806"/>
          </a:xfrm>
          <a:prstGeom prst="rect">
            <a:avLst/>
          </a:prstGeom>
          <a:noFill/>
          <a:effectLst>
            <a:glow rad="228600">
              <a:srgbClr val="FCC324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7719978" cy="30003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7200" dirty="0" err="1" smtClean="0">
                <a:ln>
                  <a:solidFill>
                    <a:srgbClr val="00CC99"/>
                  </a:solidFill>
                </a:ln>
                <a:solidFill>
                  <a:srgbClr val="FFFF66"/>
                </a:solidFill>
              </a:rPr>
              <a:t>Вектори</a:t>
            </a:r>
            <a:r>
              <a:rPr lang="ru-RU" sz="7200" dirty="0" smtClean="0">
                <a:ln>
                  <a:solidFill>
                    <a:srgbClr val="00CC99"/>
                  </a:solidFill>
                </a:ln>
                <a:solidFill>
                  <a:srgbClr val="FFFF66"/>
                </a:solidFill>
              </a:rPr>
              <a:t> та </a:t>
            </a:r>
            <a:r>
              <a:rPr lang="ru-RU" sz="7200" dirty="0" err="1" smtClean="0">
                <a:ln>
                  <a:solidFill>
                    <a:srgbClr val="00CC99"/>
                  </a:solidFill>
                </a:ln>
                <a:solidFill>
                  <a:srgbClr val="FFFF66"/>
                </a:solidFill>
              </a:rPr>
              <a:t>їх</a:t>
            </a:r>
            <a:r>
              <a:rPr lang="ru-RU" sz="7200" dirty="0" smtClean="0">
                <a:ln>
                  <a:solidFill>
                    <a:srgbClr val="00CC99"/>
                  </a:solidFill>
                </a:ln>
                <a:solidFill>
                  <a:srgbClr val="FFFF66"/>
                </a:solidFill>
              </a:rPr>
              <a:t> </a:t>
            </a:r>
            <a:r>
              <a:rPr lang="ru-RU" sz="7200" dirty="0" err="1" smtClean="0">
                <a:ln>
                  <a:solidFill>
                    <a:srgbClr val="00CC99"/>
                  </a:solidFill>
                </a:ln>
                <a:solidFill>
                  <a:srgbClr val="FFFF66"/>
                </a:solidFill>
              </a:rPr>
              <a:t>застосування</a:t>
            </a:r>
            <a:endParaRPr lang="ru-RU" sz="7200" dirty="0">
              <a:ln>
                <a:solidFill>
                  <a:srgbClr val="00CC99"/>
                </a:solidFill>
              </a:ln>
              <a:solidFill>
                <a:srgbClr val="FFFF66"/>
              </a:solidFill>
            </a:endParaRPr>
          </a:p>
        </p:txBody>
      </p:sp>
      <p:pic>
        <p:nvPicPr>
          <p:cNvPr id="13320" name="Picture 8" descr="C:\Users\Администратор\Desktop\220px-Circular.Polarization.Circularly.Polarized.Light_Left.Hand.Animation.305x190.255Colo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2638513" cy="164307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564357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Виконала:</a:t>
            </a:r>
          </a:p>
          <a:p>
            <a:r>
              <a:rPr lang="uk-UA" sz="2400" dirty="0" smtClean="0"/>
              <a:t>Учениця 11-А класу</a:t>
            </a:r>
          </a:p>
          <a:p>
            <a:r>
              <a:rPr lang="uk-UA" sz="2400" dirty="0" err="1" smtClean="0"/>
              <a:t>Скулімовська</a:t>
            </a:r>
            <a:r>
              <a:rPr lang="uk-UA" sz="2400" dirty="0" smtClean="0"/>
              <a:t>  Анна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/>
              <a:t>Поняття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вектора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фундаментальних</a:t>
            </a:r>
            <a:r>
              <a:rPr lang="ru-RU" sz="2800" dirty="0" smtClean="0"/>
              <a:t> понять </a:t>
            </a:r>
            <a:r>
              <a:rPr lang="ru-RU" sz="2800" dirty="0" err="1" smtClean="0"/>
              <a:t>сучасної</a:t>
            </a:r>
            <a:r>
              <a:rPr lang="ru-RU" sz="2800" dirty="0" smtClean="0"/>
              <a:t> математики.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по-різному</a:t>
            </a:r>
            <a:r>
              <a:rPr lang="ru-RU" sz="2800" dirty="0" smtClean="0"/>
              <a:t>:</a:t>
            </a:r>
          </a:p>
          <a:p>
            <a:r>
              <a:rPr lang="ru-RU" dirty="0" smtClean="0"/>
              <a:t> як </a:t>
            </a:r>
            <a:r>
              <a:rPr lang="ru-RU" dirty="0" err="1" smtClean="0"/>
              <a:t>напрямлений</a:t>
            </a:r>
            <a:r>
              <a:rPr lang="ru-RU" dirty="0" smtClean="0"/>
              <a:t> </a:t>
            </a:r>
            <a:r>
              <a:rPr lang="ru-RU" dirty="0" err="1" smtClean="0"/>
              <a:t>відрізок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як </a:t>
            </a:r>
            <a:r>
              <a:rPr lang="ru-RU" dirty="0" err="1" smtClean="0"/>
              <a:t>упорядковану</a:t>
            </a:r>
            <a:r>
              <a:rPr lang="ru-RU" dirty="0" smtClean="0"/>
              <a:t> пару </a:t>
            </a:r>
            <a:r>
              <a:rPr lang="ru-RU" dirty="0" err="1" smtClean="0"/>
              <a:t>точок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кінцями</a:t>
            </a:r>
            <a:r>
              <a:rPr lang="ru-RU" dirty="0" smtClean="0"/>
              <a:t> </a:t>
            </a:r>
            <a:r>
              <a:rPr lang="ru-RU" dirty="0" err="1" smtClean="0"/>
              <a:t>напрямленого</a:t>
            </a:r>
            <a:r>
              <a:rPr lang="ru-RU" dirty="0" smtClean="0"/>
              <a:t> </a:t>
            </a:r>
            <a:r>
              <a:rPr lang="ru-RU" dirty="0" err="1" smtClean="0"/>
              <a:t>відрізка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як </a:t>
            </a:r>
            <a:r>
              <a:rPr lang="ru-RU" dirty="0" err="1" smtClean="0"/>
              <a:t>множину</a:t>
            </a:r>
            <a:r>
              <a:rPr lang="ru-RU" dirty="0" smtClean="0"/>
              <a:t>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напрямлених</a:t>
            </a:r>
            <a:r>
              <a:rPr lang="ru-RU" dirty="0" smtClean="0"/>
              <a:t> </a:t>
            </a:r>
            <a:r>
              <a:rPr lang="ru-RU" dirty="0" err="1" smtClean="0"/>
              <a:t>відрізків</a:t>
            </a:r>
            <a:r>
              <a:rPr lang="ru-RU" dirty="0" smtClean="0"/>
              <a:t> </a:t>
            </a:r>
            <a:r>
              <a:rPr lang="ru-RU" dirty="0" err="1" smtClean="0"/>
              <a:t>однакової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упорядковану</a:t>
            </a:r>
            <a:r>
              <a:rPr lang="ru-RU" dirty="0" smtClean="0"/>
              <a:t> пару чисел,</a:t>
            </a:r>
          </a:p>
          <a:p>
            <a:r>
              <a:rPr lang="ru-RU" dirty="0" smtClean="0"/>
              <a:t> як </a:t>
            </a:r>
            <a:r>
              <a:rPr lang="ru-RU" dirty="0" err="1" smtClean="0"/>
              <a:t>паралельне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таке вектор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upload.wikimedia.org/wikipedia/commons/thumb/9/98/%D0%92%D0%BE%D0%BB%D0%BD%D0%BE%D0%B2%D1%8B%D0%B5_%D0%BA%D0%BE%D0%BB%D0%B5%D0%B1%D0%B0%D0%BD%D0%B8%D1%8F..jpg/300px-%D0%92%D0%BE%D0%BB%D0%BD%D0%BE%D0%B2%D1%8B%D0%B5_%D0%BA%D0%BE%D0%BB%D0%B5%D0%B1%D0%B0%D0%BD%D0%B8%D1%8F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143488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429652" cy="2857496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bg1"/>
                </a:solidFill>
              </a:rPr>
              <a:t>. За </a:t>
            </a:r>
            <a:r>
              <a:rPr lang="ru-RU" sz="2400" b="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поняття</a:t>
            </a:r>
            <a:r>
              <a:rPr lang="ru-RU" sz="2400" b="0" dirty="0" smtClean="0">
                <a:solidFill>
                  <a:schemeClr val="bg1"/>
                </a:solidFill>
              </a:rPr>
              <a:t> "вектор" </a:t>
            </a:r>
            <a:r>
              <a:rPr lang="ru-RU" sz="2400" b="0" dirty="0" err="1" smtClean="0">
                <a:solidFill>
                  <a:schemeClr val="bg1"/>
                </a:solidFill>
              </a:rPr>
              <a:t>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вміння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його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властивостііснує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майже</a:t>
            </a:r>
            <a:r>
              <a:rPr lang="ru-RU" sz="2400" b="0" dirty="0" smtClean="0">
                <a:solidFill>
                  <a:schemeClr val="bg1"/>
                </a:solidFill>
              </a:rPr>
              <a:t> все , </a:t>
            </a:r>
            <a:r>
              <a:rPr lang="ru-RU" sz="2400" b="0" dirty="0" err="1" smtClean="0">
                <a:solidFill>
                  <a:schemeClr val="bg1"/>
                </a:solidFill>
              </a:rPr>
              <a:t>що</a:t>
            </a:r>
            <a:r>
              <a:rPr lang="ru-RU" sz="2400" b="0" dirty="0" smtClean="0">
                <a:solidFill>
                  <a:schemeClr val="bg1"/>
                </a:solidFill>
              </a:rPr>
              <a:t> створила </a:t>
            </a:r>
            <a:r>
              <a:rPr lang="ru-RU" sz="2400" b="0" dirty="0" err="1" smtClean="0">
                <a:solidFill>
                  <a:schemeClr val="bg1"/>
                </a:solidFill>
              </a:rPr>
              <a:t>людина</a:t>
            </a:r>
            <a:r>
              <a:rPr lang="ru-RU" sz="2400" b="0" dirty="0" smtClean="0">
                <a:solidFill>
                  <a:schemeClr val="bg1"/>
                </a:solidFill>
              </a:rPr>
              <a:t> .Без </a:t>
            </a:r>
            <a:r>
              <a:rPr lang="ru-RU" sz="2400" b="0" dirty="0" err="1" smtClean="0">
                <a:solidFill>
                  <a:schemeClr val="bg1"/>
                </a:solidFill>
              </a:rPr>
              <a:t>векторів</a:t>
            </a:r>
            <a:r>
              <a:rPr lang="ru-RU" sz="2400" b="0" dirty="0" smtClean="0">
                <a:solidFill>
                  <a:schemeClr val="bg1"/>
                </a:solidFill>
              </a:rPr>
              <a:t> не </a:t>
            </a:r>
            <a:r>
              <a:rPr lang="ru-RU" sz="2400" b="0" dirty="0" err="1" smtClean="0">
                <a:solidFill>
                  <a:schemeClr val="bg1"/>
                </a:solidFill>
              </a:rPr>
              <a:t>існувало</a:t>
            </a:r>
            <a:r>
              <a:rPr lang="ru-RU" sz="2400" b="0" dirty="0" smtClean="0">
                <a:solidFill>
                  <a:schemeClr val="bg1"/>
                </a:solidFill>
              </a:rPr>
              <a:t> б </a:t>
            </a:r>
            <a:r>
              <a:rPr lang="ru-RU" sz="2400" b="0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усі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будівлі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були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б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криві</a:t>
            </a:r>
            <a:r>
              <a:rPr lang="ru-RU" sz="2400" b="0" dirty="0" smtClean="0">
                <a:solidFill>
                  <a:schemeClr val="bg1"/>
                </a:solidFill>
              </a:rPr>
              <a:t> , </a:t>
            </a:r>
            <a:r>
              <a:rPr lang="ru-RU" sz="2400" b="0" dirty="0" err="1" smtClean="0">
                <a:solidFill>
                  <a:schemeClr val="bg1"/>
                </a:solidFill>
              </a:rPr>
              <a:t>непропорціональні</a:t>
            </a:r>
            <a:r>
              <a:rPr lang="ru-RU" sz="2400" b="0" dirty="0" smtClean="0">
                <a:solidFill>
                  <a:schemeClr val="bg1"/>
                </a:solidFill>
              </a:rPr>
              <a:t> та </a:t>
            </a:r>
            <a:r>
              <a:rPr lang="ru-RU" sz="2400" b="0" dirty="0" err="1" smtClean="0">
                <a:solidFill>
                  <a:schemeClr val="bg1"/>
                </a:solidFill>
              </a:rPr>
              <a:t>швидше</a:t>
            </a:r>
            <a:r>
              <a:rPr lang="ru-RU" sz="2400" b="0" dirty="0" smtClean="0">
                <a:solidFill>
                  <a:schemeClr val="bg1"/>
                </a:solidFill>
              </a:rPr>
              <a:t> за все, не </a:t>
            </a:r>
            <a:r>
              <a:rPr lang="ru-RU" sz="2400" b="0" dirty="0" err="1" smtClean="0">
                <a:solidFill>
                  <a:schemeClr val="bg1"/>
                </a:solidFill>
              </a:rPr>
              <a:t>було</a:t>
            </a:r>
            <a:r>
              <a:rPr lang="ru-RU" sz="2400" b="0" dirty="0" smtClean="0">
                <a:solidFill>
                  <a:schemeClr val="bg1"/>
                </a:solidFill>
              </a:rPr>
              <a:t> б </a:t>
            </a:r>
            <a:r>
              <a:rPr lang="ru-RU" sz="2400" b="0" dirty="0" err="1" smtClean="0">
                <a:solidFill>
                  <a:schemeClr val="bg1"/>
                </a:solidFill>
              </a:rPr>
              <a:t>змоги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створити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їх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взагалі</a:t>
            </a:r>
            <a:r>
              <a:rPr lang="ru-RU" sz="2400" b="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Планування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будинку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векторної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графіки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Vector2"/>
          <p:cNvPicPr>
            <a:picLocks noChangeAspect="1" noChangeArrowheads="1"/>
          </p:cNvPicPr>
          <p:nvPr/>
        </p:nvPicPr>
        <p:blipFill>
          <a:blip r:embed="rId2" cstate="print"/>
          <a:srcRect l="15931" t="39923" r="18069" b="8491"/>
          <a:stretch>
            <a:fillRect/>
          </a:stretch>
        </p:blipFill>
        <p:spPr bwMode="auto">
          <a:xfrm>
            <a:off x="1928794" y="1285860"/>
            <a:ext cx="62151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ln>
                  <a:solidFill>
                    <a:srgbClr val="CCFFCC"/>
                  </a:solidFill>
                </a:ln>
              </a:rPr>
              <a:t>Комп</a:t>
            </a:r>
            <a:r>
              <a:rPr lang="de-DE" dirty="0" smtClean="0">
                <a:ln>
                  <a:solidFill>
                    <a:srgbClr val="CCFFCC"/>
                  </a:solidFill>
                </a:ln>
              </a:rPr>
              <a:t>‘</a:t>
            </a:r>
            <a:r>
              <a:rPr lang="uk-UA" dirty="0" err="1" smtClean="0">
                <a:ln>
                  <a:solidFill>
                    <a:srgbClr val="CCFFCC"/>
                  </a:solidFill>
                </a:ln>
              </a:rPr>
              <a:t>ютерна</a:t>
            </a:r>
            <a:r>
              <a:rPr lang="uk-UA" dirty="0" smtClean="0">
                <a:ln>
                  <a:solidFill>
                    <a:srgbClr val="CCFFCC"/>
                  </a:solidFill>
                </a:ln>
              </a:rPr>
              <a:t> графіка</a:t>
            </a:r>
            <a:r>
              <a:rPr lang="uk-UA" u="sng" dirty="0" smtClean="0"/>
              <a:t/>
            </a:r>
            <a:br>
              <a:rPr lang="uk-UA" u="sng" dirty="0" smtClean="0"/>
            </a:br>
            <a:r>
              <a:rPr lang="uk-UA" dirty="0" smtClean="0"/>
              <a:t>50% програм і </a:t>
            </a:r>
            <a:r>
              <a:rPr lang="uk-UA" dirty="0" err="1" smtClean="0"/>
              <a:t>комп</a:t>
            </a:r>
            <a:r>
              <a:rPr lang="en-US" dirty="0" smtClean="0"/>
              <a:t>`</a:t>
            </a:r>
            <a:r>
              <a:rPr lang="uk-UA" dirty="0" err="1" smtClean="0"/>
              <a:t>ютерних</a:t>
            </a:r>
            <a:r>
              <a:rPr lang="uk-UA" dirty="0" smtClean="0"/>
              <a:t> ігор</a:t>
            </a:r>
            <a:endParaRPr lang="ru-RU" dirty="0"/>
          </a:p>
        </p:txBody>
      </p:sp>
      <p:pic>
        <p:nvPicPr>
          <p:cNvPr id="16386" name="Picture 2" descr="http://cl.rushkolnik.ru/tw_files2/urls_81/104/d-103061/103061_html_m578976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000528" cy="3000396"/>
          </a:xfrm>
          <a:prstGeom prst="rect">
            <a:avLst/>
          </a:prstGeom>
          <a:noFill/>
        </p:spPr>
      </p:pic>
      <p:pic>
        <p:nvPicPr>
          <p:cNvPr id="16390" name="Picture 6" descr="http://school.xvatit.com/images/1/19/10.08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07030"/>
            <a:ext cx="2428860" cy="3150970"/>
          </a:xfrm>
          <a:prstGeom prst="rect">
            <a:avLst/>
          </a:prstGeom>
          <a:noFill/>
        </p:spPr>
      </p:pic>
      <p:pic>
        <p:nvPicPr>
          <p:cNvPr id="16392" name="Picture 8" descr="http://preview.mimesis.ru/wp-content/uploads/2013/07/143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332222"/>
            <a:ext cx="3571900" cy="2525777"/>
          </a:xfrm>
          <a:prstGeom prst="rect">
            <a:avLst/>
          </a:prstGeom>
          <a:noFill/>
        </p:spPr>
      </p:pic>
      <p:pic>
        <p:nvPicPr>
          <p:cNvPr id="16394" name="Picture 10" descr="http://cikavo.com/images2/2008/03/28/img_126492958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0314" y="1357298"/>
            <a:ext cx="507368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28868"/>
            <a:ext cx="5000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фізиці</a:t>
            </a:r>
            <a:r>
              <a:rPr lang="ru-RU" sz="2800" dirty="0" smtClean="0"/>
              <a:t> вектор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величина, яка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</a:t>
            </a:r>
            <a:r>
              <a:rPr lang="ru-RU" sz="2800" dirty="0" err="1" smtClean="0"/>
              <a:t>чисельним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інапрямком</a:t>
            </a:r>
            <a:r>
              <a:rPr lang="ru-RU" sz="2800" dirty="0" smtClean="0"/>
              <a:t>. </a:t>
            </a:r>
            <a:r>
              <a:rPr lang="ru-RU" sz="2800" dirty="0" err="1" smtClean="0"/>
              <a:t>Зустрічається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чимало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важливих</a:t>
            </a:r>
            <a:r>
              <a:rPr lang="ru-RU" sz="2800" dirty="0" smtClean="0"/>
              <a:t> величин,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векторами,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 сила, </a:t>
            </a:r>
            <a:r>
              <a:rPr lang="ru-RU" sz="2800" dirty="0" err="1" smtClean="0"/>
              <a:t>положення,швидкість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прискорення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обертає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момент,імпульс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напруженість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полів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17410" name="Picture 2" descr="http://900igr.net/datai/fizika/Arkhimedova-sila/0006-003-Sila-Arkhime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368" y="0"/>
            <a:ext cx="2797632" cy="2857520"/>
          </a:xfrm>
          <a:prstGeom prst="rect">
            <a:avLst/>
          </a:prstGeom>
          <a:noFill/>
        </p:spPr>
      </p:pic>
      <p:pic>
        <p:nvPicPr>
          <p:cNvPr id="17412" name="Picture 4" descr="http://physik.ucoz.ru/_ph/3/5038285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4000496" cy="3000372"/>
          </a:xfrm>
          <a:prstGeom prst="rect">
            <a:avLst/>
          </a:prstGeom>
          <a:noFill/>
        </p:spPr>
      </p:pic>
      <p:pic>
        <p:nvPicPr>
          <p:cNvPr id="17414" name="Picture 6" descr="http://900igr.net/datai/fizika/Elektricheskoe-pole-i-ego-naprjazhjonnost/0013-010-Linii-elektricheskogo-polja-nachinajutsja-na-polozhitelnykh-zarjadakh-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0"/>
            <a:ext cx="4214842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86124"/>
            <a:ext cx="8929718" cy="357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 </a:t>
            </a:r>
            <a:r>
              <a:rPr lang="ru-RU" sz="3600" dirty="0" err="1" smtClean="0"/>
              <a:t>Векторні</a:t>
            </a:r>
            <a:r>
              <a:rPr lang="ru-RU" sz="3600" dirty="0" smtClean="0"/>
              <a:t> </a:t>
            </a:r>
            <a:r>
              <a:rPr lang="ru-RU" sz="3600" dirty="0" err="1" smtClean="0"/>
              <a:t>фони</a:t>
            </a:r>
            <a:r>
              <a:rPr lang="ru-RU" sz="3600" dirty="0" smtClean="0"/>
              <a:t> на тему </a:t>
            </a:r>
            <a:r>
              <a:rPr lang="ru-RU" sz="3600" dirty="0" err="1" smtClean="0"/>
              <a:t>національної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вишивки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яскравим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барвистим</a:t>
            </a:r>
            <a:r>
              <a:rPr lang="ru-RU" sz="3600" dirty="0" smtClean="0"/>
              <a:t> </a:t>
            </a:r>
            <a:r>
              <a:rPr lang="ru-RU" sz="3600" dirty="0" err="1" smtClean="0"/>
              <a:t>геометричним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рослинним</a:t>
            </a:r>
            <a:r>
              <a:rPr lang="ru-RU" sz="3600" dirty="0" smtClean="0"/>
              <a:t> орнаментом,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застосовуються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вишивання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рушників</a:t>
            </a:r>
            <a:r>
              <a:rPr lang="ru-RU" sz="3600" dirty="0" smtClean="0"/>
              <a:t> та </a:t>
            </a:r>
            <a:r>
              <a:rPr lang="ru-RU" sz="3600" dirty="0" err="1" smtClean="0"/>
              <a:t>одягу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8434" name="Picture 2" descr="http://www.tattoocd.com/tattoos/aztec/aztec008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7591" cy="3857628"/>
          </a:xfrm>
          <a:prstGeom prst="rect">
            <a:avLst/>
          </a:prstGeom>
          <a:noFill/>
        </p:spPr>
      </p:pic>
      <p:pic>
        <p:nvPicPr>
          <p:cNvPr id="18436" name="Picture 4" descr="Vector"/>
          <p:cNvPicPr>
            <a:picLocks noChangeAspect="1" noChangeArrowheads="1"/>
          </p:cNvPicPr>
          <p:nvPr/>
        </p:nvPicPr>
        <p:blipFill>
          <a:blip r:embed="rId3" cstate="print"/>
          <a:srcRect l="57550" t="12363" r="6226" b="42307"/>
          <a:stretch>
            <a:fillRect/>
          </a:stretch>
        </p:blipFill>
        <p:spPr bwMode="auto">
          <a:xfrm>
            <a:off x="4500562" y="0"/>
            <a:ext cx="4000528" cy="36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596" y="989126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sz="8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Вектори у дизайнерській справі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://www.motto.net.ua/download.php?file=201209/800x600/motto.net.ua-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0174"/>
            <a:ext cx="4357686" cy="5357826"/>
          </a:xfrm>
          <a:prstGeom prst="rect">
            <a:avLst/>
          </a:prstGeom>
          <a:noFill/>
        </p:spPr>
      </p:pic>
      <p:pic>
        <p:nvPicPr>
          <p:cNvPr id="19458" name="Picture 2" descr="http://photoshopia.su/uploads/posts/2011-09/oyekyko0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71" y="2214554"/>
            <a:ext cx="5028029" cy="424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Зображення глобусів у векторних форматах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4" name="Picture 4" descr="http://os1.i.ua/3/1/7558626_ad5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1"/>
            <a:ext cx="4714876" cy="5073209"/>
          </a:xfrm>
          <a:prstGeom prst="rect">
            <a:avLst/>
          </a:prstGeom>
          <a:noFill/>
        </p:spPr>
      </p:pic>
      <p:pic>
        <p:nvPicPr>
          <p:cNvPr id="20486" name="Picture 6" descr="Vector"/>
          <p:cNvPicPr>
            <a:picLocks noChangeAspect="1" noChangeArrowheads="1"/>
          </p:cNvPicPr>
          <p:nvPr/>
        </p:nvPicPr>
        <p:blipFill>
          <a:blip r:embed="rId3" cstate="print"/>
          <a:srcRect l="55632" t="39836" r="3159" b="3845"/>
          <a:stretch>
            <a:fillRect/>
          </a:stretch>
        </p:blipFill>
        <p:spPr bwMode="auto">
          <a:xfrm>
            <a:off x="4852524" y="2071678"/>
            <a:ext cx="4077193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</TotalTime>
  <Words>173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Вектори та їх застосування</vt:lpstr>
      <vt:lpstr>Презентация PowerPoint</vt:lpstr>
      <vt:lpstr>. За допомогою поняття "вектор" і вміння застосовувати його властивостііснує майже все , що створила людина .Без векторів не існувало б будівництво, усі будівлі були б криві , непропорціональні та швидше за все, не було б змоги створити їх взагалі. </vt:lpstr>
      <vt:lpstr>Комп‘ютерна графіка 50% програм і комп`ютерних ігор</vt:lpstr>
      <vt:lpstr>Презентация PowerPoint</vt:lpstr>
      <vt:lpstr>Презентация PowerPoint</vt:lpstr>
      <vt:lpstr>Презентация PowerPoint</vt:lpstr>
      <vt:lpstr>Вектори у дизайнерській справі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Вектори та їх застосування</dc:title>
  <dc:creator>Администратор</dc:creator>
  <cp:lastModifiedBy>user</cp:lastModifiedBy>
  <cp:revision>15</cp:revision>
  <dcterms:created xsi:type="dcterms:W3CDTF">2013-10-13T13:26:19Z</dcterms:created>
  <dcterms:modified xsi:type="dcterms:W3CDTF">2013-10-14T07:22:44Z</dcterms:modified>
</cp:coreProperties>
</file>