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123575-75A2-410D-9DFA-7278C1A4626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134F572-931F-45C2-8135-C03C24D560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3313355" cy="1918184"/>
          </a:xfrm>
        </p:spPr>
        <p:txBody>
          <a:bodyPr>
            <a:noAutofit/>
          </a:bodyPr>
          <a:lstStyle/>
          <a:p>
            <a:r>
              <a:rPr lang="ru-RU" sz="4400" dirty="0" err="1"/>
              <a:t>синтетичні</a:t>
            </a:r>
            <a:r>
              <a:rPr lang="ru-RU" sz="4400" dirty="0"/>
              <a:t> </a:t>
            </a:r>
            <a:r>
              <a:rPr lang="ru-RU" sz="4400" dirty="0" err="1"/>
              <a:t>мийні</a:t>
            </a:r>
            <a:r>
              <a:rPr lang="ru-RU" sz="4400" dirty="0"/>
              <a:t> </a:t>
            </a:r>
            <a:r>
              <a:rPr lang="ru-RU" sz="4400" dirty="0" err="1"/>
              <a:t>засоби</a:t>
            </a:r>
            <a:endParaRPr lang="ru-RU" sz="4400" dirty="0"/>
          </a:p>
        </p:txBody>
      </p:sp>
      <p:pic>
        <p:nvPicPr>
          <p:cNvPr id="1026" name="Picture 2" descr="C:\Users\HOME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" y="0"/>
            <a:ext cx="4549583" cy="377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13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41044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Мийний</a:t>
            </a:r>
            <a:r>
              <a:rPr lang="ru-RU" b="1" dirty="0"/>
              <a:t> </a:t>
            </a:r>
            <a:r>
              <a:rPr lang="ru-RU" b="1" dirty="0" err="1"/>
              <a:t>засіб</a:t>
            </a:r>
            <a:r>
              <a:rPr lang="ru-RU" dirty="0"/>
              <a:t> (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миючий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) — поверхнево-активна </a:t>
            </a:r>
            <a:r>
              <a:rPr lang="ru-RU" dirty="0" err="1"/>
              <a:t>речовина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суміш</a:t>
            </a:r>
            <a:r>
              <a:rPr lang="ru-RU" dirty="0"/>
              <a:t> </a:t>
            </a:r>
            <a:r>
              <a:rPr lang="ru-RU" dirty="0" err="1"/>
              <a:t>поверхнево-активних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 «</a:t>
            </a:r>
            <a:r>
              <a:rPr lang="ru-RU" dirty="0" err="1"/>
              <a:t>очисними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в </a:t>
            </a:r>
            <a:r>
              <a:rPr lang="ru-RU" dirty="0" err="1"/>
              <a:t>розведених</a:t>
            </a:r>
            <a:r>
              <a:rPr lang="ru-RU" dirty="0"/>
              <a:t> </a:t>
            </a:r>
            <a:r>
              <a:rPr lang="ru-RU" dirty="0" err="1"/>
              <a:t>розчинах</a:t>
            </a:r>
            <a:r>
              <a:rPr lang="ru-RU" dirty="0"/>
              <a:t>».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контекстів</a:t>
            </a:r>
            <a:r>
              <a:rPr lang="ru-RU" dirty="0"/>
              <a:t> </a:t>
            </a:r>
            <a:r>
              <a:rPr lang="ru-RU" dirty="0" err="1"/>
              <a:t>побутовий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миючий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» сам по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конкретно до прального порошку </a:t>
            </a:r>
            <a:r>
              <a:rPr lang="ru-RU" dirty="0" err="1"/>
              <a:t>або</a:t>
            </a:r>
            <a:r>
              <a:rPr lang="ru-RU" dirty="0"/>
              <a:t> до </a:t>
            </a:r>
            <a:r>
              <a:rPr lang="ru-RU" dirty="0" err="1"/>
              <a:t>засобу</a:t>
            </a:r>
            <a:r>
              <a:rPr lang="ru-RU" dirty="0"/>
              <a:t> для </a:t>
            </a:r>
            <a:r>
              <a:rPr lang="ru-RU" dirty="0" err="1"/>
              <a:t>миття</a:t>
            </a:r>
            <a:r>
              <a:rPr lang="ru-RU" dirty="0"/>
              <a:t> посуду 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 smtClean="0"/>
              <a:t>від</a:t>
            </a:r>
            <a:r>
              <a:rPr lang="en-US" dirty="0" smtClean="0"/>
              <a:t> </a:t>
            </a:r>
            <a:r>
              <a:rPr lang="ru-RU" dirty="0" smtClean="0"/>
              <a:t>мила</a:t>
            </a:r>
            <a:r>
              <a:rPr lang="ru-RU" dirty="0"/>
              <a:t> для рук. </a:t>
            </a:r>
            <a:r>
              <a:rPr lang="ru-RU" dirty="0" err="1"/>
              <a:t>Миючі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 порошків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u="sng" dirty="0"/>
              <a:t>розчинів</a:t>
            </a:r>
            <a:r>
              <a:rPr lang="ru-RU" dirty="0"/>
              <a:t>.</a:t>
            </a:r>
          </a:p>
        </p:txBody>
      </p:sp>
      <p:pic>
        <p:nvPicPr>
          <p:cNvPr id="2050" name="Picture 2" descr="http://znayka.org.ua/uploads/6fd0644155/46dc7334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326" y="3757457"/>
            <a:ext cx="3881310" cy="272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kurse.ua/i/2012-10/podorozhayut-moyushchie-sredstv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394" y="155679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73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ru-RU" dirty="0" err="1"/>
              <a:t>Згідно</a:t>
            </a:r>
            <a:r>
              <a:rPr lang="ru-RU" dirty="0"/>
              <a:t> з постановою Кабінету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миючим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є будь-яка </a:t>
            </a:r>
            <a:r>
              <a:rPr lang="ru-RU" dirty="0" err="1"/>
              <a:t>речовина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препарат,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мило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поверхнево-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прання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очищення</a:t>
            </a:r>
            <a:r>
              <a:rPr lang="ru-RU" dirty="0" smtClean="0"/>
              <a:t>.</a:t>
            </a:r>
            <a:r>
              <a:rPr lang="ru-RU" baseline="30000" dirty="0" smtClean="0"/>
              <a:t> </a:t>
            </a:r>
            <a:r>
              <a:rPr lang="ru-RU" dirty="0"/>
              <a:t> </a:t>
            </a:r>
            <a:r>
              <a:rPr lang="ru-RU" dirty="0" err="1"/>
              <a:t>Мийний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порошку, пасти, бруска, плитки, таблетки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098" name="Picture 2" descr="http://vkurse.ua/i/2012-07/zapretyat-stiralnyy-porosh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4417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6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/>
          </a:bodyPr>
          <a:lstStyle/>
          <a:p>
            <a:r>
              <a:rPr lang="ru-RU" b="1" dirty="0" err="1"/>
              <a:t>Хімічна</a:t>
            </a:r>
            <a:r>
              <a:rPr lang="ru-RU" b="1" dirty="0"/>
              <a:t> </a:t>
            </a:r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миючих</a:t>
            </a:r>
            <a:r>
              <a:rPr lang="ru-RU" b="1" dirty="0"/>
              <a:t> </a:t>
            </a:r>
            <a:r>
              <a:rPr lang="ru-RU" b="1" dirty="0" err="1" smtClean="0"/>
              <a:t>засобів</a:t>
            </a:r>
            <a:endParaRPr lang="en-US" dirty="0"/>
          </a:p>
          <a:p>
            <a:pPr marL="68580" indent="0">
              <a:buNone/>
            </a:pPr>
            <a:r>
              <a:rPr lang="ru-RU" dirty="0" err="1" smtClean="0"/>
              <a:t>Мийні</a:t>
            </a:r>
            <a:r>
              <a:rPr lang="ru-RU" dirty="0" smtClean="0"/>
              <a:t> </a:t>
            </a:r>
            <a:r>
              <a:rPr lang="ru-RU" dirty="0" err="1"/>
              <a:t>засоби</a:t>
            </a:r>
            <a:r>
              <a:rPr lang="ru-RU" dirty="0"/>
              <a:t> на </a:t>
            </a:r>
            <a:r>
              <a:rPr lang="ru-RU" dirty="0" err="1"/>
              <a:t>аніонноактивних</a:t>
            </a:r>
            <a:r>
              <a:rPr lang="ru-RU" dirty="0"/>
              <a:t> </a:t>
            </a:r>
            <a:r>
              <a:rPr lang="ru-RU" dirty="0" smtClean="0"/>
              <a:t>ПАР</a:t>
            </a:r>
            <a:endParaRPr lang="en-US" dirty="0" smtClean="0"/>
          </a:p>
          <a:p>
            <a:pPr marL="68580" indent="0">
              <a:buNone/>
            </a:pPr>
            <a:r>
              <a:rPr lang="ru-RU" dirty="0" err="1" smtClean="0"/>
              <a:t>Катіонні</a:t>
            </a:r>
            <a:r>
              <a:rPr lang="ru-RU" dirty="0" smtClean="0"/>
              <a:t> </a:t>
            </a:r>
            <a:r>
              <a:rPr lang="ru-RU" dirty="0" err="1"/>
              <a:t>мийні</a:t>
            </a:r>
            <a:r>
              <a:rPr lang="ru-RU" dirty="0"/>
              <a:t> </a:t>
            </a:r>
            <a:r>
              <a:rPr lang="ru-RU" dirty="0" err="1" smtClean="0"/>
              <a:t>засоби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Неіонні</a:t>
            </a:r>
            <a:r>
              <a:rPr lang="ru-RU" dirty="0"/>
              <a:t> і </a:t>
            </a:r>
            <a:r>
              <a:rPr lang="ru-RU" dirty="0" err="1"/>
              <a:t>цвіттеріонні</a:t>
            </a:r>
            <a:r>
              <a:rPr lang="ru-RU" dirty="0"/>
              <a:t> </a:t>
            </a:r>
            <a:r>
              <a:rPr lang="ru-RU" dirty="0" err="1" smtClean="0"/>
              <a:t>детергенти</a:t>
            </a:r>
            <a:endParaRPr lang="ru-RU" b="1" dirty="0"/>
          </a:p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 </a:t>
            </a:r>
            <a:r>
              <a:rPr lang="ru-RU" b="1" dirty="0" err="1"/>
              <a:t>миючих</a:t>
            </a:r>
            <a:r>
              <a:rPr lang="ru-RU" b="1" dirty="0"/>
              <a:t> </a:t>
            </a:r>
            <a:r>
              <a:rPr lang="ru-RU" b="1" dirty="0" err="1" smtClean="0"/>
              <a:t>засобів</a:t>
            </a:r>
            <a:endParaRPr lang="ru-RU" b="1" dirty="0"/>
          </a:p>
          <a:p>
            <a:pPr marL="68580" indent="0">
              <a:buNone/>
            </a:pPr>
            <a:r>
              <a:rPr lang="ru-RU" dirty="0" err="1"/>
              <a:t>Пральні</a:t>
            </a:r>
            <a:r>
              <a:rPr lang="ru-RU" dirty="0"/>
              <a:t> </a:t>
            </a:r>
            <a:r>
              <a:rPr lang="ru-RU" dirty="0" smtClean="0"/>
              <a:t>порошки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Паливні</a:t>
            </a:r>
            <a:r>
              <a:rPr lang="ru-RU" dirty="0"/>
              <a:t> </a:t>
            </a:r>
            <a:r>
              <a:rPr lang="ru-RU" dirty="0" smtClean="0"/>
              <a:t>добавки</a:t>
            </a:r>
            <a:endParaRPr lang="en-US" dirty="0"/>
          </a:p>
          <a:p>
            <a:pPr marL="68580" indent="0">
              <a:buNone/>
            </a:pP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реагенти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Рідке</a:t>
            </a:r>
            <a:r>
              <a:rPr lang="ru-RU" dirty="0"/>
              <a:t> </a:t>
            </a:r>
            <a:r>
              <a:rPr lang="ru-RU" dirty="0" smtClean="0"/>
              <a:t>мило</a:t>
            </a:r>
            <a:endParaRPr lang="ru-RU" dirty="0"/>
          </a:p>
          <a:p>
            <a:pPr marL="68580" indent="0">
              <a:buNone/>
            </a:pPr>
            <a:r>
              <a:rPr lang="ru-RU" dirty="0" err="1"/>
              <a:t>Рідке</a:t>
            </a:r>
            <a:r>
              <a:rPr lang="ru-RU" dirty="0"/>
              <a:t> мило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гідрофільний</a:t>
            </a:r>
            <a:r>
              <a:rPr lang="ru-RU" dirty="0"/>
              <a:t> </a:t>
            </a:r>
            <a:r>
              <a:rPr lang="ru-RU" dirty="0" err="1"/>
              <a:t>синтетичний</a:t>
            </a:r>
            <a:r>
              <a:rPr lang="ru-RU" dirty="0"/>
              <a:t> </a:t>
            </a:r>
            <a:r>
              <a:rPr lang="ru-RU" dirty="0" err="1"/>
              <a:t>мийний</a:t>
            </a:r>
            <a:r>
              <a:rPr lang="ru-RU" dirty="0"/>
              <a:t> </a:t>
            </a:r>
            <a:r>
              <a:rPr lang="ru-RU" dirty="0" err="1" smtClean="0"/>
              <a:t>засіб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44824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склалась</a:t>
            </a:r>
            <a:r>
              <a:rPr lang="ru-RU" dirty="0"/>
              <a:t> </a:t>
            </a:r>
            <a:r>
              <a:rPr lang="ru-RU" dirty="0" err="1"/>
              <a:t>унікальна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мийних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: </a:t>
            </a:r>
            <a:r>
              <a:rPr lang="ru-RU" dirty="0" err="1"/>
              <a:t>високе</a:t>
            </a:r>
            <a:r>
              <a:rPr lang="ru-RU" dirty="0"/>
              <a:t> мито на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(30%) і </a:t>
            </a:r>
            <a:r>
              <a:rPr lang="ru-RU" dirty="0" err="1"/>
              <a:t>низьке</a:t>
            </a:r>
            <a:r>
              <a:rPr lang="ru-RU" dirty="0"/>
              <a:t> – на </a:t>
            </a:r>
            <a:r>
              <a:rPr lang="ru-RU" dirty="0" err="1"/>
              <a:t>ввезення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 для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074" name="Picture 2" descr="C:\Users\HOME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112" y="1585912"/>
            <a:ext cx="6528227" cy="41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8367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Імпорт</a:t>
            </a:r>
            <a:r>
              <a:rPr lang="ru-RU" b="1" dirty="0"/>
              <a:t> СМЗ до </a:t>
            </a:r>
            <a:r>
              <a:rPr lang="ru-RU" b="1" dirty="0" err="1"/>
              <a:t>України</a:t>
            </a:r>
            <a:r>
              <a:rPr lang="ru-RU" b="1" dirty="0"/>
              <a:t> для </a:t>
            </a:r>
            <a:r>
              <a:rPr lang="ru-RU" b="1" dirty="0" err="1"/>
              <a:t>роздрібної</a:t>
            </a:r>
            <a:r>
              <a:rPr lang="ru-RU" b="1" dirty="0"/>
              <a:t> </a:t>
            </a:r>
            <a:r>
              <a:rPr lang="ru-RU" b="1" dirty="0" err="1"/>
              <a:t>торгівлі</a:t>
            </a:r>
            <a:r>
              <a:rPr lang="ru-RU" b="1" dirty="0"/>
              <a:t> в 2009 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59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67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синтетичні мийні засоби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синтетичні мийні засоби</dc:title>
  <dc:creator>HOME</dc:creator>
  <cp:lastModifiedBy>HOME</cp:lastModifiedBy>
  <cp:revision>2</cp:revision>
  <dcterms:created xsi:type="dcterms:W3CDTF">2014-04-01T22:21:31Z</dcterms:created>
  <dcterms:modified xsi:type="dcterms:W3CDTF">2014-04-01T22:39:25Z</dcterms:modified>
</cp:coreProperties>
</file>