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2F0C9D-6D7E-4D1D-A6DA-8135477FBA41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05805B-0356-4B3B-B1B0-43321BBCDD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 </a:t>
            </a:r>
            <a:r>
              <a:rPr lang="en-US" dirty="0" smtClean="0"/>
              <a:t>  SPORT IN UKRAINE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80720" cy="38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3517776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FOOTBALL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200128" cy="3150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5452335" cy="37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877816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VOLLEYBALL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6873672" cy="45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517776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ATHLETICS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2956"/>
            <a:ext cx="7567533" cy="47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344576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SHOOTING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65512"/>
            <a:ext cx="4392488" cy="4392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2" y="1196752"/>
            <a:ext cx="459572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332656"/>
            <a:ext cx="200560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CHESS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" y="260648"/>
            <a:ext cx="4729708" cy="3783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979050" cy="37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3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SPORT IN SCHOOL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4" y="1268760"/>
            <a:ext cx="4917926" cy="3238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308"/>
            <a:ext cx="4369668" cy="2913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4980615" cy="29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956986"/>
            <a:ext cx="3096344" cy="2727176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OKSANA BAIUL 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286835"/>
            <a:ext cx="3652363" cy="5340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OLYMPIC MEDALISTS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01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YANA KLOCHKOVA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1124"/>
            <a:ext cx="7340748" cy="4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382" y="548680"/>
            <a:ext cx="4395592" cy="2592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VASYL LOMACHENKO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233837" cy="56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07" y="764704"/>
            <a:ext cx="4100751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LILIA PODKOPAYEVA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965"/>
            <a:ext cx="463640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HEALTH IS A GREAT GIFT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74909"/>
            <a:ext cx="4139952" cy="5059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38" y="3573016"/>
            <a:ext cx="4002021" cy="3001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4909"/>
            <a:ext cx="3991480" cy="26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ARTUR AYVAZYAN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554291" cy="46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776207" cy="28083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NATALYA DOBRYNSKA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2862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«</a:t>
            </a:r>
            <a:r>
              <a:rPr lang="en-US" dirty="0" smtClean="0"/>
              <a:t>HEALTH IS ABOUT WEALTH</a:t>
            </a:r>
            <a:r>
              <a:rPr lang="uk-UA" dirty="0" smtClean="0"/>
              <a:t>» </a:t>
            </a:r>
            <a:r>
              <a:rPr lang="en-US" dirty="0" smtClean="0"/>
              <a:t>PROVERB SAYS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190078" cy="2985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249702" cy="3768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02853"/>
            <a:ext cx="3625876" cy="2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908720"/>
            <a:ext cx="7694240" cy="4606448"/>
          </a:xfrm>
        </p:spPr>
        <p:txBody>
          <a:bodyPr/>
          <a:lstStyle/>
          <a:p>
            <a:pPr marL="0" indent="0" algn="l">
              <a:buNone/>
            </a:pPr>
            <a:r>
              <a:rPr lang="en-US" sz="5400" i="1" dirty="0">
                <a:solidFill>
                  <a:schemeClr val="tx1"/>
                </a:solidFill>
              </a:rPr>
              <a:t>THANK YOU </a:t>
            </a:r>
            <a:br>
              <a:rPr lang="en-US" sz="5400" i="1" dirty="0">
                <a:solidFill>
                  <a:schemeClr val="tx1"/>
                </a:solidFill>
              </a:rPr>
            </a:br>
            <a:r>
              <a:rPr lang="en-US" sz="5400" i="1" dirty="0">
                <a:solidFill>
                  <a:schemeClr val="tx1"/>
                </a:solidFill>
              </a:rPr>
              <a:t>FOR</a:t>
            </a:r>
            <a:br>
              <a:rPr lang="en-US" sz="5400" i="1" dirty="0">
                <a:solidFill>
                  <a:schemeClr val="tx1"/>
                </a:solidFill>
              </a:rPr>
            </a:br>
            <a:r>
              <a:rPr lang="en-US" sz="5400" i="1" dirty="0">
                <a:solidFill>
                  <a:schemeClr val="tx1"/>
                </a:solidFill>
              </a:rPr>
              <a:t>YOUR  ATTENTION!</a:t>
            </a:r>
            <a:r>
              <a:rPr lang="ru-RU" sz="6600" i="1" dirty="0">
                <a:solidFill>
                  <a:schemeClr val="tx1"/>
                </a:solidFill>
              </a:rPr>
              <a:t/>
            </a:r>
            <a:br>
              <a:rPr lang="ru-RU" sz="6600" i="1" dirty="0">
                <a:solidFill>
                  <a:schemeClr val="tx1"/>
                </a:solidFill>
              </a:rPr>
            </a:b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61169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SPORT IS</a:t>
            </a:r>
            <a:r>
              <a:rPr lang="uk-UA" sz="6600" dirty="0" smtClean="0"/>
              <a:t>..?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004295" cy="2993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486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2376264"/>
          </a:xfrm>
        </p:spPr>
        <p:txBody>
          <a:bodyPr/>
          <a:lstStyle/>
          <a:p>
            <a:pPr marL="0" indent="0" algn="just">
              <a:buNone/>
            </a:pPr>
            <a:r>
              <a:rPr lang="en-US" sz="4400" dirty="0" smtClean="0"/>
              <a:t>There are a lot of stadiums, sports grounds, swimming pools in Ukraine. 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200128" cy="3150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543983" cy="30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5715000" cy="42862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2780928"/>
            <a:ext cx="5164807" cy="38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416" y="548680"/>
            <a:ext cx="331236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SWIMMING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10375"/>
            <a:ext cx="5491584" cy="4118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6922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836712"/>
            <a:ext cx="2941712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RUNNING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3805014" cy="5923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70" y="2564904"/>
            <a:ext cx="4726253" cy="31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97768"/>
            <a:ext cx="373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WRESTLING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704856" cy="5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4" y="836712"/>
            <a:ext cx="4819966" cy="3180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44111"/>
            <a:ext cx="374405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63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 SPORT IN UKRAINE</vt:lpstr>
      <vt:lpstr>GOOD HEALTH IS A GREAT GIFT</vt:lpstr>
      <vt:lpstr>SPORT IS..?</vt:lpstr>
      <vt:lpstr>There are a lot of stadiums, sports grounds, swimming pools in Ukraine. </vt:lpstr>
      <vt:lpstr>Презентация PowerPoint</vt:lpstr>
      <vt:lpstr>SWIMMING</vt:lpstr>
      <vt:lpstr>RUNNING</vt:lpstr>
      <vt:lpstr>WRESTLING</vt:lpstr>
      <vt:lpstr>Презентация PowerPoint</vt:lpstr>
      <vt:lpstr>FOOTBALL</vt:lpstr>
      <vt:lpstr>VOLLEYBALL</vt:lpstr>
      <vt:lpstr>ATHLETICS</vt:lpstr>
      <vt:lpstr>SHOOTING</vt:lpstr>
      <vt:lpstr>CHESS</vt:lpstr>
      <vt:lpstr>SPORT IN SCHOOL</vt:lpstr>
      <vt:lpstr>OKSANA BAIUL </vt:lpstr>
      <vt:lpstr>YANA KLOCHKOVA</vt:lpstr>
      <vt:lpstr>VASYL LOMACHENKO</vt:lpstr>
      <vt:lpstr>LILIA PODKOPAYEVA</vt:lpstr>
      <vt:lpstr>ARTUR AYVAZYAN</vt:lpstr>
      <vt:lpstr>NATALYA DOBRYNSKA</vt:lpstr>
      <vt:lpstr>«HEALTH IS ABOUT WEALTH» PROVERB SAYS</vt:lpstr>
      <vt:lpstr>THANK YOU  FOR YOUR 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UKRAINE</dc:title>
  <dc:creator>FOX</dc:creator>
  <cp:lastModifiedBy>Vita</cp:lastModifiedBy>
  <cp:revision>9</cp:revision>
  <dcterms:created xsi:type="dcterms:W3CDTF">2013-05-12T18:54:59Z</dcterms:created>
  <dcterms:modified xsi:type="dcterms:W3CDTF">2014-04-06T15:26:50Z</dcterms:modified>
</cp:coreProperties>
</file>