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660"/>
  </p:normalViewPr>
  <p:slideViewPr>
    <p:cSldViewPr>
      <p:cViewPr varScale="1">
        <p:scale>
          <a:sx n="110" d="100"/>
          <a:sy n="110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662A2-1B22-402F-8390-2007E028BD3B}" type="doc">
      <dgm:prSet loTypeId="urn:microsoft.com/office/officeart/2005/8/layout/orgChart1" loCatId="hierarchy" qsTypeId="urn:microsoft.com/office/officeart/2009/2/quickstyle/3d8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914CC42-E858-4B7D-BA18-A1854E43846B}">
      <dgm:prSet phldrT="[Текст]"/>
      <dgm:spPr/>
      <dgm:t>
        <a:bodyPr/>
        <a:lstStyle/>
        <a:p>
          <a:r>
            <a:rPr lang="ru-RU" dirty="0" smtClean="0"/>
            <a:t>Гидробионты</a:t>
          </a:r>
          <a:endParaRPr lang="ru-RU" dirty="0"/>
        </a:p>
      </dgm:t>
    </dgm:pt>
    <dgm:pt modelId="{B55EFD77-A54D-4AEC-AB85-993646DE8085}" type="parTrans" cxnId="{58DC3106-622F-41B0-AC10-E4328E687F2D}">
      <dgm:prSet/>
      <dgm:spPr/>
      <dgm:t>
        <a:bodyPr/>
        <a:lstStyle/>
        <a:p>
          <a:endParaRPr lang="ru-RU"/>
        </a:p>
      </dgm:t>
    </dgm:pt>
    <dgm:pt modelId="{B1A4A132-12C4-4EE9-A27D-EB45E5C84373}" type="sibTrans" cxnId="{58DC3106-622F-41B0-AC10-E4328E687F2D}">
      <dgm:prSet/>
      <dgm:spPr/>
      <dgm:t>
        <a:bodyPr/>
        <a:lstStyle/>
        <a:p>
          <a:endParaRPr lang="ru-RU"/>
        </a:p>
      </dgm:t>
    </dgm:pt>
    <dgm:pt modelId="{DC42A340-14E9-4B84-B0B7-81D786F50C69}" type="asst">
      <dgm:prSet phldrT="[Текст]"/>
      <dgm:spPr/>
      <dgm:t>
        <a:bodyPr/>
        <a:lstStyle/>
        <a:p>
          <a:r>
            <a:rPr lang="ru-RU" dirty="0" smtClean="0"/>
            <a:t>Планктонные организмы</a:t>
          </a:r>
          <a:br>
            <a:rPr lang="ru-RU" dirty="0" smtClean="0"/>
          </a:br>
          <a:r>
            <a:rPr lang="ru-RU" dirty="0" smtClean="0"/>
            <a:t>(планктон)</a:t>
          </a:r>
          <a:endParaRPr lang="ru-RU" dirty="0"/>
        </a:p>
      </dgm:t>
    </dgm:pt>
    <dgm:pt modelId="{FF5346CD-FC97-4FEC-8394-EB2A95448B63}" type="parTrans" cxnId="{303130E1-2C21-4C65-ABB6-5BF0BD848EDB}">
      <dgm:prSet/>
      <dgm:spPr/>
      <dgm:t>
        <a:bodyPr/>
        <a:lstStyle/>
        <a:p>
          <a:endParaRPr lang="ru-RU"/>
        </a:p>
      </dgm:t>
    </dgm:pt>
    <dgm:pt modelId="{CB2904CE-5BCB-448B-8FCE-5EDDE4DEFA9F}" type="sibTrans" cxnId="{303130E1-2C21-4C65-ABB6-5BF0BD848EDB}">
      <dgm:prSet/>
      <dgm:spPr/>
      <dgm:t>
        <a:bodyPr/>
        <a:lstStyle/>
        <a:p>
          <a:endParaRPr lang="ru-RU"/>
        </a:p>
      </dgm:t>
    </dgm:pt>
    <dgm:pt modelId="{8B76CE9C-EBB8-4FCE-A42F-B3356B2C6F79}" type="asst">
      <dgm:prSet phldrT="[Текст]"/>
      <dgm:spPr/>
      <dgm:t>
        <a:bodyPr/>
        <a:lstStyle/>
        <a:p>
          <a:r>
            <a:rPr lang="ru-RU" dirty="0" smtClean="0"/>
            <a:t>Бентосные организмы</a:t>
          </a:r>
          <a:br>
            <a:rPr lang="ru-RU" dirty="0" smtClean="0"/>
          </a:br>
          <a:r>
            <a:rPr lang="ru-RU" dirty="0" smtClean="0"/>
            <a:t>(бентос)</a:t>
          </a:r>
          <a:endParaRPr lang="ru-RU" dirty="0"/>
        </a:p>
      </dgm:t>
    </dgm:pt>
    <dgm:pt modelId="{F099AF17-2687-4406-8679-4EAC8ABD6688}" type="parTrans" cxnId="{098F6D87-C53B-44E5-9064-DD8609B08B87}">
      <dgm:prSet/>
      <dgm:spPr/>
      <dgm:t>
        <a:bodyPr/>
        <a:lstStyle/>
        <a:p>
          <a:endParaRPr lang="ru-RU"/>
        </a:p>
      </dgm:t>
    </dgm:pt>
    <dgm:pt modelId="{FB163896-9530-4800-A157-B0A35BB99551}" type="sibTrans" cxnId="{098F6D87-C53B-44E5-9064-DD8609B08B87}">
      <dgm:prSet/>
      <dgm:spPr/>
      <dgm:t>
        <a:bodyPr/>
        <a:lstStyle/>
        <a:p>
          <a:endParaRPr lang="ru-RU"/>
        </a:p>
      </dgm:t>
    </dgm:pt>
    <dgm:pt modelId="{EA95704A-A4AE-43FD-8AF5-7E47BCA98A97}" type="asst">
      <dgm:prSet phldrT="[Текст]"/>
      <dgm:spPr/>
      <dgm:t>
        <a:bodyPr/>
        <a:lstStyle/>
        <a:p>
          <a:r>
            <a:rPr lang="ru-RU" dirty="0" err="1" smtClean="0"/>
            <a:t>Перифитонные</a:t>
          </a:r>
          <a:r>
            <a:rPr lang="ru-RU" dirty="0" smtClean="0"/>
            <a:t> организмы</a:t>
          </a:r>
          <a:br>
            <a:rPr lang="ru-RU" dirty="0" smtClean="0"/>
          </a:br>
          <a:r>
            <a:rPr lang="ru-RU" dirty="0" smtClean="0"/>
            <a:t>(перифитон)</a:t>
          </a:r>
          <a:endParaRPr lang="ru-RU" dirty="0"/>
        </a:p>
      </dgm:t>
    </dgm:pt>
    <dgm:pt modelId="{2D5B816E-076E-4F95-8AE3-55A3B6E4D382}" type="parTrans" cxnId="{1CCA2D2D-E8D6-41DF-8364-91B9AA0C4160}">
      <dgm:prSet/>
      <dgm:spPr/>
      <dgm:t>
        <a:bodyPr/>
        <a:lstStyle/>
        <a:p>
          <a:endParaRPr lang="ru-RU"/>
        </a:p>
      </dgm:t>
    </dgm:pt>
    <dgm:pt modelId="{F90C23EB-5C18-42A6-B90B-617BB970A5A3}" type="sibTrans" cxnId="{1CCA2D2D-E8D6-41DF-8364-91B9AA0C4160}">
      <dgm:prSet/>
      <dgm:spPr/>
      <dgm:t>
        <a:bodyPr/>
        <a:lstStyle/>
        <a:p>
          <a:endParaRPr lang="ru-RU"/>
        </a:p>
      </dgm:t>
    </dgm:pt>
    <dgm:pt modelId="{6AFA135A-255D-44F4-91C5-B926D4ED3E3C}" type="asst">
      <dgm:prSet phldrT="[Текст]"/>
      <dgm:spPr/>
      <dgm:t>
        <a:bodyPr/>
        <a:lstStyle/>
        <a:p>
          <a:r>
            <a:rPr lang="ru-RU" dirty="0" err="1" smtClean="0"/>
            <a:t>Нектонные</a:t>
          </a:r>
          <a:r>
            <a:rPr lang="ru-RU" dirty="0" smtClean="0"/>
            <a:t> </a:t>
          </a:r>
          <a:r>
            <a:rPr lang="ru-RU" dirty="0" smtClean="0"/>
            <a:t>организмы</a:t>
          </a:r>
          <a:br>
            <a:rPr lang="ru-RU" dirty="0" smtClean="0"/>
          </a:br>
          <a:r>
            <a:rPr lang="ru-RU" dirty="0" smtClean="0"/>
            <a:t>(нейстон)</a:t>
          </a:r>
          <a:endParaRPr lang="ru-RU" dirty="0"/>
        </a:p>
      </dgm:t>
    </dgm:pt>
    <dgm:pt modelId="{65853313-EB6A-4545-87A5-65B17DE82AFE}" type="parTrans" cxnId="{A7CA18E4-4C17-49AE-925D-0E05CEC95FAA}">
      <dgm:prSet/>
      <dgm:spPr/>
      <dgm:t>
        <a:bodyPr/>
        <a:lstStyle/>
        <a:p>
          <a:endParaRPr lang="ru-RU"/>
        </a:p>
      </dgm:t>
    </dgm:pt>
    <dgm:pt modelId="{6A2AD54C-372A-4EA3-97FB-45ED007A2993}" type="sibTrans" cxnId="{A7CA18E4-4C17-49AE-925D-0E05CEC95FAA}">
      <dgm:prSet/>
      <dgm:spPr/>
      <dgm:t>
        <a:bodyPr/>
        <a:lstStyle/>
        <a:p>
          <a:endParaRPr lang="ru-RU"/>
        </a:p>
      </dgm:t>
    </dgm:pt>
    <dgm:pt modelId="{9C2646CE-1A7B-4CF2-A1F3-DB63CCBB2F9C}" type="pres">
      <dgm:prSet presAssocID="{16E662A2-1B22-402F-8390-2007E028BD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A73707-5A9F-4BFA-8094-CAD49BEF3FB3}" type="pres">
      <dgm:prSet presAssocID="{B914CC42-E858-4B7D-BA18-A1854E43846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0841079-3712-492F-B1F1-068DE9847749}" type="pres">
      <dgm:prSet presAssocID="{B914CC42-E858-4B7D-BA18-A1854E43846B}" presName="rootComposite1" presStyleCnt="0"/>
      <dgm:spPr/>
      <dgm:t>
        <a:bodyPr/>
        <a:lstStyle/>
        <a:p>
          <a:endParaRPr lang="ru-RU"/>
        </a:p>
      </dgm:t>
    </dgm:pt>
    <dgm:pt modelId="{75ABB93F-61BD-4174-B31A-BC463BB7F1D3}" type="pres">
      <dgm:prSet presAssocID="{B914CC42-E858-4B7D-BA18-A1854E4384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C6767-524F-4299-8A00-099E04BEB9CD}" type="pres">
      <dgm:prSet presAssocID="{B914CC42-E858-4B7D-BA18-A1854E4384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8593BC-13D6-4CDE-A5F1-106723D66DB8}" type="pres">
      <dgm:prSet presAssocID="{B914CC42-E858-4B7D-BA18-A1854E43846B}" presName="hierChild2" presStyleCnt="0"/>
      <dgm:spPr/>
      <dgm:t>
        <a:bodyPr/>
        <a:lstStyle/>
        <a:p>
          <a:endParaRPr lang="ru-RU"/>
        </a:p>
      </dgm:t>
    </dgm:pt>
    <dgm:pt modelId="{16C50A10-792D-4B18-983C-DE223460E0E9}" type="pres">
      <dgm:prSet presAssocID="{B914CC42-E858-4B7D-BA18-A1854E43846B}" presName="hierChild3" presStyleCnt="0"/>
      <dgm:spPr/>
      <dgm:t>
        <a:bodyPr/>
        <a:lstStyle/>
        <a:p>
          <a:endParaRPr lang="ru-RU"/>
        </a:p>
      </dgm:t>
    </dgm:pt>
    <dgm:pt modelId="{0BB29E53-F502-45AE-90C4-DA66C64637CC}" type="pres">
      <dgm:prSet presAssocID="{FF5346CD-FC97-4FEC-8394-EB2A95448B63}" presName="Name111" presStyleLbl="parChTrans1D2" presStyleIdx="0" presStyleCnt="4"/>
      <dgm:spPr/>
      <dgm:t>
        <a:bodyPr/>
        <a:lstStyle/>
        <a:p>
          <a:endParaRPr lang="ru-RU"/>
        </a:p>
      </dgm:t>
    </dgm:pt>
    <dgm:pt modelId="{F15C4BE2-FA5C-4913-BB49-F850DE372358}" type="pres">
      <dgm:prSet presAssocID="{DC42A340-14E9-4B84-B0B7-81D786F50C69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66B306-9816-4214-9618-CFB79DF585B2}" type="pres">
      <dgm:prSet presAssocID="{DC42A340-14E9-4B84-B0B7-81D786F50C69}" presName="rootComposite3" presStyleCnt="0"/>
      <dgm:spPr/>
      <dgm:t>
        <a:bodyPr/>
        <a:lstStyle/>
        <a:p>
          <a:endParaRPr lang="ru-RU"/>
        </a:p>
      </dgm:t>
    </dgm:pt>
    <dgm:pt modelId="{CD032FC8-4E74-41E1-B6E1-2D168CFEE77B}" type="pres">
      <dgm:prSet presAssocID="{DC42A340-14E9-4B84-B0B7-81D786F50C69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75939-20AC-47CF-BE36-2EEC609D189E}" type="pres">
      <dgm:prSet presAssocID="{DC42A340-14E9-4B84-B0B7-81D786F50C69}" presName="rootConnector3" presStyleLbl="asst1" presStyleIdx="0" presStyleCnt="4"/>
      <dgm:spPr/>
      <dgm:t>
        <a:bodyPr/>
        <a:lstStyle/>
        <a:p>
          <a:endParaRPr lang="ru-RU"/>
        </a:p>
      </dgm:t>
    </dgm:pt>
    <dgm:pt modelId="{27BC71AD-172C-4513-B694-85C8635FCC4F}" type="pres">
      <dgm:prSet presAssocID="{DC42A340-14E9-4B84-B0B7-81D786F50C69}" presName="hierChild6" presStyleCnt="0"/>
      <dgm:spPr/>
      <dgm:t>
        <a:bodyPr/>
        <a:lstStyle/>
        <a:p>
          <a:endParaRPr lang="ru-RU"/>
        </a:p>
      </dgm:t>
    </dgm:pt>
    <dgm:pt modelId="{4BE1EAF3-9FA2-464B-B431-F26163EC0DB1}" type="pres">
      <dgm:prSet presAssocID="{DC42A340-14E9-4B84-B0B7-81D786F50C69}" presName="hierChild7" presStyleCnt="0"/>
      <dgm:spPr/>
      <dgm:t>
        <a:bodyPr/>
        <a:lstStyle/>
        <a:p>
          <a:endParaRPr lang="ru-RU"/>
        </a:p>
      </dgm:t>
    </dgm:pt>
    <dgm:pt modelId="{44115FE1-8954-4EE5-A1EE-84BCEDEFFB41}" type="pres">
      <dgm:prSet presAssocID="{F099AF17-2687-4406-8679-4EAC8ABD6688}" presName="Name111" presStyleLbl="parChTrans1D2" presStyleIdx="1" presStyleCnt="4"/>
      <dgm:spPr/>
      <dgm:t>
        <a:bodyPr/>
        <a:lstStyle/>
        <a:p>
          <a:endParaRPr lang="ru-RU"/>
        </a:p>
      </dgm:t>
    </dgm:pt>
    <dgm:pt modelId="{CE6F52E3-BC37-4E1C-B3B0-AF9E319FA8A7}" type="pres">
      <dgm:prSet presAssocID="{8B76CE9C-EBB8-4FCE-A42F-B3356B2C6F79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5F5BCF-9798-4FDC-919B-612CD16C6AF8}" type="pres">
      <dgm:prSet presAssocID="{8B76CE9C-EBB8-4FCE-A42F-B3356B2C6F79}" presName="rootComposite3" presStyleCnt="0"/>
      <dgm:spPr/>
      <dgm:t>
        <a:bodyPr/>
        <a:lstStyle/>
        <a:p>
          <a:endParaRPr lang="ru-RU"/>
        </a:p>
      </dgm:t>
    </dgm:pt>
    <dgm:pt modelId="{7E6574E9-F923-4897-8DDD-0015727C8E56}" type="pres">
      <dgm:prSet presAssocID="{8B76CE9C-EBB8-4FCE-A42F-B3356B2C6F79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ED4CB-D549-48B2-BB94-06D7206F48F0}" type="pres">
      <dgm:prSet presAssocID="{8B76CE9C-EBB8-4FCE-A42F-B3356B2C6F79}" presName="rootConnector3" presStyleLbl="asst1" presStyleIdx="1" presStyleCnt="4"/>
      <dgm:spPr/>
      <dgm:t>
        <a:bodyPr/>
        <a:lstStyle/>
        <a:p>
          <a:endParaRPr lang="ru-RU"/>
        </a:p>
      </dgm:t>
    </dgm:pt>
    <dgm:pt modelId="{523705E4-F569-465D-80EA-1B7A760F2FE5}" type="pres">
      <dgm:prSet presAssocID="{8B76CE9C-EBB8-4FCE-A42F-B3356B2C6F79}" presName="hierChild6" presStyleCnt="0"/>
      <dgm:spPr/>
      <dgm:t>
        <a:bodyPr/>
        <a:lstStyle/>
        <a:p>
          <a:endParaRPr lang="ru-RU"/>
        </a:p>
      </dgm:t>
    </dgm:pt>
    <dgm:pt modelId="{FBE39904-9487-4F9B-B98C-D0AF05462F33}" type="pres">
      <dgm:prSet presAssocID="{8B76CE9C-EBB8-4FCE-A42F-B3356B2C6F79}" presName="hierChild7" presStyleCnt="0"/>
      <dgm:spPr/>
      <dgm:t>
        <a:bodyPr/>
        <a:lstStyle/>
        <a:p>
          <a:endParaRPr lang="ru-RU"/>
        </a:p>
      </dgm:t>
    </dgm:pt>
    <dgm:pt modelId="{2D2D7B6E-4FAB-4774-9A01-5BABFE1C1DE7}" type="pres">
      <dgm:prSet presAssocID="{2D5B816E-076E-4F95-8AE3-55A3B6E4D382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6EC59296-32A6-425B-AFDF-7F4251CAECC8}" type="pres">
      <dgm:prSet presAssocID="{EA95704A-A4AE-43FD-8AF5-7E47BCA98A9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2B27FEB-04FE-4E6E-A5FF-D76AE2B99160}" type="pres">
      <dgm:prSet presAssocID="{EA95704A-A4AE-43FD-8AF5-7E47BCA98A97}" presName="rootComposite3" presStyleCnt="0"/>
      <dgm:spPr/>
      <dgm:t>
        <a:bodyPr/>
        <a:lstStyle/>
        <a:p>
          <a:endParaRPr lang="ru-RU"/>
        </a:p>
      </dgm:t>
    </dgm:pt>
    <dgm:pt modelId="{93F50B69-E9E2-48EC-B344-338C32D8EE3A}" type="pres">
      <dgm:prSet presAssocID="{EA95704A-A4AE-43FD-8AF5-7E47BCA98A97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E0D9E-F6F2-4B36-998D-8FA716D4FD2E}" type="pres">
      <dgm:prSet presAssocID="{EA95704A-A4AE-43FD-8AF5-7E47BCA98A97}" presName="rootConnector3" presStyleLbl="asst1" presStyleIdx="2" presStyleCnt="4"/>
      <dgm:spPr/>
      <dgm:t>
        <a:bodyPr/>
        <a:lstStyle/>
        <a:p>
          <a:endParaRPr lang="ru-RU"/>
        </a:p>
      </dgm:t>
    </dgm:pt>
    <dgm:pt modelId="{2636168F-C085-49EB-9EDE-590FC00C019D}" type="pres">
      <dgm:prSet presAssocID="{EA95704A-A4AE-43FD-8AF5-7E47BCA98A97}" presName="hierChild6" presStyleCnt="0"/>
      <dgm:spPr/>
      <dgm:t>
        <a:bodyPr/>
        <a:lstStyle/>
        <a:p>
          <a:endParaRPr lang="ru-RU"/>
        </a:p>
      </dgm:t>
    </dgm:pt>
    <dgm:pt modelId="{8296F4F9-7C4C-41E9-A280-8F2135D1754E}" type="pres">
      <dgm:prSet presAssocID="{EA95704A-A4AE-43FD-8AF5-7E47BCA98A97}" presName="hierChild7" presStyleCnt="0"/>
      <dgm:spPr/>
      <dgm:t>
        <a:bodyPr/>
        <a:lstStyle/>
        <a:p>
          <a:endParaRPr lang="ru-RU"/>
        </a:p>
      </dgm:t>
    </dgm:pt>
    <dgm:pt modelId="{DF9485B1-246D-40D9-8B3E-176FBD0A510E}" type="pres">
      <dgm:prSet presAssocID="{65853313-EB6A-4545-87A5-65B17DE82AFE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A532695-3ACC-430D-A4F1-CD91A76A2014}" type="pres">
      <dgm:prSet presAssocID="{6AFA135A-255D-44F4-91C5-B926D4ED3E3C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98D4E1-F95C-4AF2-8BC4-05296412DF50}" type="pres">
      <dgm:prSet presAssocID="{6AFA135A-255D-44F4-91C5-B926D4ED3E3C}" presName="rootComposite3" presStyleCnt="0"/>
      <dgm:spPr/>
      <dgm:t>
        <a:bodyPr/>
        <a:lstStyle/>
        <a:p>
          <a:endParaRPr lang="ru-RU"/>
        </a:p>
      </dgm:t>
    </dgm:pt>
    <dgm:pt modelId="{57D7FC46-3DD1-440D-A7EF-F830E3865B60}" type="pres">
      <dgm:prSet presAssocID="{6AFA135A-255D-44F4-91C5-B926D4ED3E3C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EADC9-F190-4D90-A1B6-B9D619EC7936}" type="pres">
      <dgm:prSet presAssocID="{6AFA135A-255D-44F4-91C5-B926D4ED3E3C}" presName="rootConnector3" presStyleLbl="asst1" presStyleIdx="3" presStyleCnt="4"/>
      <dgm:spPr/>
      <dgm:t>
        <a:bodyPr/>
        <a:lstStyle/>
        <a:p>
          <a:endParaRPr lang="ru-RU"/>
        </a:p>
      </dgm:t>
    </dgm:pt>
    <dgm:pt modelId="{CE8D46F1-46D0-4EAD-9E9C-C5930A15A22C}" type="pres">
      <dgm:prSet presAssocID="{6AFA135A-255D-44F4-91C5-B926D4ED3E3C}" presName="hierChild6" presStyleCnt="0"/>
      <dgm:spPr/>
      <dgm:t>
        <a:bodyPr/>
        <a:lstStyle/>
        <a:p>
          <a:endParaRPr lang="ru-RU"/>
        </a:p>
      </dgm:t>
    </dgm:pt>
    <dgm:pt modelId="{1061BC35-5120-4CAC-84C2-FD867E4A9ECA}" type="pres">
      <dgm:prSet presAssocID="{6AFA135A-255D-44F4-91C5-B926D4ED3E3C}" presName="hierChild7" presStyleCnt="0"/>
      <dgm:spPr/>
      <dgm:t>
        <a:bodyPr/>
        <a:lstStyle/>
        <a:p>
          <a:endParaRPr lang="ru-RU"/>
        </a:p>
      </dgm:t>
    </dgm:pt>
  </dgm:ptLst>
  <dgm:cxnLst>
    <dgm:cxn modelId="{EDCF7347-EFB5-4A08-B456-9341BD8D3ACA}" type="presOf" srcId="{8B76CE9C-EBB8-4FCE-A42F-B3356B2C6F79}" destId="{7E6574E9-F923-4897-8DDD-0015727C8E56}" srcOrd="0" destOrd="0" presId="urn:microsoft.com/office/officeart/2005/8/layout/orgChart1"/>
    <dgm:cxn modelId="{6B7D1031-2BC2-4933-92ED-A49FB1C091D0}" type="presOf" srcId="{DC42A340-14E9-4B84-B0B7-81D786F50C69}" destId="{93975939-20AC-47CF-BE36-2EEC609D189E}" srcOrd="1" destOrd="0" presId="urn:microsoft.com/office/officeart/2005/8/layout/orgChart1"/>
    <dgm:cxn modelId="{8A0CE85E-366E-4E21-A991-5BCA673C0AD8}" type="presOf" srcId="{8B76CE9C-EBB8-4FCE-A42F-B3356B2C6F79}" destId="{415ED4CB-D549-48B2-BB94-06D7206F48F0}" srcOrd="1" destOrd="0" presId="urn:microsoft.com/office/officeart/2005/8/layout/orgChart1"/>
    <dgm:cxn modelId="{9B74D40B-B31A-4E7E-8154-9D0CB29D04EC}" type="presOf" srcId="{B914CC42-E858-4B7D-BA18-A1854E43846B}" destId="{75ABB93F-61BD-4174-B31A-BC463BB7F1D3}" srcOrd="0" destOrd="0" presId="urn:microsoft.com/office/officeart/2005/8/layout/orgChart1"/>
    <dgm:cxn modelId="{ABD9BC65-8231-4B39-B523-70DEE4AA176B}" type="presOf" srcId="{6AFA135A-255D-44F4-91C5-B926D4ED3E3C}" destId="{57D7FC46-3DD1-440D-A7EF-F830E3865B60}" srcOrd="0" destOrd="0" presId="urn:microsoft.com/office/officeart/2005/8/layout/orgChart1"/>
    <dgm:cxn modelId="{3900FA9B-EF44-4715-8A13-14DF96708998}" type="presOf" srcId="{EA95704A-A4AE-43FD-8AF5-7E47BCA98A97}" destId="{363E0D9E-F6F2-4B36-998D-8FA716D4FD2E}" srcOrd="1" destOrd="0" presId="urn:microsoft.com/office/officeart/2005/8/layout/orgChart1"/>
    <dgm:cxn modelId="{0A257459-1A4A-4431-86CD-C674177A63E5}" type="presOf" srcId="{2D5B816E-076E-4F95-8AE3-55A3B6E4D382}" destId="{2D2D7B6E-4FAB-4774-9A01-5BABFE1C1DE7}" srcOrd="0" destOrd="0" presId="urn:microsoft.com/office/officeart/2005/8/layout/orgChart1"/>
    <dgm:cxn modelId="{01AD1449-A43F-446F-9D54-E51C74335AD1}" type="presOf" srcId="{B914CC42-E858-4B7D-BA18-A1854E43846B}" destId="{BD7C6767-524F-4299-8A00-099E04BEB9CD}" srcOrd="1" destOrd="0" presId="urn:microsoft.com/office/officeart/2005/8/layout/orgChart1"/>
    <dgm:cxn modelId="{1CCA2D2D-E8D6-41DF-8364-91B9AA0C4160}" srcId="{B914CC42-E858-4B7D-BA18-A1854E43846B}" destId="{EA95704A-A4AE-43FD-8AF5-7E47BCA98A97}" srcOrd="2" destOrd="0" parTransId="{2D5B816E-076E-4F95-8AE3-55A3B6E4D382}" sibTransId="{F90C23EB-5C18-42A6-B90B-617BB970A5A3}"/>
    <dgm:cxn modelId="{098F6D87-C53B-44E5-9064-DD8609B08B87}" srcId="{B914CC42-E858-4B7D-BA18-A1854E43846B}" destId="{8B76CE9C-EBB8-4FCE-A42F-B3356B2C6F79}" srcOrd="1" destOrd="0" parTransId="{F099AF17-2687-4406-8679-4EAC8ABD6688}" sibTransId="{FB163896-9530-4800-A157-B0A35BB99551}"/>
    <dgm:cxn modelId="{B7403EC3-3ED2-4DE6-BB52-B931A8DCDF7A}" type="presOf" srcId="{FF5346CD-FC97-4FEC-8394-EB2A95448B63}" destId="{0BB29E53-F502-45AE-90C4-DA66C64637CC}" srcOrd="0" destOrd="0" presId="urn:microsoft.com/office/officeart/2005/8/layout/orgChart1"/>
    <dgm:cxn modelId="{303130E1-2C21-4C65-ABB6-5BF0BD848EDB}" srcId="{B914CC42-E858-4B7D-BA18-A1854E43846B}" destId="{DC42A340-14E9-4B84-B0B7-81D786F50C69}" srcOrd="0" destOrd="0" parTransId="{FF5346CD-FC97-4FEC-8394-EB2A95448B63}" sibTransId="{CB2904CE-5BCB-448B-8FCE-5EDDE4DEFA9F}"/>
    <dgm:cxn modelId="{7949B42B-172B-4C68-A9E9-6813300C369C}" type="presOf" srcId="{65853313-EB6A-4545-87A5-65B17DE82AFE}" destId="{DF9485B1-246D-40D9-8B3E-176FBD0A510E}" srcOrd="0" destOrd="0" presId="urn:microsoft.com/office/officeart/2005/8/layout/orgChart1"/>
    <dgm:cxn modelId="{401C5F2A-560A-4F4D-873E-D72C065988DD}" type="presOf" srcId="{16E662A2-1B22-402F-8390-2007E028BD3B}" destId="{9C2646CE-1A7B-4CF2-A1F3-DB63CCBB2F9C}" srcOrd="0" destOrd="0" presId="urn:microsoft.com/office/officeart/2005/8/layout/orgChart1"/>
    <dgm:cxn modelId="{810C7B0F-5822-4DDB-AC78-84B8B73E2550}" type="presOf" srcId="{DC42A340-14E9-4B84-B0B7-81D786F50C69}" destId="{CD032FC8-4E74-41E1-B6E1-2D168CFEE77B}" srcOrd="0" destOrd="0" presId="urn:microsoft.com/office/officeart/2005/8/layout/orgChart1"/>
    <dgm:cxn modelId="{A7CA18E4-4C17-49AE-925D-0E05CEC95FAA}" srcId="{B914CC42-E858-4B7D-BA18-A1854E43846B}" destId="{6AFA135A-255D-44F4-91C5-B926D4ED3E3C}" srcOrd="3" destOrd="0" parTransId="{65853313-EB6A-4545-87A5-65B17DE82AFE}" sibTransId="{6A2AD54C-372A-4EA3-97FB-45ED007A2993}"/>
    <dgm:cxn modelId="{668B6F5C-99EB-4896-B096-5C68C4139ADC}" type="presOf" srcId="{6AFA135A-255D-44F4-91C5-B926D4ED3E3C}" destId="{779EADC9-F190-4D90-A1B6-B9D619EC7936}" srcOrd="1" destOrd="0" presId="urn:microsoft.com/office/officeart/2005/8/layout/orgChart1"/>
    <dgm:cxn modelId="{AFDFC9C5-B9C4-49D5-8F46-8823A9231C14}" type="presOf" srcId="{EA95704A-A4AE-43FD-8AF5-7E47BCA98A97}" destId="{93F50B69-E9E2-48EC-B344-338C32D8EE3A}" srcOrd="0" destOrd="0" presId="urn:microsoft.com/office/officeart/2005/8/layout/orgChart1"/>
    <dgm:cxn modelId="{AA7750FE-A8F0-46EC-A386-0491FF703D86}" type="presOf" srcId="{F099AF17-2687-4406-8679-4EAC8ABD6688}" destId="{44115FE1-8954-4EE5-A1EE-84BCEDEFFB41}" srcOrd="0" destOrd="0" presId="urn:microsoft.com/office/officeart/2005/8/layout/orgChart1"/>
    <dgm:cxn modelId="{58DC3106-622F-41B0-AC10-E4328E687F2D}" srcId="{16E662A2-1B22-402F-8390-2007E028BD3B}" destId="{B914CC42-E858-4B7D-BA18-A1854E43846B}" srcOrd="0" destOrd="0" parTransId="{B55EFD77-A54D-4AEC-AB85-993646DE8085}" sibTransId="{B1A4A132-12C4-4EE9-A27D-EB45E5C84373}"/>
    <dgm:cxn modelId="{4D60938E-3DAC-42AF-862A-4886D6666E77}" type="presParOf" srcId="{9C2646CE-1A7B-4CF2-A1F3-DB63CCBB2F9C}" destId="{55A73707-5A9F-4BFA-8094-CAD49BEF3FB3}" srcOrd="0" destOrd="0" presId="urn:microsoft.com/office/officeart/2005/8/layout/orgChart1"/>
    <dgm:cxn modelId="{C192BEA6-BC47-4864-B262-89F60A8AF28F}" type="presParOf" srcId="{55A73707-5A9F-4BFA-8094-CAD49BEF3FB3}" destId="{20841079-3712-492F-B1F1-068DE9847749}" srcOrd="0" destOrd="0" presId="urn:microsoft.com/office/officeart/2005/8/layout/orgChart1"/>
    <dgm:cxn modelId="{B2153BA1-AC96-4BD8-9653-9A07D774D772}" type="presParOf" srcId="{20841079-3712-492F-B1F1-068DE9847749}" destId="{75ABB93F-61BD-4174-B31A-BC463BB7F1D3}" srcOrd="0" destOrd="0" presId="urn:microsoft.com/office/officeart/2005/8/layout/orgChart1"/>
    <dgm:cxn modelId="{943919B2-36EA-42AF-9524-B4C67C898A6B}" type="presParOf" srcId="{20841079-3712-492F-B1F1-068DE9847749}" destId="{BD7C6767-524F-4299-8A00-099E04BEB9CD}" srcOrd="1" destOrd="0" presId="urn:microsoft.com/office/officeart/2005/8/layout/orgChart1"/>
    <dgm:cxn modelId="{25089317-6159-46CC-992E-8CD618B868D8}" type="presParOf" srcId="{55A73707-5A9F-4BFA-8094-CAD49BEF3FB3}" destId="{688593BC-13D6-4CDE-A5F1-106723D66DB8}" srcOrd="1" destOrd="0" presId="urn:microsoft.com/office/officeart/2005/8/layout/orgChart1"/>
    <dgm:cxn modelId="{4ECC2636-0793-4B2D-9776-BC524DCF0028}" type="presParOf" srcId="{55A73707-5A9F-4BFA-8094-CAD49BEF3FB3}" destId="{16C50A10-792D-4B18-983C-DE223460E0E9}" srcOrd="2" destOrd="0" presId="urn:microsoft.com/office/officeart/2005/8/layout/orgChart1"/>
    <dgm:cxn modelId="{47A7FB73-B517-4E39-8CC4-207039D26390}" type="presParOf" srcId="{16C50A10-792D-4B18-983C-DE223460E0E9}" destId="{0BB29E53-F502-45AE-90C4-DA66C64637CC}" srcOrd="0" destOrd="0" presId="urn:microsoft.com/office/officeart/2005/8/layout/orgChart1"/>
    <dgm:cxn modelId="{12C925C2-12A1-479F-B04C-EED5268B4364}" type="presParOf" srcId="{16C50A10-792D-4B18-983C-DE223460E0E9}" destId="{F15C4BE2-FA5C-4913-BB49-F850DE372358}" srcOrd="1" destOrd="0" presId="urn:microsoft.com/office/officeart/2005/8/layout/orgChart1"/>
    <dgm:cxn modelId="{446317DA-F40A-491B-9071-E3C0F93026DA}" type="presParOf" srcId="{F15C4BE2-FA5C-4913-BB49-F850DE372358}" destId="{8F66B306-9816-4214-9618-CFB79DF585B2}" srcOrd="0" destOrd="0" presId="urn:microsoft.com/office/officeart/2005/8/layout/orgChart1"/>
    <dgm:cxn modelId="{266686D4-3E2A-4C32-85B0-36FAB87C7727}" type="presParOf" srcId="{8F66B306-9816-4214-9618-CFB79DF585B2}" destId="{CD032FC8-4E74-41E1-B6E1-2D168CFEE77B}" srcOrd="0" destOrd="0" presId="urn:microsoft.com/office/officeart/2005/8/layout/orgChart1"/>
    <dgm:cxn modelId="{F976AAD3-FA76-4A64-922C-38AA560B8059}" type="presParOf" srcId="{8F66B306-9816-4214-9618-CFB79DF585B2}" destId="{93975939-20AC-47CF-BE36-2EEC609D189E}" srcOrd="1" destOrd="0" presId="urn:microsoft.com/office/officeart/2005/8/layout/orgChart1"/>
    <dgm:cxn modelId="{A0283A49-8BEA-47FE-9AB8-FB198A3B7F23}" type="presParOf" srcId="{F15C4BE2-FA5C-4913-BB49-F850DE372358}" destId="{27BC71AD-172C-4513-B694-85C8635FCC4F}" srcOrd="1" destOrd="0" presId="urn:microsoft.com/office/officeart/2005/8/layout/orgChart1"/>
    <dgm:cxn modelId="{BD74E87C-6325-47CE-AC5A-44006A82893E}" type="presParOf" srcId="{F15C4BE2-FA5C-4913-BB49-F850DE372358}" destId="{4BE1EAF3-9FA2-464B-B431-F26163EC0DB1}" srcOrd="2" destOrd="0" presId="urn:microsoft.com/office/officeart/2005/8/layout/orgChart1"/>
    <dgm:cxn modelId="{850D32A9-CB3B-4179-8EBB-5C4A9AC9BB27}" type="presParOf" srcId="{16C50A10-792D-4B18-983C-DE223460E0E9}" destId="{44115FE1-8954-4EE5-A1EE-84BCEDEFFB41}" srcOrd="2" destOrd="0" presId="urn:microsoft.com/office/officeart/2005/8/layout/orgChart1"/>
    <dgm:cxn modelId="{176D045F-71F7-4012-9DCD-6A839D6A4AEF}" type="presParOf" srcId="{16C50A10-792D-4B18-983C-DE223460E0E9}" destId="{CE6F52E3-BC37-4E1C-B3B0-AF9E319FA8A7}" srcOrd="3" destOrd="0" presId="urn:microsoft.com/office/officeart/2005/8/layout/orgChart1"/>
    <dgm:cxn modelId="{4128BC84-2238-4C85-9BD2-1FEEFE94EEEC}" type="presParOf" srcId="{CE6F52E3-BC37-4E1C-B3B0-AF9E319FA8A7}" destId="{655F5BCF-9798-4FDC-919B-612CD16C6AF8}" srcOrd="0" destOrd="0" presId="urn:microsoft.com/office/officeart/2005/8/layout/orgChart1"/>
    <dgm:cxn modelId="{1E5167AD-6662-4E88-B835-29A174A22D2F}" type="presParOf" srcId="{655F5BCF-9798-4FDC-919B-612CD16C6AF8}" destId="{7E6574E9-F923-4897-8DDD-0015727C8E56}" srcOrd="0" destOrd="0" presId="urn:microsoft.com/office/officeart/2005/8/layout/orgChart1"/>
    <dgm:cxn modelId="{093EAA7E-F334-4AB6-9208-CE30B1938D56}" type="presParOf" srcId="{655F5BCF-9798-4FDC-919B-612CD16C6AF8}" destId="{415ED4CB-D549-48B2-BB94-06D7206F48F0}" srcOrd="1" destOrd="0" presId="urn:microsoft.com/office/officeart/2005/8/layout/orgChart1"/>
    <dgm:cxn modelId="{233A8EB2-8953-4492-882B-3116EA5C3B07}" type="presParOf" srcId="{CE6F52E3-BC37-4E1C-B3B0-AF9E319FA8A7}" destId="{523705E4-F569-465D-80EA-1B7A760F2FE5}" srcOrd="1" destOrd="0" presId="urn:microsoft.com/office/officeart/2005/8/layout/orgChart1"/>
    <dgm:cxn modelId="{5EA345C5-2AB8-40E5-A0DC-299836941AB7}" type="presParOf" srcId="{CE6F52E3-BC37-4E1C-B3B0-AF9E319FA8A7}" destId="{FBE39904-9487-4F9B-B98C-D0AF05462F33}" srcOrd="2" destOrd="0" presId="urn:microsoft.com/office/officeart/2005/8/layout/orgChart1"/>
    <dgm:cxn modelId="{B0E90026-8F93-425D-8CC4-2B79D94D27BF}" type="presParOf" srcId="{16C50A10-792D-4B18-983C-DE223460E0E9}" destId="{2D2D7B6E-4FAB-4774-9A01-5BABFE1C1DE7}" srcOrd="4" destOrd="0" presId="urn:microsoft.com/office/officeart/2005/8/layout/orgChart1"/>
    <dgm:cxn modelId="{2B8EB740-7560-48FF-A476-3E66A687A47A}" type="presParOf" srcId="{16C50A10-792D-4B18-983C-DE223460E0E9}" destId="{6EC59296-32A6-425B-AFDF-7F4251CAECC8}" srcOrd="5" destOrd="0" presId="urn:microsoft.com/office/officeart/2005/8/layout/orgChart1"/>
    <dgm:cxn modelId="{B3960A96-4198-4C40-B636-42E79AC44EC5}" type="presParOf" srcId="{6EC59296-32A6-425B-AFDF-7F4251CAECC8}" destId="{02B27FEB-04FE-4E6E-A5FF-D76AE2B99160}" srcOrd="0" destOrd="0" presId="urn:microsoft.com/office/officeart/2005/8/layout/orgChart1"/>
    <dgm:cxn modelId="{ADDDFE27-9B40-4746-957C-C996BB355AA8}" type="presParOf" srcId="{02B27FEB-04FE-4E6E-A5FF-D76AE2B99160}" destId="{93F50B69-E9E2-48EC-B344-338C32D8EE3A}" srcOrd="0" destOrd="0" presId="urn:microsoft.com/office/officeart/2005/8/layout/orgChart1"/>
    <dgm:cxn modelId="{3E0E711E-710D-412D-BA22-C0DA038FBCE3}" type="presParOf" srcId="{02B27FEB-04FE-4E6E-A5FF-D76AE2B99160}" destId="{363E0D9E-F6F2-4B36-998D-8FA716D4FD2E}" srcOrd="1" destOrd="0" presId="urn:microsoft.com/office/officeart/2005/8/layout/orgChart1"/>
    <dgm:cxn modelId="{87B793A6-F621-48A0-AF6B-B90B42198536}" type="presParOf" srcId="{6EC59296-32A6-425B-AFDF-7F4251CAECC8}" destId="{2636168F-C085-49EB-9EDE-590FC00C019D}" srcOrd="1" destOrd="0" presId="urn:microsoft.com/office/officeart/2005/8/layout/orgChart1"/>
    <dgm:cxn modelId="{EE0D8D58-D073-447A-9181-98A42D935066}" type="presParOf" srcId="{6EC59296-32A6-425B-AFDF-7F4251CAECC8}" destId="{8296F4F9-7C4C-41E9-A280-8F2135D1754E}" srcOrd="2" destOrd="0" presId="urn:microsoft.com/office/officeart/2005/8/layout/orgChart1"/>
    <dgm:cxn modelId="{39CB3802-67AC-406A-AC1D-E7DE37D47DE3}" type="presParOf" srcId="{16C50A10-792D-4B18-983C-DE223460E0E9}" destId="{DF9485B1-246D-40D9-8B3E-176FBD0A510E}" srcOrd="6" destOrd="0" presId="urn:microsoft.com/office/officeart/2005/8/layout/orgChart1"/>
    <dgm:cxn modelId="{85CF9C9C-4AF2-4D4A-98D4-F59462F8144A}" type="presParOf" srcId="{16C50A10-792D-4B18-983C-DE223460E0E9}" destId="{1A532695-3ACC-430D-A4F1-CD91A76A2014}" srcOrd="7" destOrd="0" presId="urn:microsoft.com/office/officeart/2005/8/layout/orgChart1"/>
    <dgm:cxn modelId="{1EEF1C9E-E084-4264-9780-F963C0B6414E}" type="presParOf" srcId="{1A532695-3ACC-430D-A4F1-CD91A76A2014}" destId="{6F98D4E1-F95C-4AF2-8BC4-05296412DF50}" srcOrd="0" destOrd="0" presId="urn:microsoft.com/office/officeart/2005/8/layout/orgChart1"/>
    <dgm:cxn modelId="{415EDC5B-2BFC-4CB2-8F81-6518E398C8EF}" type="presParOf" srcId="{6F98D4E1-F95C-4AF2-8BC4-05296412DF50}" destId="{57D7FC46-3DD1-440D-A7EF-F830E3865B60}" srcOrd="0" destOrd="0" presId="urn:microsoft.com/office/officeart/2005/8/layout/orgChart1"/>
    <dgm:cxn modelId="{342B2AA3-B4D8-4AF0-AED6-439EF1F8C8E5}" type="presParOf" srcId="{6F98D4E1-F95C-4AF2-8BC4-05296412DF50}" destId="{779EADC9-F190-4D90-A1B6-B9D619EC7936}" srcOrd="1" destOrd="0" presId="urn:microsoft.com/office/officeart/2005/8/layout/orgChart1"/>
    <dgm:cxn modelId="{842FFA50-7D38-4B24-A114-ED8BE5AB1324}" type="presParOf" srcId="{1A532695-3ACC-430D-A4F1-CD91A76A2014}" destId="{CE8D46F1-46D0-4EAD-9E9C-C5930A15A22C}" srcOrd="1" destOrd="0" presId="urn:microsoft.com/office/officeart/2005/8/layout/orgChart1"/>
    <dgm:cxn modelId="{CC595546-F7C5-462B-959A-C2AF0C7B1F5F}" type="presParOf" srcId="{1A532695-3ACC-430D-A4F1-CD91A76A2014}" destId="{1061BC35-5120-4CAC-84C2-FD867E4A9E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AFBC0-635D-4066-9AD8-507C6C8BBD83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BECDA-4C8C-4D7C-B17D-A7EDEFF5E598}">
      <dgm:prSet phldrT="[Текст]"/>
      <dgm:spPr/>
      <dgm:t>
        <a:bodyPr/>
        <a:lstStyle/>
        <a:p>
          <a:r>
            <a:rPr lang="ru-RU" dirty="0" smtClean="0"/>
            <a:t>Форма тела</a:t>
          </a:r>
          <a:endParaRPr lang="ru-RU" dirty="0"/>
        </a:p>
      </dgm:t>
    </dgm:pt>
    <dgm:pt modelId="{69B973D8-6B24-46B9-8C26-22AD5B3CFE90}" type="parTrans" cxnId="{61BD593D-14A4-4D34-87B6-96D83FA86A79}">
      <dgm:prSet/>
      <dgm:spPr/>
      <dgm:t>
        <a:bodyPr/>
        <a:lstStyle/>
        <a:p>
          <a:endParaRPr lang="ru-RU"/>
        </a:p>
      </dgm:t>
    </dgm:pt>
    <dgm:pt modelId="{15542509-97B3-468A-B74F-938306D18AFB}" type="sibTrans" cxnId="{61BD593D-14A4-4D34-87B6-96D83FA86A79}">
      <dgm:prSet/>
      <dgm:spPr/>
      <dgm:t>
        <a:bodyPr/>
        <a:lstStyle/>
        <a:p>
          <a:endParaRPr lang="ru-RU"/>
        </a:p>
      </dgm:t>
    </dgm:pt>
    <dgm:pt modelId="{7535B66D-3DC1-491B-8008-E3052EC1FFCA}">
      <dgm:prSet phldrT="[Текст]"/>
      <dgm:spPr/>
      <dgm:t>
        <a:bodyPr/>
        <a:lstStyle/>
        <a:p>
          <a:r>
            <a:rPr lang="ru-RU" dirty="0" smtClean="0"/>
            <a:t>Уплощённая</a:t>
          </a:r>
          <a:endParaRPr lang="ru-RU" dirty="0"/>
        </a:p>
      </dgm:t>
    </dgm:pt>
    <dgm:pt modelId="{271FC3B3-7BAA-42F1-BAEE-9416E97C7638}" type="parTrans" cxnId="{AAE56E84-8A79-4CB1-A591-EF61E088E981}">
      <dgm:prSet/>
      <dgm:spPr/>
      <dgm:t>
        <a:bodyPr/>
        <a:lstStyle/>
        <a:p>
          <a:endParaRPr lang="ru-RU"/>
        </a:p>
      </dgm:t>
    </dgm:pt>
    <dgm:pt modelId="{0C179740-91C2-41AA-BBDB-6E7F2125AF5E}" type="sibTrans" cxnId="{AAE56E84-8A79-4CB1-A591-EF61E088E981}">
      <dgm:prSet/>
      <dgm:spPr/>
      <dgm:t>
        <a:bodyPr/>
        <a:lstStyle/>
        <a:p>
          <a:endParaRPr lang="ru-RU"/>
        </a:p>
      </dgm:t>
    </dgm:pt>
    <dgm:pt modelId="{61B59E81-2737-4F98-80A1-066D92FF7EE7}">
      <dgm:prSet phldrT="[Текст]"/>
      <dgm:spPr/>
      <dgm:t>
        <a:bodyPr/>
        <a:lstStyle/>
        <a:p>
          <a:r>
            <a:rPr lang="ru-RU" dirty="0" smtClean="0"/>
            <a:t>Обтекаемая</a:t>
          </a:r>
          <a:endParaRPr lang="ru-RU" dirty="0"/>
        </a:p>
      </dgm:t>
    </dgm:pt>
    <dgm:pt modelId="{EC679A87-8EBA-412C-9C89-5870AA5E794B}" type="parTrans" cxnId="{0BC8F050-A505-463A-BDA2-704CDEE67E24}">
      <dgm:prSet/>
      <dgm:spPr/>
      <dgm:t>
        <a:bodyPr/>
        <a:lstStyle/>
        <a:p>
          <a:endParaRPr lang="ru-RU"/>
        </a:p>
      </dgm:t>
    </dgm:pt>
    <dgm:pt modelId="{BB7699D3-FA5D-4D30-962F-F20C82CBF931}" type="sibTrans" cxnId="{0BC8F050-A505-463A-BDA2-704CDEE67E24}">
      <dgm:prSet/>
      <dgm:spPr/>
      <dgm:t>
        <a:bodyPr/>
        <a:lstStyle/>
        <a:p>
          <a:endParaRPr lang="ru-RU"/>
        </a:p>
      </dgm:t>
    </dgm:pt>
    <dgm:pt modelId="{127EED08-1572-4125-BC24-C34741547FCA}" type="pres">
      <dgm:prSet presAssocID="{0F9AFBC0-635D-4066-9AD8-507C6C8BBD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56127-E501-44E5-9147-7A1BAC433A8A}" type="pres">
      <dgm:prSet presAssocID="{3C1BECDA-4C8C-4D7C-B17D-A7EDEFF5E598}" presName="root1" presStyleCnt="0"/>
      <dgm:spPr/>
      <dgm:t>
        <a:bodyPr/>
        <a:lstStyle/>
        <a:p>
          <a:endParaRPr lang="ru-RU"/>
        </a:p>
      </dgm:t>
    </dgm:pt>
    <dgm:pt modelId="{880BFD28-1520-4C88-9253-6E5F87FC5EFE}" type="pres">
      <dgm:prSet presAssocID="{3C1BECDA-4C8C-4D7C-B17D-A7EDEFF5E5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AE002-B8B3-4C66-9E23-0C1766604A5A}" type="pres">
      <dgm:prSet presAssocID="{3C1BECDA-4C8C-4D7C-B17D-A7EDEFF5E598}" presName="level2hierChild" presStyleCnt="0"/>
      <dgm:spPr/>
      <dgm:t>
        <a:bodyPr/>
        <a:lstStyle/>
        <a:p>
          <a:endParaRPr lang="ru-RU"/>
        </a:p>
      </dgm:t>
    </dgm:pt>
    <dgm:pt modelId="{4338623F-1E46-4C1A-BD12-DAF6B14E76F9}" type="pres">
      <dgm:prSet presAssocID="{271FC3B3-7BAA-42F1-BAEE-9416E97C763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74A0B69-CA81-4EB0-A68E-E11FC214DB0A}" type="pres">
      <dgm:prSet presAssocID="{271FC3B3-7BAA-42F1-BAEE-9416E97C763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31C8174-CBCA-4D58-8669-191B06D25A78}" type="pres">
      <dgm:prSet presAssocID="{7535B66D-3DC1-491B-8008-E3052EC1FFCA}" presName="root2" presStyleCnt="0"/>
      <dgm:spPr/>
      <dgm:t>
        <a:bodyPr/>
        <a:lstStyle/>
        <a:p>
          <a:endParaRPr lang="ru-RU"/>
        </a:p>
      </dgm:t>
    </dgm:pt>
    <dgm:pt modelId="{22F770AC-F21A-4848-A9D7-B2D93521659A}" type="pres">
      <dgm:prSet presAssocID="{7535B66D-3DC1-491B-8008-E3052EC1FFC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DA24A5-F3CF-4A80-B6FB-75A3191640A2}" type="pres">
      <dgm:prSet presAssocID="{7535B66D-3DC1-491B-8008-E3052EC1FFCA}" presName="level3hierChild" presStyleCnt="0"/>
      <dgm:spPr/>
      <dgm:t>
        <a:bodyPr/>
        <a:lstStyle/>
        <a:p>
          <a:endParaRPr lang="ru-RU"/>
        </a:p>
      </dgm:t>
    </dgm:pt>
    <dgm:pt modelId="{2710F3CE-DD65-40FB-847E-CE6297C1D1E2}" type="pres">
      <dgm:prSet presAssocID="{EC679A87-8EBA-412C-9C89-5870AA5E794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9A4759C-260D-4843-B6DE-EDA63E967C8C}" type="pres">
      <dgm:prSet presAssocID="{EC679A87-8EBA-412C-9C89-5870AA5E794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CEF6E52-D4FE-4F0A-A288-0B55370A456F}" type="pres">
      <dgm:prSet presAssocID="{61B59E81-2737-4F98-80A1-066D92FF7EE7}" presName="root2" presStyleCnt="0"/>
      <dgm:spPr/>
      <dgm:t>
        <a:bodyPr/>
        <a:lstStyle/>
        <a:p>
          <a:endParaRPr lang="ru-RU"/>
        </a:p>
      </dgm:t>
    </dgm:pt>
    <dgm:pt modelId="{DE26149E-F2BB-4F58-B258-F6EB0A72F72F}" type="pres">
      <dgm:prSet presAssocID="{61B59E81-2737-4F98-80A1-066D92FF7EE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11A9D-1C7C-4DAA-B8D6-F92C2A34D70F}" type="pres">
      <dgm:prSet presAssocID="{61B59E81-2737-4F98-80A1-066D92FF7EE7}" presName="level3hierChild" presStyleCnt="0"/>
      <dgm:spPr/>
      <dgm:t>
        <a:bodyPr/>
        <a:lstStyle/>
        <a:p>
          <a:endParaRPr lang="ru-RU"/>
        </a:p>
      </dgm:t>
    </dgm:pt>
  </dgm:ptLst>
  <dgm:cxnLst>
    <dgm:cxn modelId="{F4BD50A1-12A1-4CE8-8F38-8BD9EADCCDC6}" type="presOf" srcId="{0F9AFBC0-635D-4066-9AD8-507C6C8BBD83}" destId="{127EED08-1572-4125-BC24-C34741547FCA}" srcOrd="0" destOrd="0" presId="urn:microsoft.com/office/officeart/2005/8/layout/hierarchy2"/>
    <dgm:cxn modelId="{0BC8F050-A505-463A-BDA2-704CDEE67E24}" srcId="{3C1BECDA-4C8C-4D7C-B17D-A7EDEFF5E598}" destId="{61B59E81-2737-4F98-80A1-066D92FF7EE7}" srcOrd="1" destOrd="0" parTransId="{EC679A87-8EBA-412C-9C89-5870AA5E794B}" sibTransId="{BB7699D3-FA5D-4D30-962F-F20C82CBF931}"/>
    <dgm:cxn modelId="{BEDCA147-CBD6-41DF-B75F-3F1AE5DA85C3}" type="presOf" srcId="{271FC3B3-7BAA-42F1-BAEE-9416E97C7638}" destId="{4338623F-1E46-4C1A-BD12-DAF6B14E76F9}" srcOrd="0" destOrd="0" presId="urn:microsoft.com/office/officeart/2005/8/layout/hierarchy2"/>
    <dgm:cxn modelId="{DA14F59B-7E50-4DA3-91FC-27B339498DCF}" type="presOf" srcId="{7535B66D-3DC1-491B-8008-E3052EC1FFCA}" destId="{22F770AC-F21A-4848-A9D7-B2D93521659A}" srcOrd="0" destOrd="0" presId="urn:microsoft.com/office/officeart/2005/8/layout/hierarchy2"/>
    <dgm:cxn modelId="{AAE56E84-8A79-4CB1-A591-EF61E088E981}" srcId="{3C1BECDA-4C8C-4D7C-B17D-A7EDEFF5E598}" destId="{7535B66D-3DC1-491B-8008-E3052EC1FFCA}" srcOrd="0" destOrd="0" parTransId="{271FC3B3-7BAA-42F1-BAEE-9416E97C7638}" sibTransId="{0C179740-91C2-41AA-BBDB-6E7F2125AF5E}"/>
    <dgm:cxn modelId="{C1FCE8D2-30E8-4F34-B673-C2E498E707C1}" type="presOf" srcId="{271FC3B3-7BAA-42F1-BAEE-9416E97C7638}" destId="{674A0B69-CA81-4EB0-A68E-E11FC214DB0A}" srcOrd="1" destOrd="0" presId="urn:microsoft.com/office/officeart/2005/8/layout/hierarchy2"/>
    <dgm:cxn modelId="{61BD593D-14A4-4D34-87B6-96D83FA86A79}" srcId="{0F9AFBC0-635D-4066-9AD8-507C6C8BBD83}" destId="{3C1BECDA-4C8C-4D7C-B17D-A7EDEFF5E598}" srcOrd="0" destOrd="0" parTransId="{69B973D8-6B24-46B9-8C26-22AD5B3CFE90}" sibTransId="{15542509-97B3-468A-B74F-938306D18AFB}"/>
    <dgm:cxn modelId="{872F60AE-03C0-4C82-B25B-B14C963E4D45}" type="presOf" srcId="{EC679A87-8EBA-412C-9C89-5870AA5E794B}" destId="{89A4759C-260D-4843-B6DE-EDA63E967C8C}" srcOrd="1" destOrd="0" presId="urn:microsoft.com/office/officeart/2005/8/layout/hierarchy2"/>
    <dgm:cxn modelId="{FB23DB14-4EC5-469C-B1EB-5B47C5B144B2}" type="presOf" srcId="{61B59E81-2737-4F98-80A1-066D92FF7EE7}" destId="{DE26149E-F2BB-4F58-B258-F6EB0A72F72F}" srcOrd="0" destOrd="0" presId="urn:microsoft.com/office/officeart/2005/8/layout/hierarchy2"/>
    <dgm:cxn modelId="{90D546B0-3B76-4A9F-8320-BE69D10CB479}" type="presOf" srcId="{3C1BECDA-4C8C-4D7C-B17D-A7EDEFF5E598}" destId="{880BFD28-1520-4C88-9253-6E5F87FC5EFE}" srcOrd="0" destOrd="0" presId="urn:microsoft.com/office/officeart/2005/8/layout/hierarchy2"/>
    <dgm:cxn modelId="{54FBD90B-7725-4373-ADC3-2AADDF317DF9}" type="presOf" srcId="{EC679A87-8EBA-412C-9C89-5870AA5E794B}" destId="{2710F3CE-DD65-40FB-847E-CE6297C1D1E2}" srcOrd="0" destOrd="0" presId="urn:microsoft.com/office/officeart/2005/8/layout/hierarchy2"/>
    <dgm:cxn modelId="{6A091C4C-68E3-498D-8298-6457CC973AAB}" type="presParOf" srcId="{127EED08-1572-4125-BC24-C34741547FCA}" destId="{FB956127-E501-44E5-9147-7A1BAC433A8A}" srcOrd="0" destOrd="0" presId="urn:microsoft.com/office/officeart/2005/8/layout/hierarchy2"/>
    <dgm:cxn modelId="{63C83C10-2265-4D78-B820-8F990E891373}" type="presParOf" srcId="{FB956127-E501-44E5-9147-7A1BAC433A8A}" destId="{880BFD28-1520-4C88-9253-6E5F87FC5EFE}" srcOrd="0" destOrd="0" presId="urn:microsoft.com/office/officeart/2005/8/layout/hierarchy2"/>
    <dgm:cxn modelId="{88685B1E-7D2B-4AAB-B20A-AE5752BF5761}" type="presParOf" srcId="{FB956127-E501-44E5-9147-7A1BAC433A8A}" destId="{B5CAE002-B8B3-4C66-9E23-0C1766604A5A}" srcOrd="1" destOrd="0" presId="urn:microsoft.com/office/officeart/2005/8/layout/hierarchy2"/>
    <dgm:cxn modelId="{EBF99D8C-9D97-4D8B-9E0B-248EE5626753}" type="presParOf" srcId="{B5CAE002-B8B3-4C66-9E23-0C1766604A5A}" destId="{4338623F-1E46-4C1A-BD12-DAF6B14E76F9}" srcOrd="0" destOrd="0" presId="urn:microsoft.com/office/officeart/2005/8/layout/hierarchy2"/>
    <dgm:cxn modelId="{F87F46E7-7B3A-4DE8-A711-5FF29032DD33}" type="presParOf" srcId="{4338623F-1E46-4C1A-BD12-DAF6B14E76F9}" destId="{674A0B69-CA81-4EB0-A68E-E11FC214DB0A}" srcOrd="0" destOrd="0" presId="urn:microsoft.com/office/officeart/2005/8/layout/hierarchy2"/>
    <dgm:cxn modelId="{EB97557A-AFAA-47AE-91BF-F72BF9996304}" type="presParOf" srcId="{B5CAE002-B8B3-4C66-9E23-0C1766604A5A}" destId="{F31C8174-CBCA-4D58-8669-191B06D25A78}" srcOrd="1" destOrd="0" presId="urn:microsoft.com/office/officeart/2005/8/layout/hierarchy2"/>
    <dgm:cxn modelId="{573CF0E7-AFE6-48B8-9C58-427A40F4EB9A}" type="presParOf" srcId="{F31C8174-CBCA-4D58-8669-191B06D25A78}" destId="{22F770AC-F21A-4848-A9D7-B2D93521659A}" srcOrd="0" destOrd="0" presId="urn:microsoft.com/office/officeart/2005/8/layout/hierarchy2"/>
    <dgm:cxn modelId="{F06B6AFA-A268-41BC-BFA3-1DAFA6694B4B}" type="presParOf" srcId="{F31C8174-CBCA-4D58-8669-191B06D25A78}" destId="{C0DA24A5-F3CF-4A80-B6FB-75A3191640A2}" srcOrd="1" destOrd="0" presId="urn:microsoft.com/office/officeart/2005/8/layout/hierarchy2"/>
    <dgm:cxn modelId="{18F5BD51-E3B9-48E2-8879-DB95EC72E46F}" type="presParOf" srcId="{B5CAE002-B8B3-4C66-9E23-0C1766604A5A}" destId="{2710F3CE-DD65-40FB-847E-CE6297C1D1E2}" srcOrd="2" destOrd="0" presId="urn:microsoft.com/office/officeart/2005/8/layout/hierarchy2"/>
    <dgm:cxn modelId="{FADFDD2B-8E56-461D-8A8B-326E8B200B68}" type="presParOf" srcId="{2710F3CE-DD65-40FB-847E-CE6297C1D1E2}" destId="{89A4759C-260D-4843-B6DE-EDA63E967C8C}" srcOrd="0" destOrd="0" presId="urn:microsoft.com/office/officeart/2005/8/layout/hierarchy2"/>
    <dgm:cxn modelId="{61B90204-9068-4565-996D-ED6372BF44E0}" type="presParOf" srcId="{B5CAE002-B8B3-4C66-9E23-0C1766604A5A}" destId="{DCEF6E52-D4FE-4F0A-A288-0B55370A456F}" srcOrd="3" destOrd="0" presId="urn:microsoft.com/office/officeart/2005/8/layout/hierarchy2"/>
    <dgm:cxn modelId="{DC91254F-48C2-4539-8E36-7B63CC7F1F70}" type="presParOf" srcId="{DCEF6E52-D4FE-4F0A-A288-0B55370A456F}" destId="{DE26149E-F2BB-4F58-B258-F6EB0A72F72F}" srcOrd="0" destOrd="0" presId="urn:microsoft.com/office/officeart/2005/8/layout/hierarchy2"/>
    <dgm:cxn modelId="{E2525D21-F4C0-424F-A295-37674723BB73}" type="presParOf" srcId="{DCEF6E52-D4FE-4F0A-A288-0B55370A456F}" destId="{04711A9D-1C7C-4DAA-B8D6-F92C2A34D7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485B1-246D-40D9-8B3E-176FBD0A510E}">
      <dsp:nvSpPr>
        <dsp:cNvPr id="0" name=""/>
        <dsp:cNvSpPr/>
      </dsp:nvSpPr>
      <dsp:spPr>
        <a:xfrm>
          <a:off x="3588060" y="1227759"/>
          <a:ext cx="257541" cy="2869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747"/>
              </a:lnTo>
              <a:lnTo>
                <a:pt x="257541" y="2869747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D7B6E-4FAB-4774-9A01-5BABFE1C1DE7}">
      <dsp:nvSpPr>
        <dsp:cNvPr id="0" name=""/>
        <dsp:cNvSpPr/>
      </dsp:nvSpPr>
      <dsp:spPr>
        <a:xfrm>
          <a:off x="3330518" y="1227759"/>
          <a:ext cx="257541" cy="2869747"/>
        </a:xfrm>
        <a:custGeom>
          <a:avLst/>
          <a:gdLst/>
          <a:ahLst/>
          <a:cxnLst/>
          <a:rect l="0" t="0" r="0" b="0"/>
          <a:pathLst>
            <a:path>
              <a:moveTo>
                <a:pt x="257541" y="0"/>
              </a:moveTo>
              <a:lnTo>
                <a:pt x="257541" y="2869747"/>
              </a:lnTo>
              <a:lnTo>
                <a:pt x="0" y="2869747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15FE1-8954-4EE5-A1EE-84BCEDEFFB41}">
      <dsp:nvSpPr>
        <dsp:cNvPr id="0" name=""/>
        <dsp:cNvSpPr/>
      </dsp:nvSpPr>
      <dsp:spPr>
        <a:xfrm>
          <a:off x="3588060" y="1227759"/>
          <a:ext cx="257541" cy="1128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276"/>
              </a:lnTo>
              <a:lnTo>
                <a:pt x="257541" y="1128276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9E53-F502-45AE-90C4-DA66C64637CC}">
      <dsp:nvSpPr>
        <dsp:cNvPr id="0" name=""/>
        <dsp:cNvSpPr/>
      </dsp:nvSpPr>
      <dsp:spPr>
        <a:xfrm>
          <a:off x="3330518" y="1227759"/>
          <a:ext cx="257541" cy="1128276"/>
        </a:xfrm>
        <a:custGeom>
          <a:avLst/>
          <a:gdLst/>
          <a:ahLst/>
          <a:cxnLst/>
          <a:rect l="0" t="0" r="0" b="0"/>
          <a:pathLst>
            <a:path>
              <a:moveTo>
                <a:pt x="257541" y="0"/>
              </a:moveTo>
              <a:lnTo>
                <a:pt x="257541" y="1128276"/>
              </a:lnTo>
              <a:lnTo>
                <a:pt x="0" y="1128276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BB93F-61BD-4174-B31A-BC463BB7F1D3}">
      <dsp:nvSpPr>
        <dsp:cNvPr id="0" name=""/>
        <dsp:cNvSpPr/>
      </dsp:nvSpPr>
      <dsp:spPr>
        <a:xfrm>
          <a:off x="2361672" y="1371"/>
          <a:ext cx="2452775" cy="1226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Гидробионты</a:t>
          </a:r>
          <a:endParaRPr lang="ru-RU" sz="2400" kern="1200" dirty="0"/>
        </a:p>
      </dsp:txBody>
      <dsp:txXfrm>
        <a:off x="2361672" y="1371"/>
        <a:ext cx="2452775" cy="1226387"/>
      </dsp:txXfrm>
    </dsp:sp>
    <dsp:sp modelId="{CD032FC8-4E74-41E1-B6E1-2D168CFEE77B}">
      <dsp:nvSpPr>
        <dsp:cNvPr id="0" name=""/>
        <dsp:cNvSpPr/>
      </dsp:nvSpPr>
      <dsp:spPr>
        <a:xfrm>
          <a:off x="877743" y="1742842"/>
          <a:ext cx="2452775" cy="1226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Планктонные организмы</a:t>
          </a:r>
          <a:br>
            <a:rPr lang="ru-RU" sz="2400" kern="1200" dirty="0" smtClean="0"/>
          </a:br>
          <a:r>
            <a:rPr lang="ru-RU" sz="2400" kern="1200" dirty="0" smtClean="0"/>
            <a:t>(планктон)</a:t>
          </a:r>
          <a:endParaRPr lang="ru-RU" sz="2400" kern="1200" dirty="0"/>
        </a:p>
      </dsp:txBody>
      <dsp:txXfrm>
        <a:off x="877743" y="1742842"/>
        <a:ext cx="2452775" cy="1226387"/>
      </dsp:txXfrm>
    </dsp:sp>
    <dsp:sp modelId="{7E6574E9-F923-4897-8DDD-0015727C8E56}">
      <dsp:nvSpPr>
        <dsp:cNvPr id="0" name=""/>
        <dsp:cNvSpPr/>
      </dsp:nvSpPr>
      <dsp:spPr>
        <a:xfrm>
          <a:off x="3845601" y="1742842"/>
          <a:ext cx="2452775" cy="1226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Бентосные организмы</a:t>
          </a:r>
          <a:br>
            <a:rPr lang="ru-RU" sz="2400" kern="1200" dirty="0" smtClean="0"/>
          </a:br>
          <a:r>
            <a:rPr lang="ru-RU" sz="2400" kern="1200" dirty="0" smtClean="0"/>
            <a:t>(бентос)</a:t>
          </a:r>
          <a:endParaRPr lang="ru-RU" sz="2400" kern="1200" dirty="0"/>
        </a:p>
      </dsp:txBody>
      <dsp:txXfrm>
        <a:off x="3845601" y="1742842"/>
        <a:ext cx="2452775" cy="1226387"/>
      </dsp:txXfrm>
    </dsp:sp>
    <dsp:sp modelId="{93F50B69-E9E2-48EC-B344-338C32D8EE3A}">
      <dsp:nvSpPr>
        <dsp:cNvPr id="0" name=""/>
        <dsp:cNvSpPr/>
      </dsp:nvSpPr>
      <dsp:spPr>
        <a:xfrm>
          <a:off x="877743" y="3484312"/>
          <a:ext cx="2452775" cy="1226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Перифитонные</a:t>
          </a:r>
          <a:r>
            <a:rPr lang="ru-RU" sz="2400" kern="1200" dirty="0" smtClean="0"/>
            <a:t> организмы</a:t>
          </a:r>
          <a:br>
            <a:rPr lang="ru-RU" sz="2400" kern="1200" dirty="0" smtClean="0"/>
          </a:br>
          <a:r>
            <a:rPr lang="ru-RU" sz="2400" kern="1200" dirty="0" smtClean="0"/>
            <a:t>(перифитон)</a:t>
          </a:r>
          <a:endParaRPr lang="ru-RU" sz="2400" kern="1200" dirty="0"/>
        </a:p>
      </dsp:txBody>
      <dsp:txXfrm>
        <a:off x="877743" y="3484312"/>
        <a:ext cx="2452775" cy="1226387"/>
      </dsp:txXfrm>
    </dsp:sp>
    <dsp:sp modelId="{57D7FC46-3DD1-440D-A7EF-F830E3865B60}">
      <dsp:nvSpPr>
        <dsp:cNvPr id="0" name=""/>
        <dsp:cNvSpPr/>
      </dsp:nvSpPr>
      <dsp:spPr>
        <a:xfrm>
          <a:off x="3845601" y="3484312"/>
          <a:ext cx="2452775" cy="1226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Нектонные</a:t>
          </a:r>
          <a:r>
            <a:rPr lang="ru-RU" sz="2400" kern="1200" dirty="0" smtClean="0"/>
            <a:t> </a:t>
          </a:r>
          <a:r>
            <a:rPr lang="ru-RU" sz="2400" kern="1200" dirty="0" smtClean="0"/>
            <a:t>организмы</a:t>
          </a:r>
          <a:br>
            <a:rPr lang="ru-RU" sz="2400" kern="1200" dirty="0" smtClean="0"/>
          </a:br>
          <a:r>
            <a:rPr lang="ru-RU" sz="2400" kern="1200" dirty="0" smtClean="0"/>
            <a:t>(нейстон)</a:t>
          </a:r>
          <a:endParaRPr lang="ru-RU" sz="2400" kern="1200" dirty="0"/>
        </a:p>
      </dsp:txBody>
      <dsp:txXfrm>
        <a:off x="3845601" y="3484312"/>
        <a:ext cx="2452775" cy="122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BFD28-1520-4C88-9253-6E5F87FC5EFE}">
      <dsp:nvSpPr>
        <dsp:cNvPr id="0" name=""/>
        <dsp:cNvSpPr/>
      </dsp:nvSpPr>
      <dsp:spPr>
        <a:xfrm>
          <a:off x="540" y="1249452"/>
          <a:ext cx="2125025" cy="106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Форма тела</a:t>
          </a:r>
          <a:endParaRPr lang="ru-RU" sz="2400" kern="1200" dirty="0"/>
        </a:p>
      </dsp:txBody>
      <dsp:txXfrm>
        <a:off x="31660" y="1280572"/>
        <a:ext cx="2062785" cy="1000272"/>
      </dsp:txXfrm>
    </dsp:sp>
    <dsp:sp modelId="{4338623F-1E46-4C1A-BD12-DAF6B14E76F9}">
      <dsp:nvSpPr>
        <dsp:cNvPr id="0" name=""/>
        <dsp:cNvSpPr/>
      </dsp:nvSpPr>
      <dsp:spPr>
        <a:xfrm rot="19457599">
          <a:off x="2027175" y="1448385"/>
          <a:ext cx="1046790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1046790" y="2685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4401" y="1449066"/>
        <a:ext cx="52339" cy="52339"/>
      </dsp:txXfrm>
    </dsp:sp>
    <dsp:sp modelId="{22F770AC-F21A-4848-A9D7-B2D93521659A}">
      <dsp:nvSpPr>
        <dsp:cNvPr id="0" name=""/>
        <dsp:cNvSpPr/>
      </dsp:nvSpPr>
      <dsp:spPr>
        <a:xfrm>
          <a:off x="2975576" y="638507"/>
          <a:ext cx="2125025" cy="106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Уплощённая</a:t>
          </a:r>
          <a:endParaRPr lang="ru-RU" sz="2400" kern="1200" dirty="0"/>
        </a:p>
      </dsp:txBody>
      <dsp:txXfrm>
        <a:off x="3006696" y="669627"/>
        <a:ext cx="2062785" cy="1000272"/>
      </dsp:txXfrm>
    </dsp:sp>
    <dsp:sp modelId="{2710F3CE-DD65-40FB-847E-CE6297C1D1E2}">
      <dsp:nvSpPr>
        <dsp:cNvPr id="0" name=""/>
        <dsp:cNvSpPr/>
      </dsp:nvSpPr>
      <dsp:spPr>
        <a:xfrm rot="2142401">
          <a:off x="2027175" y="2059330"/>
          <a:ext cx="1046790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1046790" y="2685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4401" y="2060011"/>
        <a:ext cx="52339" cy="52339"/>
      </dsp:txXfrm>
    </dsp:sp>
    <dsp:sp modelId="{DE26149E-F2BB-4F58-B258-F6EB0A72F72F}">
      <dsp:nvSpPr>
        <dsp:cNvPr id="0" name=""/>
        <dsp:cNvSpPr/>
      </dsp:nvSpPr>
      <dsp:spPr>
        <a:xfrm>
          <a:off x="2975576" y="1860396"/>
          <a:ext cx="2125025" cy="1062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Обтекаемая</a:t>
          </a:r>
          <a:endParaRPr lang="ru-RU" sz="2400" kern="1200" dirty="0"/>
        </a:p>
      </dsp:txBody>
      <dsp:txXfrm>
        <a:off x="3006696" y="1891516"/>
        <a:ext cx="2062785" cy="1000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8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7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7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52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9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11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90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3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6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7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95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8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38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0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69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cap="none" spc="50" dirty="0" smtClean="0">
                <a:ln w="0">
                  <a:solidFill>
                    <a:schemeClr val="bg1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Адаптация организмов к жизни в водной среде</a:t>
            </a:r>
            <a:endParaRPr lang="uk-UA" b="1" cap="none" spc="50" dirty="0">
              <a:ln w="0">
                <a:solidFill>
                  <a:schemeClr val="bg1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620000" cy="14464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поступает в воду из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воздуха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выделяется водными организмами в процессе фотосинтеза. Содержание кислорода обратно пропорционально температуре.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0778"/>
            <a:ext cx="7236296" cy="5427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Приспособления гидробионтов к жизни в водной среде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458" y="1300160"/>
            <a:ext cx="9144000" cy="47148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всю поверхность тела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органы дыхания(жабры)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53547"/>
            <a:ext cx="9129862" cy="3904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67369"/>
            <a:ext cx="33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Дыхание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772816"/>
            <a:ext cx="9144000" cy="5085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развито плохо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боковой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внутренним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ухом(при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Обонятельные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ямки(орган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обаняния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2732"/>
            <a:ext cx="4572000" cy="304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434" y="71735"/>
            <a:ext cx="83070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Особенности органов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чувств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водной среде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229600" cy="39904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слизи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чешуи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2474058"/>
              </p:ext>
            </p:extLst>
          </p:nvPr>
        </p:nvGraphicFramePr>
        <p:xfrm>
          <a:off x="3203848" y="3689648"/>
          <a:ext cx="5101142" cy="356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55" y="1196752"/>
            <a:ext cx="3323861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" y="3260636"/>
            <a:ext cx="2598433" cy="18189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74413" y="211947"/>
            <a:ext cx="87591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Особенности покровов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формы тела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27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4040188" cy="3951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Плавники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4" y="1268760"/>
            <a:ext cx="4041775" cy="3951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пузырь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" y="2733687"/>
            <a:ext cx="9144000" cy="41255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8826" y="62723"/>
            <a:ext cx="22188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Органы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движения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5024" y="191542"/>
            <a:ext cx="41120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Гидростатический</a:t>
            </a:r>
            <a:b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37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4492"/>
            <a:ext cx="9108504" cy="172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– это приспособление организма к условиям среды за счет комплекса морфологических, физиологических, и поведенческих признаков.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6039"/>
            <a:ext cx="4067944" cy="2711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345"/>
            <a:ext cx="4499992" cy="2999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70469"/>
            <a:ext cx="2641476" cy="1985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359080" cy="6063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адаптироваться к неблагоприятным условиям у растений и животных различаются. Животные могут:</a:t>
            </a:r>
          </a:p>
          <a:p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неблагоприятных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впадать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анабиоз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приспосабливаться к жизни в неблагоприятных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105" y="762636"/>
            <a:ext cx="9144000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плотность;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содержание кислорода;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перепады давления;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течения;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Кислотный режим;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Солевой режим;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колебания температуры в связи с высокой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режим;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21127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С- удельная теплоёмкость воды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-2271"/>
            <a:ext cx="75344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Основные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свойства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водной</a:t>
            </a:r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среды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620000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водной среды образуют экологическую группу – гидробионты.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7955820"/>
              </p:ext>
            </p:extLst>
          </p:nvPr>
        </p:nvGraphicFramePr>
        <p:xfrm>
          <a:off x="1115616" y="1772816"/>
          <a:ext cx="717612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57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620000" cy="35283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способны противостоять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течениям;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выросты уменьшение плотности тела(облегчение скелетных элементов, наличие газовых вакуолей, жировых включений и т.д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45024"/>
            <a:ext cx="4283968" cy="3212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2610" y="116632"/>
            <a:ext cx="9076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Планктонные организмы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575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461665"/>
            <a:ext cx="6554867" cy="376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 обитающие на поверхности или в толще дна водоёмов.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приспособления для передвижения или прикрепления ко дну, зарывания в его толщу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64886"/>
            <a:ext cx="4968552" cy="33123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0"/>
            <a:ext cx="813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Бентосные организмы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888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23" y="1728312"/>
            <a:ext cx="8050088" cy="15016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Организмы селящиеся на различных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 и телах других организмов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71" y="2830063"/>
            <a:ext cx="5328592" cy="3996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6468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8892" y="0"/>
            <a:ext cx="5899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Перифитонные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организмы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24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6793"/>
            <a:ext cx="6554867" cy="37676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толще воды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активно передвигаться независимо от направления течений;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обтекаемую форму тела и хорошо развитые органы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62043"/>
            <a:ext cx="3774685" cy="28310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7398"/>
            <a:ext cx="813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Нектонные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организмы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7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428</TotalTime>
  <Words>275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Gothic</vt:lpstr>
      <vt:lpstr>Times New Roman</vt:lpstr>
      <vt:lpstr>Wingdings</vt:lpstr>
      <vt:lpstr>Wingdings 3</vt:lpstr>
      <vt:lpstr>Сектор</vt:lpstr>
      <vt:lpstr>Адаптация организмов к жизни в водной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Приспособления гидробионтов к жизни в водной среде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организмов к жизни в водной среде</dc:title>
  <dc:creator>Миша</dc:creator>
  <cp:lastModifiedBy>Макс Барашков</cp:lastModifiedBy>
  <cp:revision>33</cp:revision>
  <dcterms:created xsi:type="dcterms:W3CDTF">2013-12-08T07:37:56Z</dcterms:created>
  <dcterms:modified xsi:type="dcterms:W3CDTF">2013-12-10T21:30:21Z</dcterms:modified>
</cp:coreProperties>
</file>