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721-8D11-4923-A15E-0E71D65D46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5F7CD-25AD-4303-83EF-A91BEFDBA9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721-8D11-4923-A15E-0E71D65D46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F7CD-25AD-4303-83EF-A91BEFDB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721-8D11-4923-A15E-0E71D65D46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F7CD-25AD-4303-83EF-A91BEFDB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4BA721-8D11-4923-A15E-0E71D65D46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E5F7CD-25AD-4303-83EF-A91BEFDBA94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721-8D11-4923-A15E-0E71D65D46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F7CD-25AD-4303-83EF-A91BEFDBA9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721-8D11-4923-A15E-0E71D65D46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F7CD-25AD-4303-83EF-A91BEFDBA9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F7CD-25AD-4303-83EF-A91BEFDBA9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721-8D11-4923-A15E-0E71D65D46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721-8D11-4923-A15E-0E71D65D46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F7CD-25AD-4303-83EF-A91BEFDBA9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721-8D11-4923-A15E-0E71D65D46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F7CD-25AD-4303-83EF-A91BEFDB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4BA721-8D11-4923-A15E-0E71D65D46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E5F7CD-25AD-4303-83EF-A91BEFDBA9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721-8D11-4923-A15E-0E71D65D46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E5F7CD-25AD-4303-83EF-A91BEFDBA9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4BA721-8D11-4923-A15E-0E71D65D46B9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E5F7CD-25AD-4303-83EF-A91BEFDBA94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hyperlink" Target="http://ua-referat.com/%D0%92%D0%B7%D1%83%D1%82%D1%82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Розиток</a:t>
            </a:r>
            <a:r>
              <a:rPr lang="uk-UA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 європейських костюмів</a:t>
            </a:r>
            <a:endParaRPr lang="ru-RU" b="1" spc="0" dirty="0">
              <a:ln w="50800">
                <a:solidFill>
                  <a:sysClr val="windowText" lastClr="0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4278619_mod45_1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620688"/>
            <a:ext cx="4043139" cy="35695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2222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24944"/>
            <a:ext cx="5517031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XVII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ст.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знаходиться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впливом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воєнізації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Мушкетер,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вірний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солдат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короля-ідеальний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образ часу. Костюм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успадковує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риси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стрункої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підтягнутості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військової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виправки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протягом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усього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XVII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ст.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Верхній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одяг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в основному коротка,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вільного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силуету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представлена ​​плащами без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рукавів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типу накидки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рукавами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яскравій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теплій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підкладці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доповнювали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шовкові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вовняні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панчохи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блакитного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червоного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вишивкою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візерунком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Взуттям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служили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чоботи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розтрубами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вилогами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напівзакриті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туфлі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бантами, пряжками, розетками,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квадратними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носами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ременями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погану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погоду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зверху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одягали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шкіряне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взуття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без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задника-попередницю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наших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калош-на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дерев'яній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підошві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До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ж часу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відноситься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поява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взуття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високих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каблуків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червоного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Головні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убори-м'які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широкополі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капелюхи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прикрашені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страусовим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пір'ям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-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поступово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набувають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трикутну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форму.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Зачіски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початку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XVII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ст.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виконувалися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власних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довгих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напівдовгому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волосся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кінці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замінили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величезні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перуки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рудого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нагадують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левові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гриви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Особи-небудь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голені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невеликими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вусами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клиноподібними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борідками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Костюм буржуа,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городян-ремісників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селян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відрізнявся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дворянського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більшою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стабільністю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практичністю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форми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темними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тьмяними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якістю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вартістю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тканини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Силуетне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ж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рішення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основному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загальним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Чоловічі костюми </a:t>
            </a:r>
            <a:r>
              <a:rPr lang="en-US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XVII </a:t>
            </a:r>
            <a:r>
              <a:rPr lang="ru-RU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століття</a:t>
            </a:r>
            <a:endParaRPr lang="ru-RU" b="1" spc="0" dirty="0">
              <a:ln w="50800">
                <a:solidFill>
                  <a:sysClr val="windowText" lastClr="0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stumy_17_18_stolet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00536"/>
            <a:ext cx="7492622" cy="444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основі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залишається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каркас,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кістяний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корсет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металевими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пластинками, форма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якого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протягом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змінюється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неодноразово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На початку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століття-короткі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напівтверді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корсети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середині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особливо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кінці-довгі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бюска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сильно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затягують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талію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підводять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груди. Форма корсета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повністю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відображала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модний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силует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протягом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змінювався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другій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половині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силует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різко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змінюється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Рукава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втрачають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обсяг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коротшими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(до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лінії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ліктя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). Внизу вони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прикрашаються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широкими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мереживними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оборками. Велика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прикрас,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заткані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золотом,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сріблом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дорогоцінним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камінням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тканини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довжина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шлейфу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регламентуються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протягом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усього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періоду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численними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указами короля та церкви.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Характерними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доповненнями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світлі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шовкові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панчохи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рукавички,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краватки-шарфи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мереживні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косинки,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фартух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кольоровий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оброблений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мереживом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бахромою, рюшами,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вишивкою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складні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віяла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годинник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підвішені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поясу,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дзеркало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дорогій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оправі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З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ювелірних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прикрас особливо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цінувалися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перлинні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намиста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розетки, сережки,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браслети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кільця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діадеми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Туфлі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кольорової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шкіри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парчі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оксамиту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високий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вигнутий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каблук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вузьку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загострену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носову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частину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прикрашали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бантами, пряжками, розетками.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зачіски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знатні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не носили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головних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уборів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)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протягом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періоду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змінювалися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кілька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разів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порівняно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гладкою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прямим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проділом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спереду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косами, локонами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вузлом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високо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здіймається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зачіски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фонтанж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складалася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комбінацій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локонів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крохмальних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наколок.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кінці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зачіску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фонтанж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доповнювали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дротовим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каркасом,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якому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зміцнювали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драпіровку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шовкового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газу,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мережива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штучні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квіти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стрічки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декоративній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косметиці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широко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використовувалися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білила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рум'яна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наклеювання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обличчя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шию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груди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мушок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чорної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шовкової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тканини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20688"/>
            <a:ext cx="74168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900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Жіночі костюми</a:t>
            </a:r>
            <a:r>
              <a:rPr lang="en-US" sz="3900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XVII </a:t>
            </a:r>
            <a:r>
              <a:rPr lang="ru-RU" sz="3900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століття</a:t>
            </a:r>
            <a:endParaRPr lang="ru-RU" sz="3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079542_1075772_Diana_Cecil_1614_William_Lark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476672"/>
            <a:ext cx="2887196" cy="506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78b6e0e309f237898777d210cf67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356453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женский и мужской костюм Франции 17 ве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340768"/>
            <a:ext cx="4965766" cy="514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19256" cy="500134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Французький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складається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білизни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камзола,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жюстокора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кюлотов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першій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половині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сорочка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пишно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відбувається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мереживом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манжетах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високих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жабо.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Шийні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хустки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полотна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батисту туго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бинтують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шию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а поверх них франти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пов'язують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чорну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шовкову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стрічку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У 70-х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виникає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новий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вишуканий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рішення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костюма: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з'являється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фрак,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прилеглий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по стегнах,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скошеними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статями,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вузьким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рукавом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невеликим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стоячи-відкладним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коміром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згодом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заміненим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стійкою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Колірна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гамма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включає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ніжні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відтінки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коричневого,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жовтого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зеленого.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Зазвичай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три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основні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частини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костюма (фрак, камзол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кюлоти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)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виконувалися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одному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камзол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кюлоти-однотонні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фрак-в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тональної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гармонії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ними.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Іноді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камзол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багатою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вишивкою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кольоровим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шовком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У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XVIII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ст.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відзначається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велика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різноманітність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форм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верхнього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одягу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перш за все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рединготи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прилеглого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силуету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однобортний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двобортною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застібкою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Носять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теплі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зручні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сюртуки,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оздоблені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хутром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часто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хутряній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підкладці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Набагато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рідше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звертаються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накидці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Головні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убори-невеликі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капелюхи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полями,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вузькими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спереду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загнутими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боків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Перуки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завивали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бічній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частині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ззаду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укладали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кіскою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бантом.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Чоловічий костюм </a:t>
            </a:r>
            <a:r>
              <a:rPr lang="en-US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XVIII </a:t>
            </a:r>
            <a:r>
              <a:rPr lang="ru-RU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століття</a:t>
            </a:r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юстокор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208873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muzhskaya-moda-xviii-veka-2-600x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7620000" cy="524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У XVIII ст.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знову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повертається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каркасна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спідниця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цій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каркасною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основі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вже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початку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з'являється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новий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вид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сукні-кунтуш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плаття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складкою Ватто. Костюм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доповнювали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світлі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шовкові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панчохи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вишивкою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туфлі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високому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зігнутому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каблуці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поширеним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прикрасою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букети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штучних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квітів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прикріплених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грудей,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годинник-брелок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ланцюжку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рюші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мережив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Маленька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витончена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зачіска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рясно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посипалася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пудрою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XVIII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ст.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століттям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розквіту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зачісок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перук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першій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половині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періоду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модні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невеликі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обсягом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головки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відкритим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буклі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локонами. У 70-80-х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зачіски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надзвичайно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складними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високими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Намиста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кулони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браслети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діадеми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сережки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витіснені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ювелірними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коштовностями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самого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одягу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гудзиками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пряжками на поясах та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підв'язках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брошками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шпильками,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гребенями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зачісок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ручками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віял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дзеркал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іншими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дорогоцінними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дрібницями-доповненнями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костюма.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кінці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XVIII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ст.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взуття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представленої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туфлями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високих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підборах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виникає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строга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класифікація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чорна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взуття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вважалося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парадній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коричнева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призначалася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прогулянок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червона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привілеєм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знатних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дам. 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2192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Жіночий</a:t>
            </a:r>
            <a:r>
              <a:rPr lang="ru-RU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 костюм </a:t>
            </a:r>
            <a:r>
              <a:rPr lang="en-US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XVIII </a:t>
            </a:r>
            <a:r>
              <a:rPr lang="ru-RU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століття</a:t>
            </a:r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773099219556586_788px1888plate_peterson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16632"/>
            <a:ext cx="600719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7015c7cc4b72b12665de2d5da265bc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3346951" cy="491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8th-century-women-i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44824"/>
            <a:ext cx="8460432" cy="423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Стиль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ампір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відрізнявся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від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класицизму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більшою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статичністю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пишністю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блиском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помпезністю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Чоловік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повсякденним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одягом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стає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темний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(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коричневий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чорний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синій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)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вовняний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фрак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високим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коміром-стійкою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Найчастіше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його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носили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світлими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панталонах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світлим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жилетом.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Верхнім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одягом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був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двобортний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редингот,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сюртук,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який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поступово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став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основним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у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діловому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чоловічому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одязі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Взимку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восени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чоловіки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носили редингот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декількома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комірами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чи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пелериною. </a:t>
            </a:r>
          </a:p>
          <a:p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Зачіски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в основному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короткі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головні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убори-високі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капелюхи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невеликими,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загнутими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боків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полями. </a:t>
            </a:r>
          </a:p>
          <a:p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Поширеними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видами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взуття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були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чоботи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туфлі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Особливо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глибоким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був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вплив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стилю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ампір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жіночому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одязі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Далі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жіночий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костюм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стає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важчим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збільшується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кількість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поперечної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обробки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по низу. Костюм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доповнювався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капора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різноманітних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фасонів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іноді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вуаллю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а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потім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капелюхом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типу струм,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довгими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лайковими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рукавичками, часто без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пальців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(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мітенямі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). </a:t>
            </a:r>
          </a:p>
          <a:p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Туфлі-відкриті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плоскі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шкіряні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низькому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каблуці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endParaRPr lang="ru-RU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672" y="188640"/>
            <a:ext cx="8867328" cy="12192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Костюм 1800-1825 </a:t>
            </a:r>
            <a:r>
              <a:rPr lang="ru-RU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років</a:t>
            </a:r>
            <a:r>
              <a:rPr lang="ru-RU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. Стиль </a:t>
            </a:r>
            <a:r>
              <a:rPr lang="ru-RU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ампір</a:t>
            </a:r>
            <a:r>
              <a:rPr lang="ru-RU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ru-RU" b="1" spc="0" dirty="0">
              <a:ln w="50800">
                <a:solidFill>
                  <a:sysClr val="windowText" lastClr="0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7643192" cy="485732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</a:rPr>
              <a:t>Чоловічий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</a:rPr>
              <a:t> костюм </a:t>
            </a:r>
          </a:p>
          <a:p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Костюм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складався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короткої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туніки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рукавами,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підперезаний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талії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коротких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штанів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панчоху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тканини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шкіряних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черевиків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шерстяний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накидки,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застебнутій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на правому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плечі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. На голову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надіта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невелика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конусоподібна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шапка.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Починаючи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XI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ст. (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Романський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період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) форма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чоловічого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костюма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знаходиться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під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впливом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форми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лицарських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обладунків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Одяг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стає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коротшою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різноманітної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форми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Мода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міпарті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поширюється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одязі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знатних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феодалів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у Х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III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ст.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пов'язана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використанням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кольорів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знаків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феодального герба. Рукава, половинки переду,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штанини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взуття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забарвлюються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різні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кольори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прикрашаються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гербовими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знаками. У ХIII ст.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з'являється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сюрко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зшита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боків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глибокими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проймами.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З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усіх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предметів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чоловічого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одягу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знаті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тільки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нижню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туніку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шили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тонкого льняного полотна,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решта-з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вовни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шовку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парчі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оксамиту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який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стає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наймоднішою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тканиною. Велика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розмаїтість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представляли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головні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убори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цього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періоду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: капюшон,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шаперон-драпірований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головний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убір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довгими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спускаються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кінцями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суконні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фетрові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капелюхи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конусоподібною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тулією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полями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без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полів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Зачіски-довгі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локонами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короткі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чубчиком на </a:t>
            </a:r>
            <a:r>
              <a:rPr lang="ru-RU" sz="1800" dirty="0" err="1" smtClean="0">
                <a:solidFill>
                  <a:schemeClr val="bg1">
                    <a:lumMod val="10000"/>
                  </a:schemeClr>
                </a:solidFill>
              </a:rPr>
              <a:t>лобі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endParaRPr lang="ru-RU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Середньовіччя</a:t>
            </a:r>
            <a:endParaRPr lang="ru-RU" b="1" spc="0" dirty="0">
              <a:ln w="50800">
                <a:solidFill>
                  <a:sysClr val="windowText" lastClr="0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8884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3708053" cy="471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822-ball2-costume-o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052736"/>
            <a:ext cx="3476625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fternoondr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096344" cy="433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У 1830 р.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Німеччині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Франції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європейських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країнах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панівним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напрямом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мистецтві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стає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романтизм.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асортиментом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основних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форм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залишається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незмінним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велике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значення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надається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доповненням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дорогим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вовняним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тонким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лляним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тканинам. Для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бальних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фраків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використовують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оксамит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для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жилетів-різнокольорову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парчу. У моду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повертається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середньовічний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плащ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довгі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загострені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туфлі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панує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сукню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вузькою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стягнутої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жорстким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корсетом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талією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непомірно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широкими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вгорі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лінії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ліктя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рукавами,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низько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спущеним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плечем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розширеної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спідницею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довжиною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кісточок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сукні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світлого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атласу,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оксамиту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рясно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прикрашалися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стрічками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мереживами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оборками.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Доповнювали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пишні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головні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убори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страусовим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пір'ям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квітами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вуаллю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ювелірними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прикрасами.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силуети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романтичному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подібні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похила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лінія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плечей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сильне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розширення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рукави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щільне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облягання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грудей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талії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розширення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лінії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стегон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Основним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головним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убором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залишається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циліндр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Взуття-чоботи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закриті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туфлі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чорного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Величезні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спідниці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60-х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прикрашалися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пишними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воланами,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облямівкою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тканого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візерунка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зубцями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фестонами. Цей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період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історії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називають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другим рококо.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Характерною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особливістю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періоду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різноманітність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асортименту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призначенням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ранкові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наряди,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прогулянок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обідні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вечірні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туалети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Величезну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роль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грали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доповнення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 рукавички,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парасолька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ювелірні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прикраси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(сережки, брошки,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браслети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ланцюжки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кільця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).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Капелюхи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зберігали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форму капора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тульей.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Особливість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взуття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часу-низькі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підбори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квадратна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шкарпеткова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частину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10009112" cy="12192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Костюм 1830-1860 </a:t>
            </a:r>
            <a:r>
              <a:rPr lang="ru-RU" sz="4000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років</a:t>
            </a:r>
            <a:r>
              <a:rPr lang="ru-RU" sz="4000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. </a:t>
            </a:r>
            <a:r>
              <a:rPr lang="ru-RU" sz="4000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Різка</a:t>
            </a:r>
            <a:r>
              <a:rPr lang="ru-RU" sz="4000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4000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зміна</a:t>
            </a:r>
            <a:r>
              <a:rPr lang="ru-RU" sz="4000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4000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моди</a:t>
            </a:r>
            <a:r>
              <a:rPr lang="ru-RU" sz="4000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. </a:t>
            </a:r>
            <a:r>
              <a:rPr lang="ru-RU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b="1" spc="0" dirty="0">
              <a:ln w="50800">
                <a:solidFill>
                  <a:sysClr val="windowText" lastClr="0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404664"/>
            <a:ext cx="5045546" cy="374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0291379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4470400" cy="547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147248" cy="478532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Протягом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70-80-х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відбуваються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подальші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стандартизація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стабілізація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розширення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асортименту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виробів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призначенням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відбувається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чергова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зміна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силуету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подальше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збагачення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асортименту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тканин,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матеріалів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розкішного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дорогого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білизни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Розкішні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тканини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мережива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поєднуються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вишуканою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обробкою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Змінюється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форма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каркасної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основи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сукні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Округлі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пишні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форми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кріноліну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замінюються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вузької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боках прямою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спідницею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турнюром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нижче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лінії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талії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спинки.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домашньому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плаття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з'являється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рішення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халата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рукавом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кімоно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кінці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великий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одяг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надає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розвиток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спорту.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з'являються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короткі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штани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типу гольф,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легкі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куртки,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кольорові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сорочки,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м'яка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фетровий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капелюх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створюється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новий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асортимент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суконні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широкі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брюки-спідниці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короткі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жакети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Широке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поширення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отримує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англійський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 (блузка,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спідниця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жакет).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крохмальні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типу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комірці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краватки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манжети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прикрашають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візитні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сукні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надаючи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їм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підкреслено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скромний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суворий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ділову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У 90-і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..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проникає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зароджується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стиль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модерн,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виник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заперечення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еклектизму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буржуазного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мистецтва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Головні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убори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кінці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високу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тулію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маленькі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поля.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міру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збільшення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зачісок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вони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набувають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вигляду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наколок,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прикрашених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квітами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пір'ям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маленькими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опудалами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птахів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Необхідними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доповненнями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рукавички, муфти, сумки.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Взуття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різноманітною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черевики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шнурівці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гудзиках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туфлі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кольорової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чорної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шкіри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шовку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пряжками, бантами, розетками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високому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зігнутому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каблуці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Костюм 1870-1890 </a:t>
            </a:r>
            <a:r>
              <a:rPr lang="ru-RU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років</a:t>
            </a:r>
            <a:r>
              <a:rPr lang="ru-RU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ru-RU" b="1" spc="0" dirty="0">
              <a:ln w="50800">
                <a:solidFill>
                  <a:sysClr val="windowText" lastClr="0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620688"/>
            <a:ext cx="5087213" cy="4239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16832"/>
            <a:ext cx="4972769" cy="4329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2192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spc="0" dirty="0" err="1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Кінець</a:t>
            </a:r>
            <a:endParaRPr lang="ru-RU" sz="6600" b="1" spc="0" dirty="0">
              <a:ln w="50800">
                <a:solidFill>
                  <a:sysClr val="windowText" lastClr="0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533456" cy="454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Середньовічна мода</a:t>
            </a:r>
            <a:endParaRPr lang="ru-RU" b="1" spc="0" dirty="0">
              <a:ln w="50800">
                <a:solidFill>
                  <a:sysClr val="windowText" lastClr="0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відбуваються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ж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зміни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форми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прямої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широкої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сорочки,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ранні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періоди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носили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одночасно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туніки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нижню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довгу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широку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довгими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вузькими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рукавами,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верхню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більш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коротку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короткими широкими рукавами.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Кольорові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смуги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обробки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вишивки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розташовувалися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горловині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низу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виробу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низу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рукавів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У Х-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XII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ст.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починається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створення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одягу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облягаючих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форм.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прагненні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підкреслити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фігуру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з'являється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вузький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короткий жилет,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підтримує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груди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відіграє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велику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декоративну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роль: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обробляють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по краях галуном,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вишивкою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Пояс,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оздоблений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металевими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пластинками,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розташовують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стегнах,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кінці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звисають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попереду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низу.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Покривала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поширені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одязі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ранніх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століть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головні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убори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зникають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починають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носити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довге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розпущене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волосся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перевиті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парчевими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стрічками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обручі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вінки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пов'язкою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підборіддям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Взуття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за формою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матеріалом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нагадує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188368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Раннє середньовіччя, жіноча мода</a:t>
            </a:r>
            <a:endParaRPr lang="ru-RU" b="1" spc="0" dirty="0">
              <a:ln w="50800">
                <a:solidFill>
                  <a:sysClr val="windowText" lastClr="0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Подовжені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пропорції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легкі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витончені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йдуть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вгору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лінії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готичної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архітектури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впливають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форми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пізнього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середньовіччя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У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XV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ст.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пропорції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прилеглого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змінюються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Лінія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талії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сюрко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переноситься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груди.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Спідниця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ззаду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подовжується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шлейфом,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досягає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декількох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метрів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довжини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Як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так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готичному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притаманна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штучна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витягнутість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форм,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лініях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позначається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загальна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стильова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особливість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готичної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кривий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фігура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набуває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г-подібний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силует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Контрастне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співвідношення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короткого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вузького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ліфа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довгою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широкої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спідниці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видиме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фас,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досягає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профіль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спини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більшої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виразності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завдяки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довгому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шлейфу.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період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готики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зачіска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жіночому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відступала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другий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план, тому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основний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акцент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робився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головний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убір-чіпці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різної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форми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вінці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обручі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Величезна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увага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приділяється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ювелірним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прикрасам-пояси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ланцюги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намиста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пряжки,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бубонці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Дорогоцінні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дрібнички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підкреслюють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вишуканість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витонченість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бургундської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моди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пальцях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20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кілець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грудях-масивні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ланцюги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руці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носовичок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куточком-золотим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серцем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шиї-намисто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крихітних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золотих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сердечок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емалевих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слезок. До пояса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прикріплені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чотки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дзеркало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воскової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амулет,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позолочений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соколине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кіготь-зубочистка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79296" cy="1188368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Пізнє середньовіччя, жіноча мода</a:t>
            </a:r>
            <a:endParaRPr lang="ru-RU" b="1" spc="0" dirty="0">
              <a:ln w="50800">
                <a:solidFill>
                  <a:sysClr val="windowText" lastClr="0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e34991340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7007567" cy="335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056974_0_1057a_ec17867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764704"/>
            <a:ext cx="6667500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753074"/>
            <a:ext cx="6264696" cy="454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>Чоловіча мода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Сорочка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найчастіше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тонкого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полотна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довжиною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середини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стегон.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носили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заправленої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штани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М'яко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спущена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лінія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плеча, великий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обсяг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ліфа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довгих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рукавів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дозволяли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пропускати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тканину сорочки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крізь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розрізи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рукавів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верхнього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одягу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вигляді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пишних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буфов. Сорочку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випускали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штанами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короткою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верхнім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одягом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Горловина мала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широку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овальну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квадратну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форму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оброблялися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по краю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тасьмою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мереживом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зубцями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тканини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Панчохи-штани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еластичної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тканини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щільно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облягали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ноги. У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XV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ст.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обидві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половинки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з'єднали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гульфик,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вгорі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збоку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пристібали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гудзики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шнурувати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Панчохи-штани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прив'язували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коле шнурками через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спеціальні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отвори.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колеться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штанами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проглядалася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нижня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сорочка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кінці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XV ст.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зверху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панчіх-штанів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стали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надягати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на стегнах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короткі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штани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довжиною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середини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стегон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вище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Довжина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одягу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визначалася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віком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суспільним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становищем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флорентійця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Верхній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одяг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похилого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городянина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обіймав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жодної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виборній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посаді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обов'язково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довгою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широкою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додавала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зовнішності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відбиток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статечності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важливості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Чоловічий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костюм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доповнювала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зручні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м'які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шкіряне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взуття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широкими носами («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ведмежа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лапа»).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Головні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убори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різноманітної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форми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низькі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капелюхи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берети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фези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До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ж часу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відноситься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поява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першої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в'язальної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машини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продукції-трикотажних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шовкових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панчіх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Епоха Відродження</a:t>
            </a:r>
            <a:endParaRPr lang="ru-RU" b="1" spc="0" dirty="0">
              <a:ln w="50800">
                <a:solidFill>
                  <a:sysClr val="windowText" lastClr="0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155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4968552" cy="265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47651220_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772816"/>
            <a:ext cx="6909587" cy="388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spc="0" dirty="0" smtClean="0">
                <a:ln w="50800">
                  <a:solidFill>
                    <a:sysClr val="windowText" lastClr="00000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Епоха Відродження</a:t>
            </a:r>
            <a:endParaRPr lang="ru-RU" b="1" spc="0" dirty="0">
              <a:ln w="50800">
                <a:solidFill>
                  <a:sysClr val="windowText" lastClr="0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712913" y="2290763"/>
          <a:ext cx="6113462" cy="4108450"/>
        </p:xfrm>
        <a:graphic>
          <a:graphicData uri="http://schemas.openxmlformats.org/presentationml/2006/ole">
            <p:oleObj spid="_x0000_s1026" name="Диаграмма" r:id="rId3" imgW="5838706" imgH="3924274" progId="MSGraph.Chart.8">
              <p:embed followColorScheme="full"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1412776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>
                    <a:lumMod val="10000"/>
                  </a:schemeClr>
                </a:solidFill>
              </a:rPr>
              <a:t>Жіночий костюм</a:t>
            </a:r>
            <a:endParaRPr lang="ru-RU" sz="1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У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костюмі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венеціанок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</a:rPr>
              <a:t>XVI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ст.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намічається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прагнення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до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більшої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розкоші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пишності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форм,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що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знаходиться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безпосередньому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зв'язку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естетичним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ідеалом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краси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того часу.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Величаву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пишність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округлість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форм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підкреслюють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широким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вирізом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щільного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ліфа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широкими сборчатую рукавами,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об'ємною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спідницею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Силует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фігури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наближається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до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прямокутника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в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якому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відношення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ширини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плечей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до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ширини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спідниці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близько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до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одиниці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Лінія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талії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підкреслюється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на природному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рівні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У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верхньому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плаття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з'являються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короткі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широкі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рукави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з-під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яких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видніються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буфірованние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довгі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рукави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нижнього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одягу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. Форма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його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також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стає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прилеглій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із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відрізною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лінією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талії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важкої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складчастої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спідницею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оксамиту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парчі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Велике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поширення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одержує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висічення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тканину,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крізь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яку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просвічують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білосніжні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тонкі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сборчатую сорочки. </a:t>
            </a:r>
          </a:p>
          <a:p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Поєднання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червоних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зелених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синіх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важких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шовків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із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золотом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парчі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білизною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сорочки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створює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прекрасне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мальовниче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рішення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італійського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костюма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цього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часу.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Пишний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мальовничий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туалет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венеціанки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завершувався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химерною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  <a:hlinkClick r:id="rId4" tooltip="Взуття"/>
              </a:rPr>
              <a:t>взуттям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дуже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високою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(до 55 см)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дерев'яній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підставці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Дерев'яні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підошви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верх туфель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обтягувалися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сап'яном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шовком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або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розшитим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оксамитом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Головні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убори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італійок-чіпці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м'які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капелюхи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тюрбани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Зачіски-гладкі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низькі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прикрашені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перлами, вуалями,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стрічками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квітами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В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якості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обробки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застосовували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мереживо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яким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прикрашали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комір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рукавички, пояс,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панчохи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З'являється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новий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вид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доповнення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до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одягу-шовкова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муфта на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хутрі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прикрашена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стрічками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китицями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різними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10000"/>
                  </a:schemeClr>
                </a:solidFill>
              </a:rPr>
              <a:t>дрібничками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">
      <a:dk1>
        <a:srgbClr val="F5F1E0"/>
      </a:dk1>
      <a:lt1>
        <a:sysClr val="window" lastClr="FFFFFF"/>
      </a:lt1>
      <a:dk2>
        <a:srgbClr val="E1D5A3"/>
      </a:dk2>
      <a:lt2>
        <a:srgbClr val="E1D5A3"/>
      </a:lt2>
      <a:accent1>
        <a:srgbClr val="F5F1E0"/>
      </a:accent1>
      <a:accent2>
        <a:srgbClr val="FFFF00"/>
      </a:accent2>
      <a:accent3>
        <a:srgbClr val="FFFF00"/>
      </a:accent3>
      <a:accent4>
        <a:srgbClr val="FEE88C"/>
      </a:accent4>
      <a:accent5>
        <a:srgbClr val="FEE88C"/>
      </a:accent5>
      <a:accent6>
        <a:srgbClr val="FFC000"/>
      </a:accent6>
      <a:hlink>
        <a:srgbClr val="FFC000"/>
      </a:hlink>
      <a:folHlink>
        <a:srgbClr val="C0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2621</Words>
  <Application>Microsoft Office PowerPoint</Application>
  <PresentationFormat>Экран (4:3)</PresentationFormat>
  <Paragraphs>74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Бумажная</vt:lpstr>
      <vt:lpstr>Диаграмма Microsoft Graph</vt:lpstr>
      <vt:lpstr>Розиток європейських костюмів</vt:lpstr>
      <vt:lpstr>Середньовіччя</vt:lpstr>
      <vt:lpstr>Середньовічна мода</vt:lpstr>
      <vt:lpstr>Раннє середньовіччя, жіноча мода</vt:lpstr>
      <vt:lpstr>Пізнє середньовіччя, жіноча мода</vt:lpstr>
      <vt:lpstr>Слайд 6</vt:lpstr>
      <vt:lpstr>Епоха Відродження</vt:lpstr>
      <vt:lpstr>Слайд 8</vt:lpstr>
      <vt:lpstr>Епоха Відродження</vt:lpstr>
      <vt:lpstr>Слайд 10</vt:lpstr>
      <vt:lpstr>Чоловічі костюми XVII століття</vt:lpstr>
      <vt:lpstr>Слайд 12</vt:lpstr>
      <vt:lpstr> </vt:lpstr>
      <vt:lpstr>Слайд 14</vt:lpstr>
      <vt:lpstr>Чоловічий костюм XVIII століття </vt:lpstr>
      <vt:lpstr>Слайд 16</vt:lpstr>
      <vt:lpstr>Жіночий костюм XVIII століття  </vt:lpstr>
      <vt:lpstr>Слайд 18</vt:lpstr>
      <vt:lpstr>Костюм 1800-1825 років. Стиль ампір </vt:lpstr>
      <vt:lpstr>Слайд 20</vt:lpstr>
      <vt:lpstr>Костюм 1830-1860 років. Різка зміна моди.  </vt:lpstr>
      <vt:lpstr>Слайд 22</vt:lpstr>
      <vt:lpstr>Костюм 1870-1890 років </vt:lpstr>
      <vt:lpstr>Слайд 24</vt:lpstr>
      <vt:lpstr>Кінець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Розиток європейських костюмів</dc:title>
  <dc:creator>лариса</dc:creator>
  <cp:lastModifiedBy>лариса</cp:lastModifiedBy>
  <cp:revision>10</cp:revision>
  <dcterms:created xsi:type="dcterms:W3CDTF">2014-11-27T14:08:36Z</dcterms:created>
  <dcterms:modified xsi:type="dcterms:W3CDTF">2014-11-27T15:40:03Z</dcterms:modified>
</cp:coreProperties>
</file>