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7" r:id="rId2"/>
    <p:sldId id="375" r:id="rId3"/>
    <p:sldId id="385" r:id="rId4"/>
    <p:sldId id="382" r:id="rId5"/>
    <p:sldId id="402" r:id="rId6"/>
    <p:sldId id="283" r:id="rId7"/>
    <p:sldId id="412" r:id="rId8"/>
    <p:sldId id="286" r:id="rId9"/>
    <p:sldId id="299" r:id="rId10"/>
    <p:sldId id="300" r:id="rId11"/>
    <p:sldId id="320" r:id="rId12"/>
    <p:sldId id="322" r:id="rId13"/>
    <p:sldId id="324" r:id="rId14"/>
    <p:sldId id="436" r:id="rId15"/>
    <p:sldId id="334" r:id="rId16"/>
    <p:sldId id="438" r:id="rId17"/>
    <p:sldId id="441" r:id="rId18"/>
    <p:sldId id="407" r:id="rId19"/>
    <p:sldId id="330" r:id="rId20"/>
    <p:sldId id="403" r:id="rId21"/>
    <p:sldId id="331" r:id="rId22"/>
    <p:sldId id="41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FF"/>
    <a:srgbClr val="FFCC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21CB-2AF4-4AAA-9EE2-D03382F5E27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51943-3AAE-4836-9500-4E56B45C9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hyperlink" Target="http://upload.wikimedia.org/wikipedia/uk/2/2e/Tsl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Фото\оформлення\фони нові\кращі фони\9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0"/>
          </a:effectLst>
        </p:spPr>
      </p:pic>
      <p:pic>
        <p:nvPicPr>
          <p:cNvPr id="4" name="Picture 10" descr="shevchen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2624138" cy="4076700"/>
          </a:xfrm>
          <a:prstGeom prst="rect">
            <a:avLst/>
          </a:prstGeom>
          <a:noFill/>
        </p:spPr>
      </p:pic>
      <p:pic>
        <p:nvPicPr>
          <p:cNvPr id="70659" name="Picture 3" descr="D:\Фото\оформлення\розібрати\symvoly\vgjy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3409264" cy="3356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88640"/>
            <a:ext cx="71642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Тарас Шевченко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Фото\оформлення\фони нові\Фони прозорі\0_5cda2_f6271370_X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Фото\оформлення\українське\002852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7" y="537321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Сама ще зовсім дитина, вона замінила малому Тарасику маму, яка тяжко працювала на панщині, бо батьки Шевченка були кріпаками пана </a:t>
            </a:r>
            <a:r>
              <a:rPr lang="uk-UA" sz="2800" b="1" dirty="0" err="1" smtClean="0">
                <a:solidFill>
                  <a:schemeClr val="bg1"/>
                </a:solidFill>
              </a:rPr>
              <a:t>Енгельгардта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88640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Микола Пимоненко. </a:t>
            </a:r>
            <a:r>
              <a:rPr lang="uk-UA" b="1" dirty="0" err="1" smtClean="0">
                <a:solidFill>
                  <a:schemeClr val="bg1"/>
                </a:solidFill>
              </a:rPr>
              <a:t>“Жнива.”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9" name="Picture 3" descr="D:\Фото\оформлення\фони нові\Фони прозорі\im7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5472607" cy="7444301"/>
          </a:xfrm>
          <a:prstGeom prst="rect">
            <a:avLst/>
          </a:prstGeom>
          <a:noFill/>
        </p:spPr>
      </p:pic>
      <p:pic>
        <p:nvPicPr>
          <p:cNvPr id="9223" name="Picture 7" descr="D:\Фото\оформлення\фони нові\Фони прозорі\a27354e380c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6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ln>
            <a:noFill/>
          </a:ln>
          <a:effectLst>
            <a:glow rad="228600">
              <a:schemeClr val="tx1">
                <a:lumMod val="95000"/>
                <a:lumOff val="5000"/>
                <a:alpha val="40000"/>
              </a:schemeClr>
            </a:glow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548680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Восени</a:t>
            </a:r>
            <a:r>
              <a:rPr lang="ru-RU" sz="2400" b="1" dirty="0" smtClean="0">
                <a:solidFill>
                  <a:schemeClr val="bg1"/>
                </a:solidFill>
              </a:rPr>
              <a:t> 1822 р. Тараса </a:t>
            </a:r>
            <a:r>
              <a:rPr lang="ru-RU" sz="2400" b="1" dirty="0" err="1" smtClean="0">
                <a:solidFill>
                  <a:schemeClr val="bg1"/>
                </a:solidFill>
              </a:rPr>
              <a:t>віддали</a:t>
            </a:r>
            <a:r>
              <a:rPr lang="ru-RU" sz="2400" b="1" dirty="0" smtClean="0">
                <a:solidFill>
                  <a:schemeClr val="bg1"/>
                </a:solidFill>
              </a:rPr>
              <a:t> в науку до молодого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кирилівського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дяка</a:t>
            </a:r>
            <a:r>
              <a:rPr lang="ru-RU" sz="2400" b="1" dirty="0" smtClean="0">
                <a:solidFill>
                  <a:schemeClr val="bg1"/>
                </a:solidFill>
              </a:rPr>
              <a:t> Павла </a:t>
            </a:r>
            <a:r>
              <a:rPr lang="ru-RU" sz="2400" b="1" dirty="0" err="1" smtClean="0">
                <a:solidFill>
                  <a:schemeClr val="bg1"/>
                </a:solidFill>
              </a:rPr>
              <a:t>Рубана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якого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прозивали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селі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Совгирем</a:t>
            </a:r>
            <a:r>
              <a:rPr lang="ru-RU" sz="2400" b="1" dirty="0" smtClean="0">
                <a:solidFill>
                  <a:schemeClr val="bg1"/>
                </a:solidFill>
              </a:rPr>
              <a:t>.  За два роки хлопчик </a:t>
            </a:r>
            <a:r>
              <a:rPr lang="ru-RU" sz="2400" b="1" dirty="0" err="1" smtClean="0">
                <a:solidFill>
                  <a:schemeClr val="bg1"/>
                </a:solidFill>
              </a:rPr>
              <a:t>навчився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читати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писати</a:t>
            </a:r>
            <a:r>
              <a:rPr lang="ru-RU" sz="2400" b="1" dirty="0" smtClean="0">
                <a:solidFill>
                  <a:schemeClr val="bg1"/>
                </a:solidFill>
              </a:rPr>
              <a:t>. Хата </a:t>
            </a:r>
            <a:r>
              <a:rPr lang="ru-RU" sz="2400" b="1" dirty="0" err="1" smtClean="0">
                <a:solidFill>
                  <a:schemeClr val="bg1"/>
                </a:solidFill>
              </a:rPr>
              <a:t>дяка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збереглася</a:t>
            </a:r>
            <a:r>
              <a:rPr lang="ru-RU" sz="2400" b="1" dirty="0" smtClean="0">
                <a:solidFill>
                  <a:schemeClr val="bg1"/>
                </a:solidFill>
              </a:rPr>
              <a:t> до наших </a:t>
            </a:r>
            <a:r>
              <a:rPr lang="ru-RU" sz="2400" b="1" dirty="0" err="1" smtClean="0">
                <a:solidFill>
                  <a:schemeClr val="bg1"/>
                </a:solidFill>
              </a:rPr>
              <a:t>днів</a:t>
            </a:r>
            <a:r>
              <a:rPr lang="ru-RU" sz="2400" b="1" dirty="0" smtClean="0">
                <a:solidFill>
                  <a:schemeClr val="bg1"/>
                </a:solidFill>
              </a:rPr>
              <a:t>; у 1960 р. над нею </a:t>
            </a:r>
            <a:r>
              <a:rPr lang="ru-RU" sz="2400" b="1" dirty="0" err="1" smtClean="0">
                <a:solidFill>
                  <a:schemeClr val="bg1"/>
                </a:solidFill>
              </a:rPr>
              <a:t>зроблено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будинок-накриття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хата дяка"/>
          <p:cNvPicPr>
            <a:picLocks noChangeAspect="1" noChangeArrowheads="1"/>
          </p:cNvPicPr>
          <p:nvPr/>
        </p:nvPicPr>
        <p:blipFill>
          <a:blip r:embed="rId2" cstate="print"/>
          <a:srcRect l="1343" r="1956" b="16144"/>
          <a:stretch>
            <a:fillRect/>
          </a:stretch>
        </p:blipFill>
        <p:spPr bwMode="auto">
          <a:xfrm>
            <a:off x="0" y="44624"/>
            <a:ext cx="9144000" cy="6896401"/>
          </a:xfrm>
          <a:prstGeom prst="rect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Знаменно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те,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батько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побачив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здібності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обдарованість</a:t>
            </a:r>
            <a:r>
              <a:rPr lang="ru-RU" sz="2400" b="1" dirty="0" smtClean="0"/>
              <a:t> Тараса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вирізнив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дітей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Вмираючи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Григорій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Іванович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нічого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виділив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своєї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спадщини</a:t>
            </a:r>
            <a:r>
              <a:rPr lang="ru-RU" sz="2400" b="1" dirty="0" smtClean="0"/>
              <a:t>: «</a:t>
            </a:r>
            <a:r>
              <a:rPr lang="ru-RU" sz="2400" b="1" dirty="0" err="1" smtClean="0"/>
              <a:t>Синові</a:t>
            </a:r>
            <a:r>
              <a:rPr lang="ru-RU" sz="2400" b="1" dirty="0" smtClean="0"/>
              <a:t> Тарасу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хазяйства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нічого</a:t>
            </a:r>
            <a:r>
              <a:rPr lang="ru-RU" sz="2400" b="1" dirty="0" smtClean="0"/>
              <a:t> не треба; —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не буде </a:t>
            </a:r>
            <a:r>
              <a:rPr lang="ru-RU" sz="2400" b="1" dirty="0" err="1" smtClean="0"/>
              <a:t>абияким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чоловіком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щось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дуже</a:t>
            </a:r>
            <a:r>
              <a:rPr lang="ru-RU" sz="2400" b="1" dirty="0" smtClean="0"/>
              <a:t> добре,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велике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ледащо</a:t>
            </a:r>
            <a:r>
              <a:rPr lang="ru-RU" sz="2400" b="1" dirty="0" smtClean="0"/>
              <a:t>; для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наслідство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нічого</a:t>
            </a:r>
            <a:r>
              <a:rPr lang="ru-RU" sz="2400" b="1" dirty="0" smtClean="0"/>
              <a:t> не буде значить,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нічого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поможе</a:t>
            </a:r>
            <a:r>
              <a:rPr lang="ru-RU" sz="2400" b="1" dirty="0" smtClean="0"/>
              <a:t>» 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Word\Шевченко\07-thumb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44035" name="Picture 3" descr="D:\Word\Шевченко\08-thumb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      Могила батьків Тараса Шевченка 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                       у Кирилівці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Після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смерті</a:t>
            </a:r>
            <a:r>
              <a:rPr lang="ru-RU" sz="2800" b="1" dirty="0" smtClean="0">
                <a:solidFill>
                  <a:srgbClr val="FFFF00"/>
                </a:solidFill>
              </a:rPr>
              <a:t> у 1823р. </a:t>
            </a:r>
            <a:r>
              <a:rPr lang="ru-RU" sz="2800" b="1" dirty="0" err="1" smtClean="0">
                <a:solidFill>
                  <a:srgbClr val="FFFF00"/>
                </a:solidFill>
              </a:rPr>
              <a:t>матері</a:t>
            </a:r>
            <a:r>
              <a:rPr lang="ru-RU" sz="2800" b="1" dirty="0" smtClean="0">
                <a:solidFill>
                  <a:srgbClr val="FFFF00"/>
                </a:solidFill>
              </a:rPr>
              <a:t> та в 1825р. батька                                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залишився</a:t>
            </a:r>
            <a:r>
              <a:rPr lang="ru-RU" sz="2800" b="1" dirty="0" smtClean="0">
                <a:solidFill>
                  <a:srgbClr val="FFFF00"/>
                </a:solidFill>
              </a:rPr>
              <a:t> сиротою.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Picture 32" descr="D:\Фото\оформлення\фони нові\Фони прозорі\imaf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Фото\оформлення\розібрати\gandex.ru-9644_4213_124033-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9" name="Picture 3" descr="D:\Фото\оформлення\фони нові\Фони прозорі\47848641_3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1524000"/>
            <a:ext cx="5524500" cy="5334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Picture 2" descr="D:\Фото\оформлення\українське\devushka-so-snop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0"/>
            <a:ext cx="4464496" cy="610185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1920" y="1700808"/>
            <a:ext cx="5292080" cy="542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Тікав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часом 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сестри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Катерини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сусіднє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село Зелена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Діброва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пригадувала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видно, як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рип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ввійде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сяде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все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мовчить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допитаєшся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прогнали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відтіля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били,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давали?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манівцями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ходить,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попід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дібровою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та через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Гарбузів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яр, та через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левади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та могилками. І як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прийшло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то так впало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грудочкою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заснуло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2" descr="D:\Фото\оформлення\фони нові\Фони прозорі\imaf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D:\Фото\оформлення\українське\d6ca432a94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293096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Зовсім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нестерпним</a:t>
            </a:r>
            <a:r>
              <a:rPr lang="ru-RU" sz="2400" b="1" dirty="0" smtClean="0">
                <a:solidFill>
                  <a:schemeClr val="bg1"/>
                </a:solidFill>
              </a:rPr>
              <a:t> стало </a:t>
            </a:r>
            <a:r>
              <a:rPr lang="ru-RU" sz="2400" b="1" dirty="0" err="1" smtClean="0">
                <a:solidFill>
                  <a:schemeClr val="bg1"/>
                </a:solidFill>
              </a:rPr>
              <a:t>життя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сиріт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після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смерті</a:t>
            </a:r>
            <a:r>
              <a:rPr lang="ru-RU" sz="2400" b="1" dirty="0" smtClean="0">
                <a:solidFill>
                  <a:schemeClr val="bg1"/>
                </a:solidFill>
              </a:rPr>
              <a:t> батька. </a:t>
            </a:r>
            <a:r>
              <a:rPr lang="ru-RU" sz="2400" b="1" dirty="0" err="1" smtClean="0">
                <a:solidFill>
                  <a:schemeClr val="bg1"/>
                </a:solidFill>
              </a:rPr>
              <a:t>Біографи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поета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розповідають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такий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епізод</a:t>
            </a:r>
            <a:r>
              <a:rPr lang="ru-RU" sz="2400" b="1" dirty="0" smtClean="0">
                <a:solidFill>
                  <a:schemeClr val="bg1"/>
                </a:solidFill>
              </a:rPr>
              <a:t>. У солдата, </a:t>
            </a:r>
            <a:r>
              <a:rPr lang="ru-RU" sz="2400" b="1" dirty="0" err="1" smtClean="0">
                <a:solidFill>
                  <a:schemeClr val="bg1"/>
                </a:solidFill>
              </a:rPr>
              <a:t>поставленого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постій</a:t>
            </a:r>
            <a:r>
              <a:rPr lang="ru-RU" sz="2400" b="1" dirty="0" smtClean="0">
                <a:solidFill>
                  <a:schemeClr val="bg1"/>
                </a:solidFill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</a:rPr>
              <a:t>Шевченків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вкрадено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гроші</a:t>
            </a:r>
            <a:r>
              <a:rPr lang="ru-RU" sz="2400" b="1" dirty="0" smtClean="0">
                <a:solidFill>
                  <a:schemeClr val="bg1"/>
                </a:solidFill>
              </a:rPr>
              <a:t>. Як </a:t>
            </a:r>
            <a:r>
              <a:rPr lang="ru-RU" sz="2400" b="1" dirty="0" err="1" smtClean="0">
                <a:solidFill>
                  <a:schemeClr val="bg1"/>
                </a:solidFill>
              </a:rPr>
              <a:t>потім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з’ясувалось</a:t>
            </a:r>
            <a:r>
              <a:rPr lang="ru-RU" sz="2400" b="1" dirty="0" smtClean="0">
                <a:solidFill>
                  <a:schemeClr val="bg1"/>
                </a:solidFill>
              </a:rPr>
              <a:t>, украв </a:t>
            </a:r>
            <a:r>
              <a:rPr lang="ru-RU" sz="2400" b="1" dirty="0" err="1" smtClean="0">
                <a:solidFill>
                  <a:schemeClr val="bg1"/>
                </a:solidFill>
              </a:rPr>
              <a:t>їх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мачушин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син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Степанко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але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звинуватили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</a:rPr>
              <a:t> тяжко покарали Тараса. Не раз </a:t>
            </a:r>
            <a:r>
              <a:rPr lang="ru-RU" sz="2400" b="1" dirty="0" err="1" smtClean="0">
                <a:solidFill>
                  <a:schemeClr val="bg1"/>
                </a:solidFill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тікав</a:t>
            </a:r>
            <a:r>
              <a:rPr lang="ru-RU" sz="2400" b="1" dirty="0" smtClean="0">
                <a:solidFill>
                  <a:schemeClr val="bg1"/>
                </a:solidFill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</a:rPr>
              <a:t>бур’яни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куди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йому</a:t>
            </a:r>
            <a:r>
              <a:rPr lang="ru-RU" sz="2400" b="1" dirty="0" smtClean="0">
                <a:solidFill>
                  <a:schemeClr val="bg1"/>
                </a:solidFill>
              </a:rPr>
              <a:t> приносила </a:t>
            </a:r>
            <a:r>
              <a:rPr lang="ru-RU" sz="2400" b="1" dirty="0" err="1" smtClean="0">
                <a:solidFill>
                  <a:schemeClr val="bg1"/>
                </a:solidFill>
              </a:rPr>
              <a:t>їсти</a:t>
            </a:r>
            <a:r>
              <a:rPr lang="ru-RU" sz="2400" b="1" dirty="0" smtClean="0">
                <a:solidFill>
                  <a:schemeClr val="bg1"/>
                </a:solidFill>
              </a:rPr>
              <a:t> сестра </a:t>
            </a:r>
            <a:r>
              <a:rPr lang="ru-RU" sz="2400" b="1" dirty="0" err="1" smtClean="0">
                <a:solidFill>
                  <a:schemeClr val="bg1"/>
                </a:solidFill>
              </a:rPr>
              <a:t>Ярина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2" descr="D:\Фото\оформлення\фони нові\Фони прозорі\imaf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3" name="Рисунок 2" descr="малий тарас.gif"/>
          <p:cNvPicPr>
            <a:picLocks noChangeAspect="1"/>
          </p:cNvPicPr>
          <p:nvPr/>
        </p:nvPicPr>
        <p:blipFill>
          <a:blip r:embed="rId3" cstate="print"/>
          <a:srcRect t="12866" b="22516"/>
          <a:stretch>
            <a:fillRect/>
          </a:stretch>
        </p:blipFill>
        <p:spPr>
          <a:xfrm>
            <a:off x="0" y="2419458"/>
            <a:ext cx="3923928" cy="443854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15816" y="4293096"/>
            <a:ext cx="6228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Пізніше</a:t>
            </a:r>
            <a:r>
              <a:rPr lang="ru-RU" sz="2800" b="1" dirty="0" smtClean="0">
                <a:solidFill>
                  <a:schemeClr val="bg1"/>
                </a:solidFill>
              </a:rPr>
              <a:t> Шевченко </a:t>
            </a:r>
            <a:r>
              <a:rPr lang="ru-RU" sz="2800" b="1" dirty="0" err="1" smtClean="0">
                <a:solidFill>
                  <a:schemeClr val="bg1"/>
                </a:solidFill>
              </a:rPr>
              <a:t>згадував</a:t>
            </a:r>
            <a:r>
              <a:rPr lang="ru-RU" sz="2800" b="1" dirty="0" smtClean="0">
                <a:solidFill>
                  <a:schemeClr val="bg1"/>
                </a:solidFill>
              </a:rPr>
              <a:t>, як </a:t>
            </a:r>
            <a:r>
              <a:rPr lang="ru-RU" sz="2800" b="1" dirty="0" err="1" smtClean="0">
                <a:solidFill>
                  <a:schemeClr val="bg1"/>
                </a:solidFill>
              </a:rPr>
              <a:t>він</a:t>
            </a:r>
            <a:r>
              <a:rPr lang="ru-RU" sz="2800" b="1" dirty="0" smtClean="0">
                <a:solidFill>
                  <a:schemeClr val="bg1"/>
                </a:solidFill>
              </a:rPr>
              <a:t> школяром </a:t>
            </a:r>
            <a:r>
              <a:rPr lang="ru-RU" sz="2800" b="1" dirty="0" err="1" smtClean="0">
                <a:solidFill>
                  <a:schemeClr val="bg1"/>
                </a:solidFill>
              </a:rPr>
              <a:t>списував</a:t>
            </a:r>
            <a:r>
              <a:rPr lang="ru-RU" sz="2800" b="1" dirty="0" smtClean="0">
                <a:solidFill>
                  <a:schemeClr val="bg1"/>
                </a:solidFill>
              </a:rPr>
              <a:t> у </a:t>
            </a:r>
            <a:r>
              <a:rPr lang="ru-RU" sz="2800" b="1" dirty="0" err="1" smtClean="0">
                <a:solidFill>
                  <a:schemeClr val="bg1"/>
                </a:solidFill>
              </a:rPr>
              <a:t>бур'янах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саморобний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зошит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вірші</a:t>
            </a:r>
            <a:r>
              <a:rPr lang="ru-RU" sz="2800" b="1" dirty="0" smtClean="0">
                <a:solidFill>
                  <a:schemeClr val="bg1"/>
                </a:solidFill>
              </a:rPr>
              <a:t> Сковороди та колядку “Три </a:t>
            </a:r>
            <a:r>
              <a:rPr lang="ru-RU" sz="2800" b="1" dirty="0" err="1" smtClean="0">
                <a:solidFill>
                  <a:schemeClr val="bg1"/>
                </a:solidFill>
              </a:rPr>
              <a:t>царіє</a:t>
            </a:r>
            <a:r>
              <a:rPr lang="ru-RU" sz="2800" b="1" dirty="0" smtClean="0">
                <a:solidFill>
                  <a:schemeClr val="bg1"/>
                </a:solidFill>
              </a:rPr>
              <a:t> со дари”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32" descr="D:\Фото\оформлення\фони нові\Фони прозорі\imaf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Word\Шевченко\771809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8" y="0"/>
            <a:ext cx="9133181" cy="6858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63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Кирилівка</a:t>
            </a:r>
            <a:r>
              <a:rPr lang="ru-RU" sz="2000" b="1" dirty="0" smtClean="0"/>
              <a:t>… </a:t>
            </a:r>
            <a:r>
              <a:rPr lang="ru-RU" sz="2000" b="1" dirty="0" err="1" smtClean="0"/>
              <a:t>Допитливий</a:t>
            </a:r>
            <a:r>
              <a:rPr lang="ru-RU" sz="2000" b="1" dirty="0" smtClean="0"/>
              <a:t> Тарас</a:t>
            </a:r>
          </a:p>
          <a:p>
            <a:r>
              <a:rPr lang="ru-RU" sz="2000" b="1" dirty="0" smtClean="0"/>
              <a:t>Пасе коло села </a:t>
            </a:r>
            <a:r>
              <a:rPr lang="ru-RU" sz="2000" b="1" dirty="0" err="1" smtClean="0"/>
              <a:t>чужі</a:t>
            </a:r>
            <a:r>
              <a:rPr lang="ru-RU" sz="2000" b="1" dirty="0" smtClean="0"/>
              <a:t> ягнята…</a:t>
            </a:r>
          </a:p>
          <a:p>
            <a:r>
              <a:rPr lang="ru-RU" sz="2000" b="1" dirty="0" err="1" smtClean="0"/>
              <a:t>Стрічала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співчутливо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мов</a:t>
            </a:r>
            <a:r>
              <a:rPr lang="ru-RU" sz="2000" b="1" dirty="0" smtClean="0"/>
              <a:t> сестра,</a:t>
            </a:r>
          </a:p>
          <a:p>
            <a:r>
              <a:rPr lang="ru-RU" sz="2000" b="1" dirty="0" smtClean="0"/>
              <a:t>Малого пастушка убога хата.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420888"/>
            <a:ext cx="44999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1843 р., </a:t>
            </a:r>
            <a:r>
              <a:rPr lang="ru-RU" sz="2400" b="1" dirty="0" err="1" smtClean="0"/>
              <a:t>відвідавши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Кирилівку</a:t>
            </a:r>
            <a:r>
              <a:rPr lang="ru-RU" sz="2400" b="1" dirty="0" smtClean="0"/>
              <a:t>, Шевченко </a:t>
            </a:r>
            <a:r>
              <a:rPr lang="ru-RU" sz="2400" b="1" dirty="0" err="1" smtClean="0"/>
              <a:t>намалював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альбомі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олівцем</a:t>
            </a:r>
            <a:r>
              <a:rPr lang="ru-RU" sz="2400" b="1" dirty="0" smtClean="0"/>
              <a:t> хату, в </a:t>
            </a:r>
            <a:r>
              <a:rPr lang="ru-RU" sz="2400" b="1" dirty="0" err="1" smtClean="0"/>
              <a:t>якій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дитинство</a:t>
            </a:r>
            <a:r>
              <a:rPr lang="ru-RU" sz="2400" b="1" dirty="0" smtClean="0"/>
              <a:t> .</a:t>
            </a:r>
            <a:r>
              <a:rPr lang="uk-UA" sz="2400" b="1" dirty="0" smtClean="0"/>
              <a:t> </a:t>
            </a:r>
          </a:p>
          <a:p>
            <a:r>
              <a:rPr lang="uk-UA" sz="2400" b="1" dirty="0" err="1" smtClean="0"/>
              <a:t>“За</a:t>
            </a:r>
            <a:r>
              <a:rPr lang="uk-UA" sz="2400" b="1" dirty="0" smtClean="0"/>
              <a:t> що, не знаю, називають хатину в гаї тихим раєм.</a:t>
            </a:r>
          </a:p>
          <a:p>
            <a:r>
              <a:rPr lang="uk-UA" sz="2400" b="1" dirty="0" smtClean="0"/>
              <a:t>Я в хаті мучився</a:t>
            </a:r>
          </a:p>
          <a:p>
            <a:r>
              <a:rPr lang="uk-UA" sz="2400" b="1" dirty="0" smtClean="0"/>
              <a:t>колись, мої там сльози пролились, найперші </a:t>
            </a:r>
            <a:r>
              <a:rPr lang="uk-UA" sz="2400" b="1" dirty="0" err="1" smtClean="0"/>
              <a:t>сльози.”</a:t>
            </a:r>
            <a:endParaRPr lang="uk-UA" sz="2400" b="1" dirty="0" smtClean="0"/>
          </a:p>
          <a:p>
            <a:r>
              <a:rPr lang="uk-UA" sz="2400" b="1" dirty="0" smtClean="0"/>
              <a:t>                      </a:t>
            </a:r>
            <a:r>
              <a:rPr lang="uk-UA" sz="1200" b="1" dirty="0" smtClean="0"/>
              <a:t>Т. Шевченко</a:t>
            </a:r>
          </a:p>
          <a:p>
            <a:r>
              <a:rPr lang="uk-UA" sz="1200" b="1" dirty="0" smtClean="0"/>
              <a:t>                                </a:t>
            </a:r>
            <a:r>
              <a:rPr lang="uk-UA" sz="1200" b="1" dirty="0" err="1" smtClean="0"/>
              <a:t>“Якби</a:t>
            </a:r>
            <a:r>
              <a:rPr lang="uk-UA" sz="1200" b="1" dirty="0" smtClean="0"/>
              <a:t> ви знали, паничі…”</a:t>
            </a:r>
          </a:p>
          <a:p>
            <a:r>
              <a:rPr lang="ru-RU" sz="2400" b="1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то\пейзажі\Пейзажі 1\bfoto_ru_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Picture 2" descr="D:\Word\Шевченко\04-thumb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80112" cy="3816424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0"/>
          </a:effectLst>
        </p:spPr>
      </p:pic>
      <p:pic>
        <p:nvPicPr>
          <p:cNvPr id="4" name="Picture 9" descr="301708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69252"/>
            <a:ext cx="3495352" cy="4656340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0"/>
          </a:effectLst>
        </p:spPr>
      </p:pic>
      <p:pic>
        <p:nvPicPr>
          <p:cNvPr id="5" name="Picture 7" descr="D:\Фото\оформлення\фони нові\Фони прозорі\a27354e380c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437111"/>
            <a:ext cx="842493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 smtClean="0">
                <a:solidFill>
                  <a:schemeClr val="bg1"/>
                </a:solidFill>
                <a:latin typeface="Georgia" pitchFamily="18" charset="0"/>
              </a:rPr>
              <a:t>Залишившись сиротою, малий Тарас деякий час жив у дядька Павла, що став опікуном сиріт. Тут йому довелося пасти овець, працювати разом з наймитами. Тарас не витримує такого життя і переходить школярем-попихачем до кирилівського дяка Петра </a:t>
            </a:r>
            <a:r>
              <a:rPr lang="uk-UA" sz="2000" b="1" dirty="0" err="1" smtClean="0">
                <a:solidFill>
                  <a:schemeClr val="bg1"/>
                </a:solidFill>
                <a:latin typeface="Georgia" pitchFamily="18" charset="0"/>
              </a:rPr>
              <a:t>Богорського</a:t>
            </a:r>
            <a:r>
              <a:rPr lang="uk-UA" sz="2000" b="1" dirty="0" smtClean="0">
                <a:solidFill>
                  <a:schemeClr val="bg1"/>
                </a:solidFill>
                <a:latin typeface="Georgia" pitchFamily="18" charset="0"/>
              </a:rPr>
              <a:t>, де його життя було напівголодним та тяжким.   Дяк любив випити і не раз бив Тараса.</a:t>
            </a:r>
          </a:p>
          <a:p>
            <a:pPr>
              <a:spcBef>
                <a:spcPct val="50000"/>
              </a:spcBef>
            </a:pPr>
            <a:r>
              <a:rPr lang="uk-UA" sz="20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obzar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pic>
        <p:nvPicPr>
          <p:cNvPr id="15362" name="Picture 2" descr="D:\Фото\оформлення\фони нові\Фони прозорі\50461206_40557910_65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8496944" cy="23488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648239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роки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йшли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Ось уже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13-ий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проминув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Тринадцятир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чним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Шевченко в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дчув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себе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задовго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дня народження, про який тепер ніхто і не згадував. На плечі його лягала все тяжча і тяжча праця, від якої відчував себе старшим. Так було і в той день, коли він підсвідомо радів життю, а потім засумував, та ще й так гірко. 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2" descr="D:\Фото\оформлення\фони нові\Фони прозорі\imaf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3\Рабочий стол\Фото\Анимации\091c6b0f8b4b93906677f3d147088acc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5298" y="4221088"/>
            <a:ext cx="85134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Свою </a:t>
            </a:r>
            <a:r>
              <a:rPr lang="ru-RU" sz="4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Украйну</a:t>
            </a:r>
            <a:r>
              <a:rPr lang="ru-RU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  <a:r>
              <a:rPr lang="ru-RU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завжди</a:t>
            </a:r>
            <a:r>
              <a:rPr lang="ru-RU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любив,</a:t>
            </a:r>
          </a:p>
          <a:p>
            <a:pPr algn="ctr"/>
            <a:r>
              <a:rPr lang="uk-UA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Житття</a:t>
            </a:r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своє за неї міг віддати.</a:t>
            </a:r>
          </a:p>
          <a:p>
            <a:pPr algn="ctr"/>
            <a:r>
              <a:rPr lang="uk-UA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 свій народ до боротьби збудив,</a:t>
            </a:r>
          </a:p>
          <a:p>
            <a:pPr algn="ctr"/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Хоч пісню, щоб </a:t>
            </a:r>
            <a:r>
              <a:rPr lang="uk-UA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убить</a:t>
            </a:r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взяли за грати.</a:t>
            </a:r>
            <a:endParaRPr lang="ru-RU" sz="4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Фото\шевченко\9520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101" y="0"/>
            <a:ext cx="2729387" cy="357301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266" name="Picture 2" descr="D:\Фото\оформлення\фони нові\Фони прозорі\imn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46" y="0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:\Фото\оформлення\українське\16314958b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5203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Тоді його плач почула Оксана, яка була єдиним близьким та вірним другом. Вона підійшла, заспокоїла. Сльози висохли.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2" descr="D:\Фото\оформлення\фони нові\Фони прозорі\imaf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c1bfb5d73dd209982140f5834b471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5811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Вже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шкільні</a:t>
            </a:r>
            <a:r>
              <a:rPr lang="ru-RU" sz="2400" b="1" dirty="0" smtClean="0">
                <a:solidFill>
                  <a:schemeClr val="bg1"/>
                </a:solidFill>
              </a:rPr>
              <a:t> роки </a:t>
            </a:r>
            <a:r>
              <a:rPr lang="ru-RU" sz="2400" b="1" dirty="0" err="1" smtClean="0">
                <a:solidFill>
                  <a:schemeClr val="bg1"/>
                </a:solidFill>
              </a:rPr>
              <a:t>малим</a:t>
            </a:r>
            <a:r>
              <a:rPr lang="ru-RU" sz="2400" b="1" dirty="0" smtClean="0">
                <a:solidFill>
                  <a:schemeClr val="bg1"/>
                </a:solidFill>
              </a:rPr>
              <a:t> Тарасом </a:t>
            </a:r>
            <a:r>
              <a:rPr lang="ru-RU" sz="2400" b="1" dirty="0" err="1" smtClean="0">
                <a:solidFill>
                  <a:schemeClr val="bg1"/>
                </a:solidFill>
              </a:rPr>
              <a:t>оволоділа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непереборна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пристрасть</a:t>
            </a:r>
            <a:r>
              <a:rPr lang="ru-RU" sz="2400" b="1" dirty="0" smtClean="0">
                <a:solidFill>
                  <a:schemeClr val="bg1"/>
                </a:solidFill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</a:rPr>
              <a:t>малювання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мріяв</a:t>
            </a:r>
            <a:r>
              <a:rPr lang="ru-RU" sz="2400" b="1" dirty="0" smtClean="0">
                <a:solidFill>
                  <a:schemeClr val="bg1"/>
                </a:solidFill>
              </a:rPr>
              <a:t>  стати маляром </a:t>
            </a:r>
            <a:r>
              <a:rPr lang="ru-RU" sz="2400" b="1" dirty="0" err="1" smtClean="0">
                <a:solidFill>
                  <a:schemeClr val="bg1"/>
                </a:solidFill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вперто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шукав</a:t>
            </a:r>
            <a:r>
              <a:rPr lang="ru-RU" sz="2400" b="1" dirty="0" smtClean="0">
                <a:solidFill>
                  <a:schemeClr val="bg1"/>
                </a:solidFill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</a:rPr>
              <a:t>навколишніх</a:t>
            </a:r>
            <a:r>
              <a:rPr lang="ru-RU" sz="2400" b="1" dirty="0" smtClean="0">
                <a:solidFill>
                  <a:schemeClr val="bg1"/>
                </a:solidFill>
              </a:rPr>
              <a:t> селах учителя </a:t>
            </a:r>
            <a:r>
              <a:rPr lang="ru-RU" sz="2400" b="1" dirty="0" err="1" smtClean="0">
                <a:solidFill>
                  <a:schemeClr val="bg1"/>
                </a:solidFill>
              </a:rPr>
              <a:t>малювання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Малярі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або</a:t>
            </a:r>
            <a:r>
              <a:rPr lang="ru-RU" sz="2400" b="1" dirty="0" smtClean="0">
                <a:solidFill>
                  <a:schemeClr val="bg1"/>
                </a:solidFill>
              </a:rPr>
              <a:t> не </a:t>
            </a:r>
            <a:r>
              <a:rPr lang="ru-RU" sz="2400" b="1" dirty="0" err="1" smtClean="0">
                <a:solidFill>
                  <a:schemeClr val="bg1"/>
                </a:solidFill>
              </a:rPr>
              <a:t>зважали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його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здібності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або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вимагали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дозволу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пана.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8" descr="TA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5" y="0"/>
            <a:ext cx="3063875" cy="396081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32" descr="D:\Фото\оформлення\фони нові\Фони прозорі\imaf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Word\Шевченко\11341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2" descr="D:\Фото\оформлення\фони нові\Фони прозорі\imaf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latin typeface="Monotype Corsiva" pitchFamily="66" charset="0"/>
              </a:rPr>
              <a:t>Свою Україну любіть.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endParaRPr lang="uk-UA" sz="2800" i="1" dirty="0" smtClean="0">
              <a:latin typeface="Monotype Corsiva" pitchFamily="66" charset="0"/>
            </a:endParaRPr>
          </a:p>
          <a:p>
            <a:r>
              <a:rPr lang="uk-UA" sz="2800" i="1" dirty="0" smtClean="0">
                <a:latin typeface="Monotype Corsiva" pitchFamily="66" charset="0"/>
              </a:rPr>
              <a:t> </a:t>
            </a:r>
            <a:r>
              <a:rPr lang="uk-UA" sz="2800" i="1" dirty="0" smtClean="0">
                <a:latin typeface="Monotype Corsiva" pitchFamily="66" charset="0"/>
              </a:rPr>
              <a:t>Любіть </a:t>
            </a:r>
            <a:r>
              <a:rPr lang="uk-UA" sz="2800" i="1" dirty="0" smtClean="0">
                <a:latin typeface="Monotype Corsiva" pitchFamily="66" charset="0"/>
              </a:rPr>
              <a:t>її… </a:t>
            </a:r>
            <a:r>
              <a:rPr lang="uk-UA" sz="2800" i="1" dirty="0" err="1" smtClean="0">
                <a:latin typeface="Monotype Corsiva" pitchFamily="66" charset="0"/>
              </a:rPr>
              <a:t>во</a:t>
            </a:r>
            <a:r>
              <a:rPr lang="uk-UA" sz="2800" i="1" dirty="0" smtClean="0">
                <a:latin typeface="Monotype Corsiva" pitchFamily="66" charset="0"/>
              </a:rPr>
              <a:t> </a:t>
            </a:r>
            <a:r>
              <a:rPr lang="uk-UA" sz="2800" i="1" dirty="0" err="1" smtClean="0">
                <a:latin typeface="Monotype Corsiva" pitchFamily="66" charset="0"/>
              </a:rPr>
              <a:t>врем'я</a:t>
            </a:r>
            <a:r>
              <a:rPr lang="uk-UA" sz="2800" i="1" dirty="0" smtClean="0">
                <a:latin typeface="Monotype Corsiva" pitchFamily="66" charset="0"/>
              </a:rPr>
              <a:t> люте,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endParaRPr lang="uk-UA" sz="2800" i="1" dirty="0" smtClean="0">
              <a:latin typeface="Monotype Corsiva" pitchFamily="66" charset="0"/>
            </a:endParaRPr>
          </a:p>
          <a:p>
            <a:r>
              <a:rPr lang="uk-UA" sz="2800" i="1" dirty="0" smtClean="0">
                <a:latin typeface="Monotype Corsiva" pitchFamily="66" charset="0"/>
              </a:rPr>
              <a:t> </a:t>
            </a:r>
            <a:r>
              <a:rPr lang="uk-UA" sz="2800" i="1" dirty="0" smtClean="0">
                <a:latin typeface="Monotype Corsiva" pitchFamily="66" charset="0"/>
              </a:rPr>
              <a:t>В остатню, </a:t>
            </a:r>
            <a:r>
              <a:rPr lang="uk-UA" sz="2800" i="1" dirty="0" err="1" smtClean="0">
                <a:latin typeface="Monotype Corsiva" pitchFamily="66" charset="0"/>
              </a:rPr>
              <a:t>тяжкую</a:t>
            </a:r>
            <a:r>
              <a:rPr lang="uk-UA" sz="2800" i="1" dirty="0" smtClean="0">
                <a:latin typeface="Monotype Corsiva" pitchFamily="66" charset="0"/>
              </a:rPr>
              <a:t> мінуту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endParaRPr lang="uk-UA" sz="2800" i="1" dirty="0" smtClean="0">
              <a:latin typeface="Monotype Corsiva" pitchFamily="66" charset="0"/>
            </a:endParaRPr>
          </a:p>
          <a:p>
            <a:r>
              <a:rPr lang="uk-UA" sz="2800" i="1" dirty="0" smtClean="0">
                <a:latin typeface="Monotype Corsiva" pitchFamily="66" charset="0"/>
              </a:rPr>
              <a:t> </a:t>
            </a:r>
            <a:r>
              <a:rPr lang="uk-UA" sz="2800" i="1" dirty="0" smtClean="0">
                <a:latin typeface="Monotype Corsiva" pitchFamily="66" charset="0"/>
              </a:rPr>
              <a:t>За неї Господа моліть!</a:t>
            </a:r>
            <a:r>
              <a:rPr lang="uk-UA" sz="2800" dirty="0" smtClean="0"/>
              <a:t> </a:t>
            </a:r>
            <a:endParaRPr lang="uk-UA" sz="2800" dirty="0" smtClean="0"/>
          </a:p>
        </p:txBody>
      </p:sp>
      <p:pic>
        <p:nvPicPr>
          <p:cNvPr id="5" name="Picture 6" descr="Файл:Tsl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3159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оформлення\розібрати\134540-al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Фото\оформлення\розібрати\symvoly\vgjy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291531" cy="22563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9755" y="3645024"/>
            <a:ext cx="780450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  <a:r>
              <a:rPr lang="ru-RU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стільки</a:t>
            </a:r>
            <a:r>
              <a:rPr lang="ru-RU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вистраждав</a:t>
            </a:r>
            <a:r>
              <a:rPr lang="ru-RU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нас,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наш народ,</a:t>
            </a:r>
          </a:p>
          <a:p>
            <a:pPr algn="ctr"/>
            <a:r>
              <a:rPr lang="uk-UA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 рідко зможе винести людина.</a:t>
            </a:r>
          </a:p>
          <a:p>
            <a:pPr algn="ctr"/>
            <a:r>
              <a:rPr lang="uk-UA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не чекав від долі нагород,</a:t>
            </a:r>
          </a:p>
          <a:p>
            <a:pPr algn="ctr"/>
            <a:r>
              <a:rPr lang="uk-UA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Аби була щаслива Україна.</a:t>
            </a:r>
            <a:endParaRPr lang="ru-RU" sz="4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D:\Фото\оформлення\фони нові\Фони прозорі\imn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оформлення\розібрати\13254360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" y="0"/>
            <a:ext cx="9140439" cy="6858000"/>
          </a:xfrm>
          <a:prstGeom prst="rect">
            <a:avLst/>
          </a:prstGeom>
          <a:noFill/>
        </p:spPr>
      </p:pic>
      <p:pic>
        <p:nvPicPr>
          <p:cNvPr id="6" name="Picture 3" descr="D:\Фото\оформлення\розібрати\thumb_Ukrain_boundar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1"/>
            <a:ext cx="5622754" cy="3775277"/>
          </a:xfrm>
          <a:prstGeom prst="rect">
            <a:avLst/>
          </a:prstGeom>
          <a:noFill/>
        </p:spPr>
      </p:pic>
      <p:pic>
        <p:nvPicPr>
          <p:cNvPr id="3" name="Picture 3" descr="D:\Фото\оформлення\фони нові\Фони прозорі-2\0_89390_79f8bda6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905217" cy="4512800"/>
          </a:xfrm>
          <a:prstGeom prst="rect">
            <a:avLst/>
          </a:prstGeom>
          <a:noFill/>
        </p:spPr>
      </p:pic>
      <p:pic>
        <p:nvPicPr>
          <p:cNvPr id="1028" name="Picture 4" descr="D:\Фото\оформлення\розібрати\symvoly\foto_984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764704"/>
            <a:ext cx="1988840" cy="19888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437112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в «</a:t>
            </a:r>
            <a:r>
              <a:rPr lang="ru-RU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Посланні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…» </a:t>
            </a:r>
            <a:r>
              <a:rPr lang="ru-RU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своїм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так просив,</a:t>
            </a:r>
          </a:p>
          <a:p>
            <a:pPr algn="ctr"/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Щоб  ми самі себе не обдурили.</a:t>
            </a:r>
          </a:p>
          <a:p>
            <a:pPr algn="ctr"/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Дослухаймось його пророчих слів,</a:t>
            </a:r>
          </a:p>
          <a:p>
            <a:pPr algn="ctr"/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забуваймо, хто ми і чиї ми.</a:t>
            </a:r>
          </a:p>
        </p:txBody>
      </p:sp>
      <p:pic>
        <p:nvPicPr>
          <p:cNvPr id="13314" name="Picture 2" descr="D:\Фото\оформлення\фони нові\Фони прозорі\imn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46" y="0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D:\Word\Шевченко\1527722-04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98" y="0"/>
            <a:ext cx="9150698" cy="6858000"/>
          </a:xfrm>
          <a:prstGeom prst="rect">
            <a:avLst/>
          </a:prstGeom>
          <a:noFill/>
        </p:spPr>
      </p:pic>
      <p:pic>
        <p:nvPicPr>
          <p:cNvPr id="78850" name="Picture 2" descr="D:\Word\Шевченко\IMG_2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603448"/>
            <a:ext cx="4850854" cy="68580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8894"/>
            <a:ext cx="53640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dirty="0" smtClean="0"/>
              <a:t>Тарас Шевченко народився </a:t>
            </a:r>
          </a:p>
          <a:p>
            <a:pPr algn="ctr"/>
            <a:r>
              <a:rPr lang="uk-UA" sz="2800" dirty="0" smtClean="0"/>
              <a:t>9 березня 1814 р. в селі Моринці </a:t>
            </a:r>
          </a:p>
          <a:p>
            <a:pPr algn="ctr"/>
            <a:r>
              <a:rPr lang="uk-UA" sz="2800" dirty="0" smtClean="0"/>
              <a:t>Звенигородського повіту Київської губернії </a:t>
            </a:r>
          </a:p>
          <a:p>
            <a:pPr algn="ctr"/>
            <a:r>
              <a:rPr lang="uk-UA" sz="2800" dirty="0" smtClean="0"/>
              <a:t>(нині Черкаська область) у кріпацькій родині.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Фото\оформлення\розібрати\137819-al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pic>
        <p:nvPicPr>
          <p:cNvPr id="4098" name="Picture 2" descr="D:\Word\Шевченко\kaplyt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248472" cy="585090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Picture 2" descr="D:\Word\Шевченко\127_1012_1378_695zv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-96376"/>
            <a:ext cx="3528392" cy="465528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4" name="Picture 6" descr="D:\Фото\оформлення\фони нові\Фони прозорі\eee2195cdd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814"/>
            <a:ext cx="9144000" cy="6794186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3835132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Стара метрична книга. У ній всі народження, шлюби, смерті Моринців упродовж десятків літ. Перша її частина про тих, хто народився у 1814р. Місяць лютий, 25-е: «У жителя села Григорія Шевченка і дружини його Катерини народився син Тарас. </a:t>
            </a:r>
            <a:r>
              <a:rPr kumimoji="0" lang="uk-UA" sz="28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Молитував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і хрестив ієрей Олексій </a:t>
            </a:r>
            <a:r>
              <a:rPr kumimoji="0" lang="uk-UA" sz="28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Базаринський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uk-UA" sz="28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Так записано в церковній книзі, на аркуші 24-му. </a:t>
            </a:r>
            <a:endParaRPr kumimoji="0" lang="uk-UA" sz="28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Word\Шевченко\IMG_2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Фото\оформлення\фони нові\декор\5669e19f01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Фото\оформлення\фони нові\декор\518756b2e9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d\Шевченко\825326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-1" y="3726452"/>
            <a:ext cx="58681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Казка життя і гіркота життя починалися для нього тут, у мальовничому селі Кирилівка, в невеличкій хатині, де жили батько з </a:t>
            </a:r>
            <a:r>
              <a:rPr kumimoji="0" lang="uk-UA" sz="2800" b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матірю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 діти. Тут починалося нелегке кріпацьке Тарасове життя.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 descr="D:\Фото\оформлення\фони нові\декор\imщ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87" y="0"/>
            <a:ext cx="9186887" cy="6857999"/>
          </a:xfrm>
          <a:prstGeom prst="rect">
            <a:avLst/>
          </a:prstGeom>
          <a:noFill/>
        </p:spPr>
      </p:pic>
      <p:pic>
        <p:nvPicPr>
          <p:cNvPr id="1030" name="Picture 6" descr="D:\Фото\оформлення\фони нові\декор\imя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D:\Фото\оформлення\розібрати\134510-al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8194" name="Picture 2" descr="D:\Фото\оформлення\фони нові\Фони прозорі\0a22dade50692744dfb0f0b4c90cc05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2060848"/>
            <a:ext cx="5076056" cy="47971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0962" name="Picture 2" descr="D:\Фото\оформлення\українське\s6т40x4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8"/>
            <a:ext cx="4902870" cy="684916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3068960"/>
            <a:ext cx="4860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Батьки тяжко </a:t>
            </a:r>
            <a:r>
              <a:rPr lang="ru-RU" sz="2800" b="1" dirty="0" err="1" smtClean="0">
                <a:solidFill>
                  <a:srgbClr val="7030A0"/>
                </a:solidFill>
              </a:rPr>
              <a:t>працювали</a:t>
            </a:r>
            <a:r>
              <a:rPr lang="ru-RU" sz="2800" b="1" dirty="0" smtClean="0">
                <a:solidFill>
                  <a:srgbClr val="7030A0"/>
                </a:solidFill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</a:rPr>
              <a:t>панщині</a:t>
            </a:r>
            <a:r>
              <a:rPr lang="ru-RU" sz="2800" b="1" dirty="0" smtClean="0">
                <a:solidFill>
                  <a:srgbClr val="7030A0"/>
                </a:solidFill>
              </a:rPr>
              <a:t>, а </a:t>
            </a:r>
            <a:r>
              <a:rPr lang="ru-RU" sz="2800" b="1" dirty="0" err="1" smtClean="0">
                <a:solidFill>
                  <a:srgbClr val="7030A0"/>
                </a:solidFill>
              </a:rPr>
              <a:t>малих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дітей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доглядали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їх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старші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брати</a:t>
            </a:r>
            <a:r>
              <a:rPr lang="ru-RU" sz="2800" b="1" dirty="0" smtClean="0">
                <a:solidFill>
                  <a:srgbClr val="7030A0"/>
                </a:solidFill>
              </a:rPr>
              <a:t> та </a:t>
            </a:r>
            <a:r>
              <a:rPr lang="ru-RU" sz="2800" b="1" dirty="0" err="1" smtClean="0">
                <a:solidFill>
                  <a:srgbClr val="7030A0"/>
                </a:solidFill>
              </a:rPr>
              <a:t>сестри</a:t>
            </a:r>
            <a:r>
              <a:rPr lang="ru-RU" sz="2800" b="1" dirty="0" smtClean="0">
                <a:solidFill>
                  <a:srgbClr val="7030A0"/>
                </a:solidFill>
              </a:rPr>
              <a:t>. На все </a:t>
            </a:r>
            <a:r>
              <a:rPr lang="ru-RU" sz="2800" b="1" dirty="0" err="1" smtClean="0">
                <a:solidFill>
                  <a:srgbClr val="7030A0"/>
                </a:solidFill>
              </a:rPr>
              <a:t>життя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збереглися</a:t>
            </a:r>
            <a:r>
              <a:rPr lang="ru-RU" sz="2800" b="1" dirty="0" smtClean="0">
                <a:solidFill>
                  <a:srgbClr val="7030A0"/>
                </a:solidFill>
              </a:rPr>
              <a:t> у </a:t>
            </a:r>
            <a:r>
              <a:rPr lang="ru-RU" sz="2800" b="1" dirty="0" err="1" smtClean="0">
                <a:solidFill>
                  <a:srgbClr val="7030A0"/>
                </a:solidFill>
              </a:rPr>
              <a:t>Шевченка</a:t>
            </a:r>
            <a:r>
              <a:rPr lang="ru-RU" sz="2800" b="1" dirty="0" smtClean="0">
                <a:solidFill>
                  <a:srgbClr val="7030A0"/>
                </a:solidFill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</a:rPr>
              <a:t>теплі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спогади</a:t>
            </a:r>
            <a:r>
              <a:rPr lang="ru-RU" sz="2800" b="1" dirty="0" smtClean="0">
                <a:solidFill>
                  <a:srgbClr val="7030A0"/>
                </a:solidFill>
              </a:rPr>
              <a:t> про </a:t>
            </a:r>
            <a:r>
              <a:rPr lang="ru-RU" sz="2800" b="1" dirty="0" err="1" smtClean="0">
                <a:solidFill>
                  <a:srgbClr val="7030A0"/>
                </a:solidFill>
              </a:rPr>
              <a:t>ніжну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терплячу</a:t>
            </a:r>
            <a:r>
              <a:rPr lang="ru-RU" sz="2800" b="1" dirty="0" smtClean="0">
                <a:solidFill>
                  <a:srgbClr val="7030A0"/>
                </a:solidFill>
              </a:rPr>
              <a:t> няню — Катерину.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188640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Іван Їжакевич </a:t>
            </a:r>
            <a:r>
              <a:rPr lang="uk-UA" b="1" dirty="0" err="1" smtClean="0">
                <a:solidFill>
                  <a:schemeClr val="bg1"/>
                </a:solidFill>
              </a:rPr>
              <a:t>“Мама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йде”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D:\Фото\оформлення\фони нові\Фони прозорі\imл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</p:spPr>
      </p:pic>
      <p:pic>
        <p:nvPicPr>
          <p:cNvPr id="8" name="Picture 32" descr="D:\Фото\оформлення\фони нові\Фони прозорі\imaf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2887" y="1"/>
            <a:ext cx="918688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4780</TotalTime>
  <Words>900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3</cp:lastModifiedBy>
  <cp:revision>149</cp:revision>
  <dcterms:modified xsi:type="dcterms:W3CDTF">2014-02-26T17:23:01Z</dcterms:modified>
</cp:coreProperties>
</file>