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D688E5-A96B-44A5-B0C2-D4550799F46A}" type="datetimeFigureOut">
              <a:rPr lang="ru-RU" smtClean="0"/>
              <a:pPr/>
              <a:t>24.02.2014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65CD64-42D7-40CB-BB60-10A20216AF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uk-UA" sz="7200" dirty="0"/>
              <a:t>Ніколае </a:t>
            </a:r>
            <a:r>
              <a:rPr lang="uk-UA" sz="7200" dirty="0" smtClean="0"/>
              <a:t>Чаушеску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5358384"/>
            <a:ext cx="8077200" cy="1499616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Виконали: Терешко Олена,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Ромашко Вікторія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Вирок було негайно виконано за прискореною правовою процедурою. Відеозапис страти транслювався у багатьох країнах світу. Сьогодні у Румунії стверджують, що треба було судити подружжя Чаушеску у демократичний спосіб. Навіть Президент 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Ілієску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очолив державу після подій 1989 р., заявив, що особисто він був проти страти, але у ревкомі його думку не поділяла більшість. Тепер у Румунії вважають за потрібне наново судити Чаушеску, хоча б посмертно. Цікаво також і те, що уся офіційна документація, за якою було розстріляно Чаушеску, зникла без сліду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6" name="Содержимое 5" descr="Ceausescu,_Nicola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857364"/>
            <a:ext cx="3618995" cy="45162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Нагороди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773936"/>
            <a:ext cx="4714908" cy="4623816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Тричі</a:t>
            </a:r>
            <a:r>
              <a:rPr lang="ru-RU" dirty="0" smtClean="0"/>
              <a:t> Герой СРР, Герой </a:t>
            </a:r>
            <a:r>
              <a:rPr lang="ru-RU" dirty="0" err="1" smtClean="0"/>
              <a:t>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СРР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Підпис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3" name="Содержимое 12" descr="Nicolae_Ceausescu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72132" y="1857364"/>
            <a:ext cx="3302101" cy="4231817"/>
          </a:xfrm>
        </p:spPr>
      </p:pic>
      <p:pic>
        <p:nvPicPr>
          <p:cNvPr id="7" name="Рисунок 6" descr="40px-Order_of_Lenin_ribbon_b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143248"/>
            <a:ext cx="1008536" cy="428628"/>
          </a:xfrm>
          <a:prstGeom prst="rect">
            <a:avLst/>
          </a:prstGeom>
        </p:spPr>
      </p:pic>
      <p:pic>
        <p:nvPicPr>
          <p:cNvPr id="8" name="Рисунок 7" descr="40px-Order_of_Lenin_ribbon_b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143248"/>
            <a:ext cx="1008536" cy="428628"/>
          </a:xfrm>
          <a:prstGeom prst="rect">
            <a:avLst/>
          </a:prstGeom>
        </p:spPr>
      </p:pic>
      <p:pic>
        <p:nvPicPr>
          <p:cNvPr id="9" name="Рисунок 8" descr="40px-Order_october_revolution_ri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143248"/>
            <a:ext cx="1008536" cy="428628"/>
          </a:xfrm>
          <a:prstGeom prst="rect">
            <a:avLst/>
          </a:prstGeom>
        </p:spPr>
      </p:pic>
      <p:pic>
        <p:nvPicPr>
          <p:cNvPr id="10" name="Рисунок 9" descr="40px-30_years_of_victory_ri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3143248"/>
            <a:ext cx="1008534" cy="428627"/>
          </a:xfrm>
          <a:prstGeom prst="rect">
            <a:avLst/>
          </a:prstGeom>
        </p:spPr>
      </p:pic>
      <p:pic>
        <p:nvPicPr>
          <p:cNvPr id="11" name="Рисунок 10" descr="Подпись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4786322"/>
            <a:ext cx="3905250" cy="78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Життя </a:t>
            </a:r>
            <a:r>
              <a:rPr lang="uk-UA" sz="4800" dirty="0" smtClean="0"/>
              <a:t>Ніколае Чаушеску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773936"/>
            <a:ext cx="4286280" cy="4869774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Народився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1918,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Скорнічешті, Олт,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сім’ї багатодітного селянина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Андруце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 1932 р. брав участь у революційному русі. У 1933 р. вступив до Комуністичного союзу молоді (КСМ), згодом став членом ЦК КСМ. Член Румунської комуністичної партії з 1936 р. Переслідувався за революційну діяльність.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Nicolae_Ceausesc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3214710" cy="49368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Зайві роти в господарстві були не потрібні, і в 11-річному віці Ніколає влаштували підмайстром до бухарестського шевця. Ймовірно, хлопця не цілком влаштовувало його становище, так само як і сама будова світу, оскільки у віці 15 років Ніколає вступив у компартію і став завзято служити новим ідеалам.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2dad459d05c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9576" y="1928801"/>
            <a:ext cx="3157199" cy="4427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Активний агітатор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Хлопчик став активним агітатором і вже в 1933 році вперше був заарештований за підбурювання до страйку й розповсюдження листівок. Арешт не вгамував запалу Ніколає, зате додав йому ваги серед товаришів по партії, і протягом 1934 року його заарештовують уже двічі і заводять на нього досьє, в якому 16-річний хлопчина описувався як «небезпечний комуністичний агітатор». У 1936 році він одержав свій перший строк — два з половиною роки у в’язниці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Дофтана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1939–1940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Бухарестського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міськкому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КСМ та член ЦК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молоддю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ЦК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компартії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В1940 році його посадили всерйоз і надовго: країна йшла до фашистської диктатури й комуністичні агітатори не вписувалися у фашистський «проект».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1945 рр. — секретар ЦК КСМ.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1945 р. на Національній конференції компартії Чаушеску обрано кандидатом у члени ЦК.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1945–1946 рр. — секретар парткомітету 1-го сектору Бухареста.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1946–1948 рр. — секретар обласного комітету партії, спочатку Добруджі, потім 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Олтенії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1948–1950 рр. — заступник міністра сільського господарства.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1951–1954 рр. — заступник міністра ради Радянської румунської республіки (РРР),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березня 1974 р. — Президент РРР.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Голова Національної ради Фронту соціалістичної єдності з 1968 р.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Олена Чаушеску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14488"/>
            <a:ext cx="4210080" cy="46238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Другою людиною в державі майже офіційно була дружина вождя Олена Чаушеску, яка обіймала посаду першого віце-прем’єра. Олена була простою неосвіченою жінкою родом із села, яка стала, проте, для свого чоловіка справжньою опорою в житті і головним порадником з усіх питань. Оскільки під час своєї пролетарської молодості Олена працювала на хімзаводі, цілком природно було поставити її на чолі найбільшої хімічної лабораторії країни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ICECHIM.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Содержимое 5" descr="d0bdd0b8d0bad0bed0bbd0b0d0b5-d0b8-d0b5d0bbd0b5d0bdd0b0-d187d0b0d183d188d0b5d181d0bad18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928802"/>
            <a:ext cx="4572032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Справжнє життя </a:t>
            </a:r>
            <a:endParaRPr lang="ru-RU" dirty="0"/>
          </a:p>
        </p:txBody>
      </p:sp>
      <p:pic>
        <p:nvPicPr>
          <p:cNvPr id="8" name="Содержимое 7" descr="chaushesk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3357585" cy="4732167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9124" y="1500174"/>
            <a:ext cx="4467228" cy="5500702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Олену в народі ненавиділи часом навіть більше, ніж Ніколае . Її вважали винною у введенні надмірно суворої заборони на аборти , який був задуманий як засіб підвищення народжуваності. Введений в 1966 році заборона призвела до смерті близько 10 000 жінок , а в дитячих будинках в підсумку виявилося понад 100 000 покинутих дітей. Рівень малюкової смертності був настільки високий , що народження дитини реєструвалося , тільки якщо він не вмирав протягом перших чотирьох тижнів! Страждання румунських жінок чітко показані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фільмі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 4 місяці, 3 тижні , 2 дні» ( Румунія , 2007).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Зовнішня політика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Образив Королівську сім'ю під час візиту до Лондона у 1978 році, коли під час святкового прийому у Букінгемському палаці наказав своєму слузі скуштувати їжу. Також він приїхав зі своїми простирадлами і дезинфікуючими засобами.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381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Ніколае Чаушеску</vt:lpstr>
      <vt:lpstr>Життя Ніколае Чаушеску </vt:lpstr>
      <vt:lpstr>Слайд 3</vt:lpstr>
      <vt:lpstr>Активний агітатор</vt:lpstr>
      <vt:lpstr>Слайд 5</vt:lpstr>
      <vt:lpstr>Слайд 6</vt:lpstr>
      <vt:lpstr>Олена Чаушеску</vt:lpstr>
      <vt:lpstr>Справжнє життя </vt:lpstr>
      <vt:lpstr>Зовнішня політика</vt:lpstr>
      <vt:lpstr>Страта</vt:lpstr>
      <vt:lpstr>Нагороди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Ніколае Чаушеску</dc:title>
  <dc:creator>Admin</dc:creator>
  <cp:lastModifiedBy>Admin</cp:lastModifiedBy>
  <cp:revision>8</cp:revision>
  <dcterms:created xsi:type="dcterms:W3CDTF">2014-02-17T14:44:43Z</dcterms:created>
  <dcterms:modified xsi:type="dcterms:W3CDTF">2014-02-24T14:44:17Z</dcterms:modified>
</cp:coreProperties>
</file>