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1" r:id="rId13"/>
    <p:sldId id="270" r:id="rId14"/>
    <p:sldId id="268" r:id="rId15"/>
    <p:sldId id="272" r:id="rId16"/>
    <p:sldId id="260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466FE-CDC9-4F7A-8838-61280EEF43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AD11D-EAD9-4C32-8684-BBBA93AB7B7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2">
                  <a:lumMod val="50000"/>
                </a:schemeClr>
              </a:solidFill>
            </a:rPr>
            <a:t>Використання геологічного середовища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1421C17B-9171-4EE2-855B-D8D9312C9EC6}" type="parTrans" cxnId="{E8DBC807-D8F2-438B-9C60-2DC46D8B413B}">
      <dgm:prSet/>
      <dgm:spPr/>
      <dgm:t>
        <a:bodyPr/>
        <a:lstStyle/>
        <a:p>
          <a:endParaRPr lang="ru-RU"/>
        </a:p>
      </dgm:t>
    </dgm:pt>
    <dgm:pt modelId="{7125F9EE-FB6E-4767-8206-FA31985021B6}" type="sibTrans" cxnId="{E8DBC807-D8F2-438B-9C60-2DC46D8B413B}">
      <dgm:prSet/>
      <dgm:spPr/>
      <dgm:t>
        <a:bodyPr/>
        <a:lstStyle/>
        <a:p>
          <a:endParaRPr lang="ru-RU"/>
        </a:p>
      </dgm:t>
    </dgm:pt>
    <dgm:pt modelId="{03B1A730-DED1-4696-BE4D-65D66A12A6F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Джерело мінеральної сировини</a:t>
          </a:r>
          <a:endParaRPr lang="ru-RU" sz="2400" dirty="0"/>
        </a:p>
      </dgm:t>
    </dgm:pt>
    <dgm:pt modelId="{C7D6AF86-4582-4AFF-93D2-8AA16390F259}" type="parTrans" cxnId="{B9B30A23-FD60-4D95-8DEB-441A29D6C144}">
      <dgm:prSet/>
      <dgm:spPr/>
      <dgm:t>
        <a:bodyPr/>
        <a:lstStyle/>
        <a:p>
          <a:endParaRPr lang="ru-RU" dirty="0"/>
        </a:p>
      </dgm:t>
    </dgm:pt>
    <dgm:pt modelId="{615431BB-66F2-4C79-B6FA-F13844876388}" type="sibTrans" cxnId="{B9B30A23-FD60-4D95-8DEB-441A29D6C144}">
      <dgm:prSet/>
      <dgm:spPr/>
      <dgm:t>
        <a:bodyPr/>
        <a:lstStyle/>
        <a:p>
          <a:endParaRPr lang="ru-RU"/>
        </a:p>
      </dgm:t>
    </dgm:pt>
    <dgm:pt modelId="{BDB97399-420B-4E46-A650-9E6041F3D36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Місце нагромадження відходів</a:t>
          </a:r>
          <a:endParaRPr lang="ru-RU" sz="2400" dirty="0"/>
        </a:p>
      </dgm:t>
    </dgm:pt>
    <dgm:pt modelId="{B138628E-6CB2-4B38-8974-4A601847A405}" type="parTrans" cxnId="{AEC7FF4E-135B-465F-9F9C-14CB76854035}">
      <dgm:prSet/>
      <dgm:spPr/>
      <dgm:t>
        <a:bodyPr/>
        <a:lstStyle/>
        <a:p>
          <a:endParaRPr lang="ru-RU" dirty="0"/>
        </a:p>
      </dgm:t>
    </dgm:pt>
    <dgm:pt modelId="{D7FC3904-DFAA-4438-BF14-D651775E0504}" type="sibTrans" cxnId="{AEC7FF4E-135B-465F-9F9C-14CB76854035}">
      <dgm:prSet/>
      <dgm:spPr/>
      <dgm:t>
        <a:bodyPr/>
        <a:lstStyle/>
        <a:p>
          <a:endParaRPr lang="ru-RU"/>
        </a:p>
      </dgm:t>
    </dgm:pt>
    <dgm:pt modelId="{11A83115-6405-4A89-88CF-3955E970D59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Основа для будівництва </a:t>
          </a:r>
          <a:endParaRPr lang="ru-RU" sz="2400" dirty="0"/>
        </a:p>
      </dgm:t>
    </dgm:pt>
    <dgm:pt modelId="{830EBD01-0F8E-4300-B0F1-909539D37333}" type="parTrans" cxnId="{B757661F-0FF7-40E7-9855-C5F7DD4C3E70}">
      <dgm:prSet/>
      <dgm:spPr/>
      <dgm:t>
        <a:bodyPr/>
        <a:lstStyle/>
        <a:p>
          <a:endParaRPr lang="ru-RU" dirty="0"/>
        </a:p>
      </dgm:t>
    </dgm:pt>
    <dgm:pt modelId="{5112AA66-203E-4E8B-9421-69D53F981533}" type="sibTrans" cxnId="{B757661F-0FF7-40E7-9855-C5F7DD4C3E70}">
      <dgm:prSet/>
      <dgm:spPr/>
      <dgm:t>
        <a:bodyPr/>
        <a:lstStyle/>
        <a:p>
          <a:endParaRPr lang="ru-RU"/>
        </a:p>
      </dgm:t>
    </dgm:pt>
    <dgm:pt modelId="{6FE4147B-134C-4ADC-A10C-285CA6D2223F}" type="pres">
      <dgm:prSet presAssocID="{03D466FE-CDC9-4F7A-8838-61280EEF43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8930FA-FFFC-4A69-BA52-C0A29416649B}" type="pres">
      <dgm:prSet presAssocID="{6CDAD11D-EAD9-4C32-8684-BBBA93AB7B79}" presName="hierRoot1" presStyleCnt="0">
        <dgm:presLayoutVars>
          <dgm:hierBranch val="init"/>
        </dgm:presLayoutVars>
      </dgm:prSet>
      <dgm:spPr/>
    </dgm:pt>
    <dgm:pt modelId="{49A5513A-A056-4313-84D1-BDCCB06C8F82}" type="pres">
      <dgm:prSet presAssocID="{6CDAD11D-EAD9-4C32-8684-BBBA93AB7B79}" presName="rootComposite1" presStyleCnt="0"/>
      <dgm:spPr/>
    </dgm:pt>
    <dgm:pt modelId="{FAC175A7-32F5-4661-92EC-2D6B0563079E}" type="pres">
      <dgm:prSet presAssocID="{6CDAD11D-EAD9-4C32-8684-BBBA93AB7B79}" presName="rootText1" presStyleLbl="node0" presStyleIdx="0" presStyleCnt="1" custScaleX="141721" custScaleY="189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B147F5-21E9-47E9-8F86-04A7351503A8}" type="pres">
      <dgm:prSet presAssocID="{6CDAD11D-EAD9-4C32-8684-BBBA93AB7B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A9B414-24FB-465E-9304-2850BADB2774}" type="pres">
      <dgm:prSet presAssocID="{6CDAD11D-EAD9-4C32-8684-BBBA93AB7B79}" presName="hierChild2" presStyleCnt="0"/>
      <dgm:spPr/>
    </dgm:pt>
    <dgm:pt modelId="{87955E59-F8F4-412A-B4E2-5F7DA50B7928}" type="pres">
      <dgm:prSet presAssocID="{C7D6AF86-4582-4AFF-93D2-8AA16390F2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8A8C4FC-7854-4524-8713-DF3C690104D5}" type="pres">
      <dgm:prSet presAssocID="{03B1A730-DED1-4696-BE4D-65D66A12A6F7}" presName="hierRoot2" presStyleCnt="0">
        <dgm:presLayoutVars>
          <dgm:hierBranch val="init"/>
        </dgm:presLayoutVars>
      </dgm:prSet>
      <dgm:spPr/>
    </dgm:pt>
    <dgm:pt modelId="{08789923-ABD8-4A65-935D-F83B23FC8930}" type="pres">
      <dgm:prSet presAssocID="{03B1A730-DED1-4696-BE4D-65D66A12A6F7}" presName="rootComposite" presStyleCnt="0"/>
      <dgm:spPr/>
    </dgm:pt>
    <dgm:pt modelId="{9F659F37-8B5E-42A8-980C-CA57DEE45B63}" type="pres">
      <dgm:prSet presAssocID="{03B1A730-DED1-4696-BE4D-65D66A12A6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6CBE8-2058-46FB-B4DC-ACA817DDC28D}" type="pres">
      <dgm:prSet presAssocID="{03B1A730-DED1-4696-BE4D-65D66A12A6F7}" presName="rootConnector" presStyleLbl="node2" presStyleIdx="0" presStyleCnt="3"/>
      <dgm:spPr/>
      <dgm:t>
        <a:bodyPr/>
        <a:lstStyle/>
        <a:p>
          <a:endParaRPr lang="ru-RU"/>
        </a:p>
      </dgm:t>
    </dgm:pt>
    <dgm:pt modelId="{5FF601FC-18B9-42AD-BD8E-D6FB97F0A072}" type="pres">
      <dgm:prSet presAssocID="{03B1A730-DED1-4696-BE4D-65D66A12A6F7}" presName="hierChild4" presStyleCnt="0"/>
      <dgm:spPr/>
    </dgm:pt>
    <dgm:pt modelId="{3CBC793A-C36E-4F62-A9F3-7F47476EF67E}" type="pres">
      <dgm:prSet presAssocID="{03B1A730-DED1-4696-BE4D-65D66A12A6F7}" presName="hierChild5" presStyleCnt="0"/>
      <dgm:spPr/>
    </dgm:pt>
    <dgm:pt modelId="{81BF3011-7AD8-4B11-B763-885F9CF2B077}" type="pres">
      <dgm:prSet presAssocID="{B138628E-6CB2-4B38-8974-4A601847A40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7B52413-6FA6-46B9-A296-3467E906C909}" type="pres">
      <dgm:prSet presAssocID="{BDB97399-420B-4E46-A650-9E6041F3D361}" presName="hierRoot2" presStyleCnt="0">
        <dgm:presLayoutVars>
          <dgm:hierBranch val="init"/>
        </dgm:presLayoutVars>
      </dgm:prSet>
      <dgm:spPr/>
    </dgm:pt>
    <dgm:pt modelId="{20FF7B7E-3780-46E8-8B47-C935BABF3A28}" type="pres">
      <dgm:prSet presAssocID="{BDB97399-420B-4E46-A650-9E6041F3D361}" presName="rootComposite" presStyleCnt="0"/>
      <dgm:spPr/>
    </dgm:pt>
    <dgm:pt modelId="{E769E02A-9883-4214-8326-F73C6D6D706B}" type="pres">
      <dgm:prSet presAssocID="{BDB97399-420B-4E46-A650-9E6041F3D36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580C4-1D59-418E-9474-BFB101EEF4B0}" type="pres">
      <dgm:prSet presAssocID="{BDB97399-420B-4E46-A650-9E6041F3D361}" presName="rootConnector" presStyleLbl="node2" presStyleIdx="1" presStyleCnt="3"/>
      <dgm:spPr/>
      <dgm:t>
        <a:bodyPr/>
        <a:lstStyle/>
        <a:p>
          <a:endParaRPr lang="ru-RU"/>
        </a:p>
      </dgm:t>
    </dgm:pt>
    <dgm:pt modelId="{262246CD-82AF-4FB9-ADE4-5DB2203450EC}" type="pres">
      <dgm:prSet presAssocID="{BDB97399-420B-4E46-A650-9E6041F3D361}" presName="hierChild4" presStyleCnt="0"/>
      <dgm:spPr/>
    </dgm:pt>
    <dgm:pt modelId="{BF49BBC4-619A-450F-BFA2-BB1413E214F6}" type="pres">
      <dgm:prSet presAssocID="{BDB97399-420B-4E46-A650-9E6041F3D361}" presName="hierChild5" presStyleCnt="0"/>
      <dgm:spPr/>
    </dgm:pt>
    <dgm:pt modelId="{943FCA9B-1EBD-49FD-9749-8E4F7622196A}" type="pres">
      <dgm:prSet presAssocID="{830EBD01-0F8E-4300-B0F1-909539D3733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E0D7A7-D61C-47EA-A8B1-65D9E5BDA1F7}" type="pres">
      <dgm:prSet presAssocID="{11A83115-6405-4A89-88CF-3955E970D598}" presName="hierRoot2" presStyleCnt="0">
        <dgm:presLayoutVars>
          <dgm:hierBranch val="init"/>
        </dgm:presLayoutVars>
      </dgm:prSet>
      <dgm:spPr/>
    </dgm:pt>
    <dgm:pt modelId="{82D3A20F-2285-40F9-BE4F-441DC3CFC27B}" type="pres">
      <dgm:prSet presAssocID="{11A83115-6405-4A89-88CF-3955E970D598}" presName="rootComposite" presStyleCnt="0"/>
      <dgm:spPr/>
    </dgm:pt>
    <dgm:pt modelId="{22B81F4C-4E10-4F06-A591-778365084FC8}" type="pres">
      <dgm:prSet presAssocID="{11A83115-6405-4A89-88CF-3955E970D59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DB37F-5A50-4C11-9732-15A62DFF7A19}" type="pres">
      <dgm:prSet presAssocID="{11A83115-6405-4A89-88CF-3955E970D598}" presName="rootConnector" presStyleLbl="node2" presStyleIdx="2" presStyleCnt="3"/>
      <dgm:spPr/>
      <dgm:t>
        <a:bodyPr/>
        <a:lstStyle/>
        <a:p>
          <a:endParaRPr lang="ru-RU"/>
        </a:p>
      </dgm:t>
    </dgm:pt>
    <dgm:pt modelId="{F05717E3-97A5-4DA5-A8E7-316F013DA4DB}" type="pres">
      <dgm:prSet presAssocID="{11A83115-6405-4A89-88CF-3955E970D598}" presName="hierChild4" presStyleCnt="0"/>
      <dgm:spPr/>
    </dgm:pt>
    <dgm:pt modelId="{BA6EB9C4-19F2-4CC3-B830-E6AAE5598BE8}" type="pres">
      <dgm:prSet presAssocID="{11A83115-6405-4A89-88CF-3955E970D598}" presName="hierChild5" presStyleCnt="0"/>
      <dgm:spPr/>
    </dgm:pt>
    <dgm:pt modelId="{F20C1009-398E-4E48-A923-3B5F0413062E}" type="pres">
      <dgm:prSet presAssocID="{6CDAD11D-EAD9-4C32-8684-BBBA93AB7B79}" presName="hierChild3" presStyleCnt="0"/>
      <dgm:spPr/>
    </dgm:pt>
  </dgm:ptLst>
  <dgm:cxnLst>
    <dgm:cxn modelId="{F03D1CC4-8FF0-4729-93DC-DB2DBD0E53CB}" type="presOf" srcId="{6CDAD11D-EAD9-4C32-8684-BBBA93AB7B79}" destId="{FAC175A7-32F5-4661-92EC-2D6B0563079E}" srcOrd="0" destOrd="0" presId="urn:microsoft.com/office/officeart/2005/8/layout/orgChart1"/>
    <dgm:cxn modelId="{B9B30A23-FD60-4D95-8DEB-441A29D6C144}" srcId="{6CDAD11D-EAD9-4C32-8684-BBBA93AB7B79}" destId="{03B1A730-DED1-4696-BE4D-65D66A12A6F7}" srcOrd="0" destOrd="0" parTransId="{C7D6AF86-4582-4AFF-93D2-8AA16390F259}" sibTransId="{615431BB-66F2-4C79-B6FA-F13844876388}"/>
    <dgm:cxn modelId="{53BA31D3-30F6-43D5-AF4B-68522DD53ED9}" type="presOf" srcId="{11A83115-6405-4A89-88CF-3955E970D598}" destId="{22B81F4C-4E10-4F06-A591-778365084FC8}" srcOrd="0" destOrd="0" presId="urn:microsoft.com/office/officeart/2005/8/layout/orgChart1"/>
    <dgm:cxn modelId="{B757661F-0FF7-40E7-9855-C5F7DD4C3E70}" srcId="{6CDAD11D-EAD9-4C32-8684-BBBA93AB7B79}" destId="{11A83115-6405-4A89-88CF-3955E970D598}" srcOrd="2" destOrd="0" parTransId="{830EBD01-0F8E-4300-B0F1-909539D37333}" sibTransId="{5112AA66-203E-4E8B-9421-69D53F981533}"/>
    <dgm:cxn modelId="{13A4E2ED-0500-4378-9ABC-5E0423157B88}" type="presOf" srcId="{B138628E-6CB2-4B38-8974-4A601847A405}" destId="{81BF3011-7AD8-4B11-B763-885F9CF2B077}" srcOrd="0" destOrd="0" presId="urn:microsoft.com/office/officeart/2005/8/layout/orgChart1"/>
    <dgm:cxn modelId="{497A42D5-E4C3-4850-9F65-32F5342DA968}" type="presOf" srcId="{03D466FE-CDC9-4F7A-8838-61280EEF434C}" destId="{6FE4147B-134C-4ADC-A10C-285CA6D2223F}" srcOrd="0" destOrd="0" presId="urn:microsoft.com/office/officeart/2005/8/layout/orgChart1"/>
    <dgm:cxn modelId="{AEC7FF4E-135B-465F-9F9C-14CB76854035}" srcId="{6CDAD11D-EAD9-4C32-8684-BBBA93AB7B79}" destId="{BDB97399-420B-4E46-A650-9E6041F3D361}" srcOrd="1" destOrd="0" parTransId="{B138628E-6CB2-4B38-8974-4A601847A405}" sibTransId="{D7FC3904-DFAA-4438-BF14-D651775E0504}"/>
    <dgm:cxn modelId="{2194F9EE-D07F-4B35-9EAF-207BB9A33F92}" type="presOf" srcId="{03B1A730-DED1-4696-BE4D-65D66A12A6F7}" destId="{7606CBE8-2058-46FB-B4DC-ACA817DDC28D}" srcOrd="1" destOrd="0" presId="urn:microsoft.com/office/officeart/2005/8/layout/orgChart1"/>
    <dgm:cxn modelId="{5DF18AEA-531D-4759-A209-3BC33A306B5B}" type="presOf" srcId="{830EBD01-0F8E-4300-B0F1-909539D37333}" destId="{943FCA9B-1EBD-49FD-9749-8E4F7622196A}" srcOrd="0" destOrd="0" presId="urn:microsoft.com/office/officeart/2005/8/layout/orgChart1"/>
    <dgm:cxn modelId="{E8DBC807-D8F2-438B-9C60-2DC46D8B413B}" srcId="{03D466FE-CDC9-4F7A-8838-61280EEF434C}" destId="{6CDAD11D-EAD9-4C32-8684-BBBA93AB7B79}" srcOrd="0" destOrd="0" parTransId="{1421C17B-9171-4EE2-855B-D8D9312C9EC6}" sibTransId="{7125F9EE-FB6E-4767-8206-FA31985021B6}"/>
    <dgm:cxn modelId="{1F3B4737-DFEC-4990-8FDE-F534DB629534}" type="presOf" srcId="{C7D6AF86-4582-4AFF-93D2-8AA16390F259}" destId="{87955E59-F8F4-412A-B4E2-5F7DA50B7928}" srcOrd="0" destOrd="0" presId="urn:microsoft.com/office/officeart/2005/8/layout/orgChart1"/>
    <dgm:cxn modelId="{F99F34A4-77D6-452C-804C-EADEA11C8ABC}" type="presOf" srcId="{BDB97399-420B-4E46-A650-9E6041F3D361}" destId="{E769E02A-9883-4214-8326-F73C6D6D706B}" srcOrd="0" destOrd="0" presId="urn:microsoft.com/office/officeart/2005/8/layout/orgChart1"/>
    <dgm:cxn modelId="{0855556F-B60C-4CCB-B209-35C145969948}" type="presOf" srcId="{03B1A730-DED1-4696-BE4D-65D66A12A6F7}" destId="{9F659F37-8B5E-42A8-980C-CA57DEE45B63}" srcOrd="0" destOrd="0" presId="urn:microsoft.com/office/officeart/2005/8/layout/orgChart1"/>
    <dgm:cxn modelId="{C9DF566A-7C1B-4FAD-8F05-7EE9EA55E4AB}" type="presOf" srcId="{BDB97399-420B-4E46-A650-9E6041F3D361}" destId="{282580C4-1D59-418E-9474-BFB101EEF4B0}" srcOrd="1" destOrd="0" presId="urn:microsoft.com/office/officeart/2005/8/layout/orgChart1"/>
    <dgm:cxn modelId="{2751BB68-A33C-4D5D-8C14-E1DD20C7795F}" type="presOf" srcId="{11A83115-6405-4A89-88CF-3955E970D598}" destId="{E1DDB37F-5A50-4C11-9732-15A62DFF7A19}" srcOrd="1" destOrd="0" presId="urn:microsoft.com/office/officeart/2005/8/layout/orgChart1"/>
    <dgm:cxn modelId="{6C32A919-385C-42A4-8599-DD4239BE4AE9}" type="presOf" srcId="{6CDAD11D-EAD9-4C32-8684-BBBA93AB7B79}" destId="{FAB147F5-21E9-47E9-8F86-04A7351503A8}" srcOrd="1" destOrd="0" presId="urn:microsoft.com/office/officeart/2005/8/layout/orgChart1"/>
    <dgm:cxn modelId="{5C59D0AC-8769-4E38-BABB-86375E3A07ED}" type="presParOf" srcId="{6FE4147B-134C-4ADC-A10C-285CA6D2223F}" destId="{8E8930FA-FFFC-4A69-BA52-C0A29416649B}" srcOrd="0" destOrd="0" presId="urn:microsoft.com/office/officeart/2005/8/layout/orgChart1"/>
    <dgm:cxn modelId="{B34BA073-F3D3-4614-94A4-0907B73BF85C}" type="presParOf" srcId="{8E8930FA-FFFC-4A69-BA52-C0A29416649B}" destId="{49A5513A-A056-4313-84D1-BDCCB06C8F82}" srcOrd="0" destOrd="0" presId="urn:microsoft.com/office/officeart/2005/8/layout/orgChart1"/>
    <dgm:cxn modelId="{2929F72C-D21D-4F7C-B168-E13B058ED193}" type="presParOf" srcId="{49A5513A-A056-4313-84D1-BDCCB06C8F82}" destId="{FAC175A7-32F5-4661-92EC-2D6B0563079E}" srcOrd="0" destOrd="0" presId="urn:microsoft.com/office/officeart/2005/8/layout/orgChart1"/>
    <dgm:cxn modelId="{8510A100-17EE-44FD-B1A8-9C680D1AB8CC}" type="presParOf" srcId="{49A5513A-A056-4313-84D1-BDCCB06C8F82}" destId="{FAB147F5-21E9-47E9-8F86-04A7351503A8}" srcOrd="1" destOrd="0" presId="urn:microsoft.com/office/officeart/2005/8/layout/orgChart1"/>
    <dgm:cxn modelId="{225DD7D2-5F1B-489A-B303-FBCAA4D9F1BC}" type="presParOf" srcId="{8E8930FA-FFFC-4A69-BA52-C0A29416649B}" destId="{8CA9B414-24FB-465E-9304-2850BADB2774}" srcOrd="1" destOrd="0" presId="urn:microsoft.com/office/officeart/2005/8/layout/orgChart1"/>
    <dgm:cxn modelId="{84FB899D-BFBB-4194-A50E-3FFAE669FF7D}" type="presParOf" srcId="{8CA9B414-24FB-465E-9304-2850BADB2774}" destId="{87955E59-F8F4-412A-B4E2-5F7DA50B7928}" srcOrd="0" destOrd="0" presId="urn:microsoft.com/office/officeart/2005/8/layout/orgChart1"/>
    <dgm:cxn modelId="{6ABBB99C-9ACA-4675-A8D7-383F7AB95885}" type="presParOf" srcId="{8CA9B414-24FB-465E-9304-2850BADB2774}" destId="{78A8C4FC-7854-4524-8713-DF3C690104D5}" srcOrd="1" destOrd="0" presId="urn:microsoft.com/office/officeart/2005/8/layout/orgChart1"/>
    <dgm:cxn modelId="{B4F36868-B8E0-4A48-B374-884F69076D07}" type="presParOf" srcId="{78A8C4FC-7854-4524-8713-DF3C690104D5}" destId="{08789923-ABD8-4A65-935D-F83B23FC8930}" srcOrd="0" destOrd="0" presId="urn:microsoft.com/office/officeart/2005/8/layout/orgChart1"/>
    <dgm:cxn modelId="{A30E3B46-CF41-4BD0-A87D-FA6902819E02}" type="presParOf" srcId="{08789923-ABD8-4A65-935D-F83B23FC8930}" destId="{9F659F37-8B5E-42A8-980C-CA57DEE45B63}" srcOrd="0" destOrd="0" presId="urn:microsoft.com/office/officeart/2005/8/layout/orgChart1"/>
    <dgm:cxn modelId="{144DBB78-769B-4FB6-B5B1-17513581A923}" type="presParOf" srcId="{08789923-ABD8-4A65-935D-F83B23FC8930}" destId="{7606CBE8-2058-46FB-B4DC-ACA817DDC28D}" srcOrd="1" destOrd="0" presId="urn:microsoft.com/office/officeart/2005/8/layout/orgChart1"/>
    <dgm:cxn modelId="{D4FF2FFB-4CBB-405B-A02F-48ACED208F46}" type="presParOf" srcId="{78A8C4FC-7854-4524-8713-DF3C690104D5}" destId="{5FF601FC-18B9-42AD-BD8E-D6FB97F0A072}" srcOrd="1" destOrd="0" presId="urn:microsoft.com/office/officeart/2005/8/layout/orgChart1"/>
    <dgm:cxn modelId="{112315C1-03E5-447F-B3D4-84429B5F5EF1}" type="presParOf" srcId="{78A8C4FC-7854-4524-8713-DF3C690104D5}" destId="{3CBC793A-C36E-4F62-A9F3-7F47476EF67E}" srcOrd="2" destOrd="0" presId="urn:microsoft.com/office/officeart/2005/8/layout/orgChart1"/>
    <dgm:cxn modelId="{5D27D784-37F8-44A3-B033-F1AB72A4D6C7}" type="presParOf" srcId="{8CA9B414-24FB-465E-9304-2850BADB2774}" destId="{81BF3011-7AD8-4B11-B763-885F9CF2B077}" srcOrd="2" destOrd="0" presId="urn:microsoft.com/office/officeart/2005/8/layout/orgChart1"/>
    <dgm:cxn modelId="{06FBE786-4FBC-461B-914C-06DD5BD08382}" type="presParOf" srcId="{8CA9B414-24FB-465E-9304-2850BADB2774}" destId="{87B52413-6FA6-46B9-A296-3467E906C909}" srcOrd="3" destOrd="0" presId="urn:microsoft.com/office/officeart/2005/8/layout/orgChart1"/>
    <dgm:cxn modelId="{45398820-1A49-4C5D-BA1B-5C002E26C90A}" type="presParOf" srcId="{87B52413-6FA6-46B9-A296-3467E906C909}" destId="{20FF7B7E-3780-46E8-8B47-C935BABF3A28}" srcOrd="0" destOrd="0" presId="urn:microsoft.com/office/officeart/2005/8/layout/orgChart1"/>
    <dgm:cxn modelId="{1F1AD7E2-0749-4B62-8406-6333B99CC3A3}" type="presParOf" srcId="{20FF7B7E-3780-46E8-8B47-C935BABF3A28}" destId="{E769E02A-9883-4214-8326-F73C6D6D706B}" srcOrd="0" destOrd="0" presId="urn:microsoft.com/office/officeart/2005/8/layout/orgChart1"/>
    <dgm:cxn modelId="{ABEFABB9-1410-419F-A7C2-D98DBD30A6C7}" type="presParOf" srcId="{20FF7B7E-3780-46E8-8B47-C935BABF3A28}" destId="{282580C4-1D59-418E-9474-BFB101EEF4B0}" srcOrd="1" destOrd="0" presId="urn:microsoft.com/office/officeart/2005/8/layout/orgChart1"/>
    <dgm:cxn modelId="{D3044585-0122-4925-B34E-D22AA09B830E}" type="presParOf" srcId="{87B52413-6FA6-46B9-A296-3467E906C909}" destId="{262246CD-82AF-4FB9-ADE4-5DB2203450EC}" srcOrd="1" destOrd="0" presId="urn:microsoft.com/office/officeart/2005/8/layout/orgChart1"/>
    <dgm:cxn modelId="{FCE1915E-1118-411D-8001-B8D7166905E0}" type="presParOf" srcId="{87B52413-6FA6-46B9-A296-3467E906C909}" destId="{BF49BBC4-619A-450F-BFA2-BB1413E214F6}" srcOrd="2" destOrd="0" presId="urn:microsoft.com/office/officeart/2005/8/layout/orgChart1"/>
    <dgm:cxn modelId="{AF39F940-A850-46BB-B08D-109A5803D6AF}" type="presParOf" srcId="{8CA9B414-24FB-465E-9304-2850BADB2774}" destId="{943FCA9B-1EBD-49FD-9749-8E4F7622196A}" srcOrd="4" destOrd="0" presId="urn:microsoft.com/office/officeart/2005/8/layout/orgChart1"/>
    <dgm:cxn modelId="{85069A1B-B577-492B-9065-D3CDD707B4F8}" type="presParOf" srcId="{8CA9B414-24FB-465E-9304-2850BADB2774}" destId="{1DE0D7A7-D61C-47EA-A8B1-65D9E5BDA1F7}" srcOrd="5" destOrd="0" presId="urn:microsoft.com/office/officeart/2005/8/layout/orgChart1"/>
    <dgm:cxn modelId="{2C207BC4-CCAC-4770-B9B8-FB2AB6EB0501}" type="presParOf" srcId="{1DE0D7A7-D61C-47EA-A8B1-65D9E5BDA1F7}" destId="{82D3A20F-2285-40F9-BE4F-441DC3CFC27B}" srcOrd="0" destOrd="0" presId="urn:microsoft.com/office/officeart/2005/8/layout/orgChart1"/>
    <dgm:cxn modelId="{2C986612-F1B0-4AA5-B130-E2F803B23FDC}" type="presParOf" srcId="{82D3A20F-2285-40F9-BE4F-441DC3CFC27B}" destId="{22B81F4C-4E10-4F06-A591-778365084FC8}" srcOrd="0" destOrd="0" presId="urn:microsoft.com/office/officeart/2005/8/layout/orgChart1"/>
    <dgm:cxn modelId="{272E32FC-75D8-4C54-B83A-DC5D464A9740}" type="presParOf" srcId="{82D3A20F-2285-40F9-BE4F-441DC3CFC27B}" destId="{E1DDB37F-5A50-4C11-9732-15A62DFF7A19}" srcOrd="1" destOrd="0" presId="urn:microsoft.com/office/officeart/2005/8/layout/orgChart1"/>
    <dgm:cxn modelId="{29D29B1E-3862-420E-B47C-D1B3E588A8E6}" type="presParOf" srcId="{1DE0D7A7-D61C-47EA-A8B1-65D9E5BDA1F7}" destId="{F05717E3-97A5-4DA5-A8E7-316F013DA4DB}" srcOrd="1" destOrd="0" presId="urn:microsoft.com/office/officeart/2005/8/layout/orgChart1"/>
    <dgm:cxn modelId="{94D1324E-D137-4A0F-A204-059932EF4C6F}" type="presParOf" srcId="{1DE0D7A7-D61C-47EA-A8B1-65D9E5BDA1F7}" destId="{BA6EB9C4-19F2-4CC3-B830-E6AAE5598BE8}" srcOrd="2" destOrd="0" presId="urn:microsoft.com/office/officeart/2005/8/layout/orgChart1"/>
    <dgm:cxn modelId="{07F7A361-AFB0-4CED-9AF5-7D5A9F9DC952}" type="presParOf" srcId="{8E8930FA-FFFC-4A69-BA52-C0A29416649B}" destId="{F20C1009-398E-4E48-A923-3B5F041306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B55C0-829E-4BDF-A3FB-8F62282898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60686-9C19-40C5-BC1E-927A9AF0384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2">
                  <a:lumMod val="50000"/>
                </a:schemeClr>
              </a:solidFill>
            </a:rPr>
            <a:t>Наслідки гео-розвідувальних робіт</a:t>
          </a:r>
          <a:endParaRPr lang="ru-RU" sz="3200" b="1" dirty="0">
            <a:solidFill>
              <a:schemeClr val="bg2">
                <a:lumMod val="50000"/>
              </a:schemeClr>
            </a:solidFill>
          </a:endParaRPr>
        </a:p>
      </dgm:t>
    </dgm:pt>
    <dgm:pt modelId="{BF595EF1-CF74-40BE-AA74-33517CE1924E}" type="parTrans" cxnId="{D470A937-C371-41B1-BC2F-8B38ABED17B5}">
      <dgm:prSet/>
      <dgm:spPr/>
      <dgm:t>
        <a:bodyPr/>
        <a:lstStyle/>
        <a:p>
          <a:endParaRPr lang="ru-RU"/>
        </a:p>
      </dgm:t>
    </dgm:pt>
    <dgm:pt modelId="{A9089E8F-CEB4-4966-A97F-597F42A263C3}" type="sibTrans" cxnId="{D470A937-C371-41B1-BC2F-8B38ABED17B5}">
      <dgm:prSet/>
      <dgm:spPr/>
      <dgm:t>
        <a:bodyPr/>
        <a:lstStyle/>
        <a:p>
          <a:endParaRPr lang="ru-RU"/>
        </a:p>
      </dgm:t>
    </dgm:pt>
    <dgm:pt modelId="{A0444D07-35C5-4C1B-8E7D-D5040D4CF06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Активізація ерозійного процесу</a:t>
          </a:r>
          <a:endParaRPr lang="ru-RU" sz="2400" dirty="0"/>
        </a:p>
      </dgm:t>
    </dgm:pt>
    <dgm:pt modelId="{CE6310ED-B155-412A-AA85-17AF32C393C6}" type="parTrans" cxnId="{F837B042-103A-4A1D-A992-ABCFF8DFF31C}">
      <dgm:prSet/>
      <dgm:spPr/>
      <dgm:t>
        <a:bodyPr/>
        <a:lstStyle/>
        <a:p>
          <a:endParaRPr lang="ru-RU" dirty="0"/>
        </a:p>
      </dgm:t>
    </dgm:pt>
    <dgm:pt modelId="{38C4B614-7DDA-4266-B7CE-D18C86A5EFB4}" type="sibTrans" cxnId="{F837B042-103A-4A1D-A992-ABCFF8DFF31C}">
      <dgm:prSet/>
      <dgm:spPr/>
      <dgm:t>
        <a:bodyPr/>
        <a:lstStyle/>
        <a:p>
          <a:endParaRPr lang="ru-RU"/>
        </a:p>
      </dgm:t>
    </dgm:pt>
    <dgm:pt modelId="{A7FD39AE-7C77-41E0-989E-D8EB6964745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Стимулювання яроутворення</a:t>
          </a:r>
        </a:p>
      </dgm:t>
    </dgm:pt>
    <dgm:pt modelId="{7303D8D7-B9F4-4FB0-8A00-8EC6F6215F4C}" type="parTrans" cxnId="{29422B8F-054A-4BFC-8C81-25A3A867A94A}">
      <dgm:prSet/>
      <dgm:spPr/>
      <dgm:t>
        <a:bodyPr/>
        <a:lstStyle/>
        <a:p>
          <a:endParaRPr lang="ru-RU" dirty="0"/>
        </a:p>
      </dgm:t>
    </dgm:pt>
    <dgm:pt modelId="{B693FE93-70AC-4791-BECF-6C58DA59101A}" type="sibTrans" cxnId="{29422B8F-054A-4BFC-8C81-25A3A867A94A}">
      <dgm:prSet/>
      <dgm:spPr/>
      <dgm:t>
        <a:bodyPr/>
        <a:lstStyle/>
        <a:p>
          <a:endParaRPr lang="ru-RU"/>
        </a:p>
      </dgm:t>
    </dgm:pt>
    <dgm:pt modelId="{8242473E-3A3E-4863-9231-37E32438ED0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 smtClean="0"/>
            <a:t>Пошкодження ґрунтово-рослинного покриву</a:t>
          </a:r>
        </a:p>
      </dgm:t>
    </dgm:pt>
    <dgm:pt modelId="{292448C4-85E9-4580-A2D7-1B35717A2BBB}" type="parTrans" cxnId="{ABD537B2-2E7D-4E23-BB2E-3E131F3E60B3}">
      <dgm:prSet/>
      <dgm:spPr/>
      <dgm:t>
        <a:bodyPr/>
        <a:lstStyle/>
        <a:p>
          <a:endParaRPr lang="ru-RU" dirty="0"/>
        </a:p>
      </dgm:t>
    </dgm:pt>
    <dgm:pt modelId="{814C9983-B768-4839-97F7-960140015C78}" type="sibTrans" cxnId="{ABD537B2-2E7D-4E23-BB2E-3E131F3E60B3}">
      <dgm:prSet/>
      <dgm:spPr/>
      <dgm:t>
        <a:bodyPr/>
        <a:lstStyle/>
        <a:p>
          <a:endParaRPr lang="ru-RU"/>
        </a:p>
      </dgm:t>
    </dgm:pt>
    <dgm:pt modelId="{D76D3EBF-9E6A-4D9C-890D-185C465F2F5F}" type="pres">
      <dgm:prSet presAssocID="{C78B55C0-829E-4BDF-A3FB-8F62282898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F8C81F-0C75-400D-A3ED-9339A8602773}" type="pres">
      <dgm:prSet presAssocID="{B9F60686-9C19-40C5-BC1E-927A9AF0384D}" presName="hierRoot1" presStyleCnt="0">
        <dgm:presLayoutVars>
          <dgm:hierBranch val="init"/>
        </dgm:presLayoutVars>
      </dgm:prSet>
      <dgm:spPr/>
    </dgm:pt>
    <dgm:pt modelId="{BC75A8CE-653B-41A9-ADD4-6D15ED495E11}" type="pres">
      <dgm:prSet presAssocID="{B9F60686-9C19-40C5-BC1E-927A9AF0384D}" presName="rootComposite1" presStyleCnt="0"/>
      <dgm:spPr/>
    </dgm:pt>
    <dgm:pt modelId="{AC64CD3E-37F1-4485-8AD2-23A897039118}" type="pres">
      <dgm:prSet presAssocID="{B9F60686-9C19-40C5-BC1E-927A9AF0384D}" presName="rootText1" presStyleLbl="node0" presStyleIdx="0" presStyleCnt="1" custScaleX="149405" custScaleY="172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1292-7F19-4113-A6BC-FAB8BEB98306}" type="pres">
      <dgm:prSet presAssocID="{B9F60686-9C19-40C5-BC1E-927A9AF038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EA2BC0-0EB2-448C-ACCA-6C7E821D74B2}" type="pres">
      <dgm:prSet presAssocID="{B9F60686-9C19-40C5-BC1E-927A9AF0384D}" presName="hierChild2" presStyleCnt="0"/>
      <dgm:spPr/>
    </dgm:pt>
    <dgm:pt modelId="{F26386B5-3802-4DD6-B60B-2EE33BFC58C7}" type="pres">
      <dgm:prSet presAssocID="{CE6310ED-B155-412A-AA85-17AF32C393C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07C59F2-BEE8-4A9B-A35F-D5F3A95D0466}" type="pres">
      <dgm:prSet presAssocID="{A0444D07-35C5-4C1B-8E7D-D5040D4CF06C}" presName="hierRoot2" presStyleCnt="0">
        <dgm:presLayoutVars>
          <dgm:hierBranch val="init"/>
        </dgm:presLayoutVars>
      </dgm:prSet>
      <dgm:spPr/>
    </dgm:pt>
    <dgm:pt modelId="{84E6F2F6-598D-4784-9133-FFD6CB39E4A0}" type="pres">
      <dgm:prSet presAssocID="{A0444D07-35C5-4C1B-8E7D-D5040D4CF06C}" presName="rootComposite" presStyleCnt="0"/>
      <dgm:spPr/>
    </dgm:pt>
    <dgm:pt modelId="{25940B92-42D4-4134-B610-D93B038F786A}" type="pres">
      <dgm:prSet presAssocID="{A0444D07-35C5-4C1B-8E7D-D5040D4CF0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DC05E-8432-41F8-BF59-5A785ECF5ED1}" type="pres">
      <dgm:prSet presAssocID="{A0444D07-35C5-4C1B-8E7D-D5040D4CF0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3D4CF54-D54F-477A-AC5C-FC3E3AF80867}" type="pres">
      <dgm:prSet presAssocID="{A0444D07-35C5-4C1B-8E7D-D5040D4CF06C}" presName="hierChild4" presStyleCnt="0"/>
      <dgm:spPr/>
    </dgm:pt>
    <dgm:pt modelId="{B388B219-E18B-42B1-8C41-24822B1C6B4C}" type="pres">
      <dgm:prSet presAssocID="{A0444D07-35C5-4C1B-8E7D-D5040D4CF06C}" presName="hierChild5" presStyleCnt="0"/>
      <dgm:spPr/>
    </dgm:pt>
    <dgm:pt modelId="{D123A5AE-D75D-4553-8B44-A7B08C08DED8}" type="pres">
      <dgm:prSet presAssocID="{7303D8D7-B9F4-4FB0-8A00-8EC6F6215F4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19983A4-DCD9-4220-B056-8AD00714E600}" type="pres">
      <dgm:prSet presAssocID="{A7FD39AE-7C77-41E0-989E-D8EB69647457}" presName="hierRoot2" presStyleCnt="0">
        <dgm:presLayoutVars>
          <dgm:hierBranch val="init"/>
        </dgm:presLayoutVars>
      </dgm:prSet>
      <dgm:spPr/>
    </dgm:pt>
    <dgm:pt modelId="{35361725-95A5-4DEB-8C45-BE83327DE92A}" type="pres">
      <dgm:prSet presAssocID="{A7FD39AE-7C77-41E0-989E-D8EB69647457}" presName="rootComposite" presStyleCnt="0"/>
      <dgm:spPr/>
    </dgm:pt>
    <dgm:pt modelId="{4C3BD428-69A8-461C-98E2-D46BBA61D793}" type="pres">
      <dgm:prSet presAssocID="{A7FD39AE-7C77-41E0-989E-D8EB696474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7FBC75-70A3-43F2-A9C8-4F9F33BD695B}" type="pres">
      <dgm:prSet presAssocID="{A7FD39AE-7C77-41E0-989E-D8EB69647457}" presName="rootConnector" presStyleLbl="node2" presStyleIdx="1" presStyleCnt="3"/>
      <dgm:spPr/>
      <dgm:t>
        <a:bodyPr/>
        <a:lstStyle/>
        <a:p>
          <a:endParaRPr lang="ru-RU"/>
        </a:p>
      </dgm:t>
    </dgm:pt>
    <dgm:pt modelId="{A7107221-4D8F-4F62-8823-51B8A45F7FAB}" type="pres">
      <dgm:prSet presAssocID="{A7FD39AE-7C77-41E0-989E-D8EB69647457}" presName="hierChild4" presStyleCnt="0"/>
      <dgm:spPr/>
    </dgm:pt>
    <dgm:pt modelId="{D495741B-E6E0-42A7-A52F-A57BF8CCE32C}" type="pres">
      <dgm:prSet presAssocID="{A7FD39AE-7C77-41E0-989E-D8EB69647457}" presName="hierChild5" presStyleCnt="0"/>
      <dgm:spPr/>
    </dgm:pt>
    <dgm:pt modelId="{13592E6C-98FF-4165-BF26-709269BB9EAE}" type="pres">
      <dgm:prSet presAssocID="{292448C4-85E9-4580-A2D7-1B35717A2BB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60FEE6C-BB58-47D9-9BAC-0D93E62EABAE}" type="pres">
      <dgm:prSet presAssocID="{8242473E-3A3E-4863-9231-37E32438ED00}" presName="hierRoot2" presStyleCnt="0">
        <dgm:presLayoutVars>
          <dgm:hierBranch val="init"/>
        </dgm:presLayoutVars>
      </dgm:prSet>
      <dgm:spPr/>
    </dgm:pt>
    <dgm:pt modelId="{34B3A2C8-7668-4743-BD7E-71EEA8F78DC1}" type="pres">
      <dgm:prSet presAssocID="{8242473E-3A3E-4863-9231-37E32438ED00}" presName="rootComposite" presStyleCnt="0"/>
      <dgm:spPr/>
    </dgm:pt>
    <dgm:pt modelId="{7535BC6F-7775-4885-9DC4-F438FD798AEF}" type="pres">
      <dgm:prSet presAssocID="{8242473E-3A3E-4863-9231-37E32438ED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12FAC0-DEA5-4C54-B882-93C986323ED1}" type="pres">
      <dgm:prSet presAssocID="{8242473E-3A3E-4863-9231-37E32438ED0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B678BDC-CC9D-4EFC-8A48-F7A05E549173}" type="pres">
      <dgm:prSet presAssocID="{8242473E-3A3E-4863-9231-37E32438ED00}" presName="hierChild4" presStyleCnt="0"/>
      <dgm:spPr/>
    </dgm:pt>
    <dgm:pt modelId="{3F256C56-48B9-4A54-BCDD-192C4164A443}" type="pres">
      <dgm:prSet presAssocID="{8242473E-3A3E-4863-9231-37E32438ED00}" presName="hierChild5" presStyleCnt="0"/>
      <dgm:spPr/>
    </dgm:pt>
    <dgm:pt modelId="{F1570DC5-FBDC-4FE7-A8B9-02DEB92640BF}" type="pres">
      <dgm:prSet presAssocID="{B9F60686-9C19-40C5-BC1E-927A9AF0384D}" presName="hierChild3" presStyleCnt="0"/>
      <dgm:spPr/>
    </dgm:pt>
  </dgm:ptLst>
  <dgm:cxnLst>
    <dgm:cxn modelId="{0341BCE3-0048-4955-8466-8E2C6A786D96}" type="presOf" srcId="{C78B55C0-829E-4BDF-A3FB-8F62282898E9}" destId="{D76D3EBF-9E6A-4D9C-890D-185C465F2F5F}" srcOrd="0" destOrd="0" presId="urn:microsoft.com/office/officeart/2005/8/layout/orgChart1"/>
    <dgm:cxn modelId="{ABD537B2-2E7D-4E23-BB2E-3E131F3E60B3}" srcId="{B9F60686-9C19-40C5-BC1E-927A9AF0384D}" destId="{8242473E-3A3E-4863-9231-37E32438ED00}" srcOrd="2" destOrd="0" parTransId="{292448C4-85E9-4580-A2D7-1B35717A2BBB}" sibTransId="{814C9983-B768-4839-97F7-960140015C78}"/>
    <dgm:cxn modelId="{E740A165-269D-4A58-A8C8-B0C1F02E497E}" type="presOf" srcId="{A0444D07-35C5-4C1B-8E7D-D5040D4CF06C}" destId="{CF0DC05E-8432-41F8-BF59-5A785ECF5ED1}" srcOrd="1" destOrd="0" presId="urn:microsoft.com/office/officeart/2005/8/layout/orgChart1"/>
    <dgm:cxn modelId="{D470A937-C371-41B1-BC2F-8B38ABED17B5}" srcId="{C78B55C0-829E-4BDF-A3FB-8F62282898E9}" destId="{B9F60686-9C19-40C5-BC1E-927A9AF0384D}" srcOrd="0" destOrd="0" parTransId="{BF595EF1-CF74-40BE-AA74-33517CE1924E}" sibTransId="{A9089E8F-CEB4-4966-A97F-597F42A263C3}"/>
    <dgm:cxn modelId="{75B7EE98-7BF8-423F-B6D4-BABD9D6E4E48}" type="presOf" srcId="{B9F60686-9C19-40C5-BC1E-927A9AF0384D}" destId="{C5551292-7F19-4113-A6BC-FAB8BEB98306}" srcOrd="1" destOrd="0" presId="urn:microsoft.com/office/officeart/2005/8/layout/orgChart1"/>
    <dgm:cxn modelId="{5B0C9FBE-95A7-4BA2-AE52-2B943E0A7D94}" type="presOf" srcId="{A0444D07-35C5-4C1B-8E7D-D5040D4CF06C}" destId="{25940B92-42D4-4134-B610-D93B038F786A}" srcOrd="0" destOrd="0" presId="urn:microsoft.com/office/officeart/2005/8/layout/orgChart1"/>
    <dgm:cxn modelId="{D429727F-DCC5-4EE0-9ADE-C7C6DC536F88}" type="presOf" srcId="{7303D8D7-B9F4-4FB0-8A00-8EC6F6215F4C}" destId="{D123A5AE-D75D-4553-8B44-A7B08C08DED8}" srcOrd="0" destOrd="0" presId="urn:microsoft.com/office/officeart/2005/8/layout/orgChart1"/>
    <dgm:cxn modelId="{52E99F14-336D-40D1-9750-21E0BB31A725}" type="presOf" srcId="{8242473E-3A3E-4863-9231-37E32438ED00}" destId="{5212FAC0-DEA5-4C54-B882-93C986323ED1}" srcOrd="1" destOrd="0" presId="urn:microsoft.com/office/officeart/2005/8/layout/orgChart1"/>
    <dgm:cxn modelId="{191CC070-48BE-43E4-8353-3860EBD48E75}" type="presOf" srcId="{A7FD39AE-7C77-41E0-989E-D8EB69647457}" destId="{4C3BD428-69A8-461C-98E2-D46BBA61D793}" srcOrd="0" destOrd="0" presId="urn:microsoft.com/office/officeart/2005/8/layout/orgChart1"/>
    <dgm:cxn modelId="{4DD04CB5-7C53-44A5-9161-293B3553EE1C}" type="presOf" srcId="{A7FD39AE-7C77-41E0-989E-D8EB69647457}" destId="{CD7FBC75-70A3-43F2-A9C8-4F9F33BD695B}" srcOrd="1" destOrd="0" presId="urn:microsoft.com/office/officeart/2005/8/layout/orgChart1"/>
    <dgm:cxn modelId="{F837B042-103A-4A1D-A992-ABCFF8DFF31C}" srcId="{B9F60686-9C19-40C5-BC1E-927A9AF0384D}" destId="{A0444D07-35C5-4C1B-8E7D-D5040D4CF06C}" srcOrd="0" destOrd="0" parTransId="{CE6310ED-B155-412A-AA85-17AF32C393C6}" sibTransId="{38C4B614-7DDA-4266-B7CE-D18C86A5EFB4}"/>
    <dgm:cxn modelId="{29422B8F-054A-4BFC-8C81-25A3A867A94A}" srcId="{B9F60686-9C19-40C5-BC1E-927A9AF0384D}" destId="{A7FD39AE-7C77-41E0-989E-D8EB69647457}" srcOrd="1" destOrd="0" parTransId="{7303D8D7-B9F4-4FB0-8A00-8EC6F6215F4C}" sibTransId="{B693FE93-70AC-4791-BECF-6C58DA59101A}"/>
    <dgm:cxn modelId="{57B1760A-C10E-4D3F-817D-D62A476144AF}" type="presOf" srcId="{292448C4-85E9-4580-A2D7-1B35717A2BBB}" destId="{13592E6C-98FF-4165-BF26-709269BB9EAE}" srcOrd="0" destOrd="0" presId="urn:microsoft.com/office/officeart/2005/8/layout/orgChart1"/>
    <dgm:cxn modelId="{46F21FB7-2E37-4E81-ACA2-5B427415CE9C}" type="presOf" srcId="{8242473E-3A3E-4863-9231-37E32438ED00}" destId="{7535BC6F-7775-4885-9DC4-F438FD798AEF}" srcOrd="0" destOrd="0" presId="urn:microsoft.com/office/officeart/2005/8/layout/orgChart1"/>
    <dgm:cxn modelId="{AA953832-B544-401F-B9A0-2E631F53F946}" type="presOf" srcId="{B9F60686-9C19-40C5-BC1E-927A9AF0384D}" destId="{AC64CD3E-37F1-4485-8AD2-23A897039118}" srcOrd="0" destOrd="0" presId="urn:microsoft.com/office/officeart/2005/8/layout/orgChart1"/>
    <dgm:cxn modelId="{F7AB468C-4B16-4E8F-B38E-3BBDA891D7F1}" type="presOf" srcId="{CE6310ED-B155-412A-AA85-17AF32C393C6}" destId="{F26386B5-3802-4DD6-B60B-2EE33BFC58C7}" srcOrd="0" destOrd="0" presId="urn:microsoft.com/office/officeart/2005/8/layout/orgChart1"/>
    <dgm:cxn modelId="{B00F9801-6F74-4A23-896B-859FD623D434}" type="presParOf" srcId="{D76D3EBF-9E6A-4D9C-890D-185C465F2F5F}" destId="{B6F8C81F-0C75-400D-A3ED-9339A8602773}" srcOrd="0" destOrd="0" presId="urn:microsoft.com/office/officeart/2005/8/layout/orgChart1"/>
    <dgm:cxn modelId="{8297E4C8-CB6B-48CB-B828-D0CC0DEAE21F}" type="presParOf" srcId="{B6F8C81F-0C75-400D-A3ED-9339A8602773}" destId="{BC75A8CE-653B-41A9-ADD4-6D15ED495E11}" srcOrd="0" destOrd="0" presId="urn:microsoft.com/office/officeart/2005/8/layout/orgChart1"/>
    <dgm:cxn modelId="{FB603D99-82E2-450C-ABE6-6D914946D5CA}" type="presParOf" srcId="{BC75A8CE-653B-41A9-ADD4-6D15ED495E11}" destId="{AC64CD3E-37F1-4485-8AD2-23A897039118}" srcOrd="0" destOrd="0" presId="urn:microsoft.com/office/officeart/2005/8/layout/orgChart1"/>
    <dgm:cxn modelId="{B156F2C9-A965-4826-BB13-6CAAB089B45D}" type="presParOf" srcId="{BC75A8CE-653B-41A9-ADD4-6D15ED495E11}" destId="{C5551292-7F19-4113-A6BC-FAB8BEB98306}" srcOrd="1" destOrd="0" presId="urn:microsoft.com/office/officeart/2005/8/layout/orgChart1"/>
    <dgm:cxn modelId="{E4D4AEDC-B043-4177-A992-742731820A37}" type="presParOf" srcId="{B6F8C81F-0C75-400D-A3ED-9339A8602773}" destId="{C1EA2BC0-0EB2-448C-ACCA-6C7E821D74B2}" srcOrd="1" destOrd="0" presId="urn:microsoft.com/office/officeart/2005/8/layout/orgChart1"/>
    <dgm:cxn modelId="{2E4C4211-E7A7-4290-85FC-3DA085B37C53}" type="presParOf" srcId="{C1EA2BC0-0EB2-448C-ACCA-6C7E821D74B2}" destId="{F26386B5-3802-4DD6-B60B-2EE33BFC58C7}" srcOrd="0" destOrd="0" presId="urn:microsoft.com/office/officeart/2005/8/layout/orgChart1"/>
    <dgm:cxn modelId="{86FE6488-CF84-4765-B73A-4D6941A06FE8}" type="presParOf" srcId="{C1EA2BC0-0EB2-448C-ACCA-6C7E821D74B2}" destId="{907C59F2-BEE8-4A9B-A35F-D5F3A95D0466}" srcOrd="1" destOrd="0" presId="urn:microsoft.com/office/officeart/2005/8/layout/orgChart1"/>
    <dgm:cxn modelId="{33CCD478-8419-4C00-B5F1-7DF4BF5DADF3}" type="presParOf" srcId="{907C59F2-BEE8-4A9B-A35F-D5F3A95D0466}" destId="{84E6F2F6-598D-4784-9133-FFD6CB39E4A0}" srcOrd="0" destOrd="0" presId="urn:microsoft.com/office/officeart/2005/8/layout/orgChart1"/>
    <dgm:cxn modelId="{62DAE66D-C685-420A-8F1F-1D0ABCD97986}" type="presParOf" srcId="{84E6F2F6-598D-4784-9133-FFD6CB39E4A0}" destId="{25940B92-42D4-4134-B610-D93B038F786A}" srcOrd="0" destOrd="0" presId="urn:microsoft.com/office/officeart/2005/8/layout/orgChart1"/>
    <dgm:cxn modelId="{8DB74810-DF29-48E5-993C-BE50DA6286A3}" type="presParOf" srcId="{84E6F2F6-598D-4784-9133-FFD6CB39E4A0}" destId="{CF0DC05E-8432-41F8-BF59-5A785ECF5ED1}" srcOrd="1" destOrd="0" presId="urn:microsoft.com/office/officeart/2005/8/layout/orgChart1"/>
    <dgm:cxn modelId="{349EFCA9-0472-48EA-804F-4CF4244F36BF}" type="presParOf" srcId="{907C59F2-BEE8-4A9B-A35F-D5F3A95D0466}" destId="{53D4CF54-D54F-477A-AC5C-FC3E3AF80867}" srcOrd="1" destOrd="0" presId="urn:microsoft.com/office/officeart/2005/8/layout/orgChart1"/>
    <dgm:cxn modelId="{E36F9817-FF3E-4335-8CDA-DADACC3AB59A}" type="presParOf" srcId="{907C59F2-BEE8-4A9B-A35F-D5F3A95D0466}" destId="{B388B219-E18B-42B1-8C41-24822B1C6B4C}" srcOrd="2" destOrd="0" presId="urn:microsoft.com/office/officeart/2005/8/layout/orgChart1"/>
    <dgm:cxn modelId="{9786C4A7-ED7F-4776-8E6E-6B3049DCE3FE}" type="presParOf" srcId="{C1EA2BC0-0EB2-448C-ACCA-6C7E821D74B2}" destId="{D123A5AE-D75D-4553-8B44-A7B08C08DED8}" srcOrd="2" destOrd="0" presId="urn:microsoft.com/office/officeart/2005/8/layout/orgChart1"/>
    <dgm:cxn modelId="{29ECBF04-EB90-4590-B673-89D9B149B1BC}" type="presParOf" srcId="{C1EA2BC0-0EB2-448C-ACCA-6C7E821D74B2}" destId="{C19983A4-DCD9-4220-B056-8AD00714E600}" srcOrd="3" destOrd="0" presId="urn:microsoft.com/office/officeart/2005/8/layout/orgChart1"/>
    <dgm:cxn modelId="{585E7213-46E3-4EF2-A41D-23F644EFBFBA}" type="presParOf" srcId="{C19983A4-DCD9-4220-B056-8AD00714E600}" destId="{35361725-95A5-4DEB-8C45-BE83327DE92A}" srcOrd="0" destOrd="0" presId="urn:microsoft.com/office/officeart/2005/8/layout/orgChart1"/>
    <dgm:cxn modelId="{EDCA386B-3CF1-4168-9D49-B72B2FE6C471}" type="presParOf" srcId="{35361725-95A5-4DEB-8C45-BE83327DE92A}" destId="{4C3BD428-69A8-461C-98E2-D46BBA61D793}" srcOrd="0" destOrd="0" presId="urn:microsoft.com/office/officeart/2005/8/layout/orgChart1"/>
    <dgm:cxn modelId="{68FC7612-64B2-483A-AF46-F45ABDBE15D1}" type="presParOf" srcId="{35361725-95A5-4DEB-8C45-BE83327DE92A}" destId="{CD7FBC75-70A3-43F2-A9C8-4F9F33BD695B}" srcOrd="1" destOrd="0" presId="urn:microsoft.com/office/officeart/2005/8/layout/orgChart1"/>
    <dgm:cxn modelId="{AE5AF43A-9865-4D4E-BAF3-75BEFA1024C3}" type="presParOf" srcId="{C19983A4-DCD9-4220-B056-8AD00714E600}" destId="{A7107221-4D8F-4F62-8823-51B8A45F7FAB}" srcOrd="1" destOrd="0" presId="urn:microsoft.com/office/officeart/2005/8/layout/orgChart1"/>
    <dgm:cxn modelId="{EB7329F4-D17E-4A33-941B-E0734073C10C}" type="presParOf" srcId="{C19983A4-DCD9-4220-B056-8AD00714E600}" destId="{D495741B-E6E0-42A7-A52F-A57BF8CCE32C}" srcOrd="2" destOrd="0" presId="urn:microsoft.com/office/officeart/2005/8/layout/orgChart1"/>
    <dgm:cxn modelId="{7F1A8C7C-006C-4161-BD02-1E22189EAEAB}" type="presParOf" srcId="{C1EA2BC0-0EB2-448C-ACCA-6C7E821D74B2}" destId="{13592E6C-98FF-4165-BF26-709269BB9EAE}" srcOrd="4" destOrd="0" presId="urn:microsoft.com/office/officeart/2005/8/layout/orgChart1"/>
    <dgm:cxn modelId="{C0DA026F-7DA0-49CC-8973-529D38710FE4}" type="presParOf" srcId="{C1EA2BC0-0EB2-448C-ACCA-6C7E821D74B2}" destId="{560FEE6C-BB58-47D9-9BAC-0D93E62EABAE}" srcOrd="5" destOrd="0" presId="urn:microsoft.com/office/officeart/2005/8/layout/orgChart1"/>
    <dgm:cxn modelId="{B77C1CF3-DA31-4615-BB2F-EC67293B51A3}" type="presParOf" srcId="{560FEE6C-BB58-47D9-9BAC-0D93E62EABAE}" destId="{34B3A2C8-7668-4743-BD7E-71EEA8F78DC1}" srcOrd="0" destOrd="0" presId="urn:microsoft.com/office/officeart/2005/8/layout/orgChart1"/>
    <dgm:cxn modelId="{8A03F3D7-D8A6-486E-B965-FA1FD121F390}" type="presParOf" srcId="{34B3A2C8-7668-4743-BD7E-71EEA8F78DC1}" destId="{7535BC6F-7775-4885-9DC4-F438FD798AEF}" srcOrd="0" destOrd="0" presId="urn:microsoft.com/office/officeart/2005/8/layout/orgChart1"/>
    <dgm:cxn modelId="{6CF534F9-A291-4EFA-B326-11DA4455ADCF}" type="presParOf" srcId="{34B3A2C8-7668-4743-BD7E-71EEA8F78DC1}" destId="{5212FAC0-DEA5-4C54-B882-93C986323ED1}" srcOrd="1" destOrd="0" presId="urn:microsoft.com/office/officeart/2005/8/layout/orgChart1"/>
    <dgm:cxn modelId="{D3FE3A74-D632-474C-B5B2-82AB1B362AA6}" type="presParOf" srcId="{560FEE6C-BB58-47D9-9BAC-0D93E62EABAE}" destId="{2B678BDC-CC9D-4EFC-8A48-F7A05E549173}" srcOrd="1" destOrd="0" presId="urn:microsoft.com/office/officeart/2005/8/layout/orgChart1"/>
    <dgm:cxn modelId="{94D4E4F2-E7DE-44E8-8412-23D60D7977E7}" type="presParOf" srcId="{560FEE6C-BB58-47D9-9BAC-0D93E62EABAE}" destId="{3F256C56-48B9-4A54-BCDD-192C4164A443}" srcOrd="2" destOrd="0" presId="urn:microsoft.com/office/officeart/2005/8/layout/orgChart1"/>
    <dgm:cxn modelId="{5E2D6B37-AC27-42E2-A407-291C6EB2114C}" type="presParOf" srcId="{B6F8C81F-0C75-400D-A3ED-9339A8602773}" destId="{F1570DC5-FBDC-4FE7-A8B9-02DEB92640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3FCA9B-1EBD-49FD-9749-8E4F7622196A}">
      <dsp:nvSpPr>
        <dsp:cNvPr id="0" name=""/>
        <dsp:cNvSpPr/>
      </dsp:nvSpPr>
      <dsp:spPr>
        <a:xfrm>
          <a:off x="4240227" y="3760136"/>
          <a:ext cx="2999992" cy="52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29"/>
              </a:lnTo>
              <a:lnTo>
                <a:pt x="2999992" y="260329"/>
              </a:lnTo>
              <a:lnTo>
                <a:pt x="2999992" y="5206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F3011-7AD8-4B11-B763-885F9CF2B077}">
      <dsp:nvSpPr>
        <dsp:cNvPr id="0" name=""/>
        <dsp:cNvSpPr/>
      </dsp:nvSpPr>
      <dsp:spPr>
        <a:xfrm>
          <a:off x="4194507" y="3760136"/>
          <a:ext cx="91440" cy="52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6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55E59-F8F4-412A-B4E2-5F7DA50B7928}">
      <dsp:nvSpPr>
        <dsp:cNvPr id="0" name=""/>
        <dsp:cNvSpPr/>
      </dsp:nvSpPr>
      <dsp:spPr>
        <a:xfrm>
          <a:off x="1240235" y="3760136"/>
          <a:ext cx="2999992" cy="520659"/>
        </a:xfrm>
        <a:custGeom>
          <a:avLst/>
          <a:gdLst/>
          <a:ahLst/>
          <a:cxnLst/>
          <a:rect l="0" t="0" r="0" b="0"/>
          <a:pathLst>
            <a:path>
              <a:moveTo>
                <a:pt x="2999992" y="0"/>
              </a:moveTo>
              <a:lnTo>
                <a:pt x="2999992" y="260329"/>
              </a:lnTo>
              <a:lnTo>
                <a:pt x="0" y="260329"/>
              </a:lnTo>
              <a:lnTo>
                <a:pt x="0" y="5206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175A7-32F5-4661-92EC-2D6B0563079E}">
      <dsp:nvSpPr>
        <dsp:cNvPr id="0" name=""/>
        <dsp:cNvSpPr/>
      </dsp:nvSpPr>
      <dsp:spPr>
        <a:xfrm>
          <a:off x="2483360" y="1409023"/>
          <a:ext cx="3513734" cy="2351113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bg2">
                  <a:lumMod val="50000"/>
                </a:schemeClr>
              </a:solidFill>
            </a:rPr>
            <a:t>Використання геологічного середовища</a:t>
          </a:r>
          <a:endParaRPr lang="ru-RU" sz="4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483360" y="1409023"/>
        <a:ext cx="3513734" cy="2351113"/>
      </dsp:txXfrm>
    </dsp:sp>
    <dsp:sp modelId="{9F659F37-8B5E-42A8-980C-CA57DEE45B63}">
      <dsp:nvSpPr>
        <dsp:cNvPr id="0" name=""/>
        <dsp:cNvSpPr/>
      </dsp:nvSpPr>
      <dsp:spPr>
        <a:xfrm>
          <a:off x="569" y="4280796"/>
          <a:ext cx="2479332" cy="1239666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Джерело мінеральної сировини</a:t>
          </a:r>
          <a:endParaRPr lang="ru-RU" sz="2400" kern="1200" dirty="0"/>
        </a:p>
      </dsp:txBody>
      <dsp:txXfrm>
        <a:off x="569" y="4280796"/>
        <a:ext cx="2479332" cy="1239666"/>
      </dsp:txXfrm>
    </dsp:sp>
    <dsp:sp modelId="{E769E02A-9883-4214-8326-F73C6D6D706B}">
      <dsp:nvSpPr>
        <dsp:cNvPr id="0" name=""/>
        <dsp:cNvSpPr/>
      </dsp:nvSpPr>
      <dsp:spPr>
        <a:xfrm>
          <a:off x="3000561" y="4280796"/>
          <a:ext cx="2479332" cy="1239666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Місце нагромадження відходів</a:t>
          </a:r>
          <a:endParaRPr lang="ru-RU" sz="2400" kern="1200" dirty="0"/>
        </a:p>
      </dsp:txBody>
      <dsp:txXfrm>
        <a:off x="3000561" y="4280796"/>
        <a:ext cx="2479332" cy="1239666"/>
      </dsp:txXfrm>
    </dsp:sp>
    <dsp:sp modelId="{22B81F4C-4E10-4F06-A591-778365084FC8}">
      <dsp:nvSpPr>
        <dsp:cNvPr id="0" name=""/>
        <dsp:cNvSpPr/>
      </dsp:nvSpPr>
      <dsp:spPr>
        <a:xfrm>
          <a:off x="6000553" y="4280796"/>
          <a:ext cx="2479332" cy="1239666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Основа для будівництва </a:t>
          </a:r>
          <a:endParaRPr lang="ru-RU" sz="2400" kern="1200" dirty="0"/>
        </a:p>
      </dsp:txBody>
      <dsp:txXfrm>
        <a:off x="6000553" y="4280796"/>
        <a:ext cx="2479332" cy="1239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92E6C-98FF-4165-BF26-709269BB9EAE}">
      <dsp:nvSpPr>
        <dsp:cNvPr id="0" name=""/>
        <dsp:cNvSpPr/>
      </dsp:nvSpPr>
      <dsp:spPr>
        <a:xfrm>
          <a:off x="4275946" y="3439820"/>
          <a:ext cx="3025263" cy="52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22"/>
              </a:lnTo>
              <a:lnTo>
                <a:pt x="3025263" y="262522"/>
              </a:lnTo>
              <a:lnTo>
                <a:pt x="3025263" y="5250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3A5AE-D75D-4553-8B44-A7B08C08DED8}">
      <dsp:nvSpPr>
        <dsp:cNvPr id="0" name=""/>
        <dsp:cNvSpPr/>
      </dsp:nvSpPr>
      <dsp:spPr>
        <a:xfrm>
          <a:off x="4230226" y="3439820"/>
          <a:ext cx="91440" cy="52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386B5-3802-4DD6-B60B-2EE33BFC58C7}">
      <dsp:nvSpPr>
        <dsp:cNvPr id="0" name=""/>
        <dsp:cNvSpPr/>
      </dsp:nvSpPr>
      <dsp:spPr>
        <a:xfrm>
          <a:off x="1250683" y="3439820"/>
          <a:ext cx="3025263" cy="525045"/>
        </a:xfrm>
        <a:custGeom>
          <a:avLst/>
          <a:gdLst/>
          <a:ahLst/>
          <a:cxnLst/>
          <a:rect l="0" t="0" r="0" b="0"/>
          <a:pathLst>
            <a:path>
              <a:moveTo>
                <a:pt x="3025263" y="0"/>
              </a:moveTo>
              <a:lnTo>
                <a:pt x="3025263" y="262522"/>
              </a:lnTo>
              <a:lnTo>
                <a:pt x="0" y="262522"/>
              </a:lnTo>
              <a:lnTo>
                <a:pt x="0" y="5250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4CD3E-37F1-4485-8AD2-23A897039118}">
      <dsp:nvSpPr>
        <dsp:cNvPr id="0" name=""/>
        <dsp:cNvSpPr/>
      </dsp:nvSpPr>
      <dsp:spPr>
        <a:xfrm>
          <a:off x="2408221" y="1285882"/>
          <a:ext cx="3735450" cy="2153937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50000"/>
                </a:schemeClr>
              </a:solidFill>
            </a:rPr>
            <a:t>Наслідки гео-розвідувальних робіт</a:t>
          </a:r>
          <a:endParaRPr lang="ru-RU" sz="3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408221" y="1285882"/>
        <a:ext cx="3735450" cy="2153937"/>
      </dsp:txXfrm>
    </dsp:sp>
    <dsp:sp modelId="{25940B92-42D4-4134-B610-D93B038F786A}">
      <dsp:nvSpPr>
        <dsp:cNvPr id="0" name=""/>
        <dsp:cNvSpPr/>
      </dsp:nvSpPr>
      <dsp:spPr>
        <a:xfrm>
          <a:off x="574" y="3964866"/>
          <a:ext cx="2500217" cy="1250108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Активізація ерозійного процесу</a:t>
          </a:r>
          <a:endParaRPr lang="ru-RU" sz="2400" kern="1200" dirty="0"/>
        </a:p>
      </dsp:txBody>
      <dsp:txXfrm>
        <a:off x="574" y="3964866"/>
        <a:ext cx="2500217" cy="1250108"/>
      </dsp:txXfrm>
    </dsp:sp>
    <dsp:sp modelId="{4C3BD428-69A8-461C-98E2-D46BBA61D793}">
      <dsp:nvSpPr>
        <dsp:cNvPr id="0" name=""/>
        <dsp:cNvSpPr/>
      </dsp:nvSpPr>
      <dsp:spPr>
        <a:xfrm>
          <a:off x="3025837" y="3964866"/>
          <a:ext cx="2500217" cy="1250108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Стимулювання яроутворення</a:t>
          </a:r>
        </a:p>
      </dsp:txBody>
      <dsp:txXfrm>
        <a:off x="3025837" y="3964866"/>
        <a:ext cx="2500217" cy="1250108"/>
      </dsp:txXfrm>
    </dsp:sp>
    <dsp:sp modelId="{7535BC6F-7775-4885-9DC4-F438FD798AEF}">
      <dsp:nvSpPr>
        <dsp:cNvPr id="0" name=""/>
        <dsp:cNvSpPr/>
      </dsp:nvSpPr>
      <dsp:spPr>
        <a:xfrm>
          <a:off x="6051101" y="3964866"/>
          <a:ext cx="2500217" cy="1250108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Пошкодження ґрунтово-рослинного покриву</a:t>
          </a:r>
        </a:p>
      </dsp:txBody>
      <dsp:txXfrm>
        <a:off x="6051101" y="3964866"/>
        <a:ext cx="2500217" cy="125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A2628-BB38-4C4C-BAFC-72698D0EDADE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8FD9-112D-47D9-A8F2-A5D7B97796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69CA6F-2AB5-4F53-89CB-88F0F82CE04C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24546F-1BDE-4819-83AA-DDCA52E630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29684" cy="4377098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Міжнародний стратиграфічний комітет (МСК) наприкінці 2000 р. прийняв рішення вважати час з початку другого кварталу 2001 р. новим геологічним періодом у складі кайнозойської ери. Період назвали </a:t>
            </a:r>
            <a:r>
              <a:rPr lang="uk-UA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п'ятеричним</a:t>
            </a:r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(Г), або </a:t>
            </a:r>
            <a:r>
              <a:rPr lang="uk-UA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техногеном</a:t>
            </a:r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Тепер усі держави зобов'язані кожні 5 років подавати до МСК звіт про об­сяги здійснених гірничих робіт, які за складом породи, у якій кількості і звідки переміщені, де ними утворені товщі </a:t>
            </a:r>
            <a:r>
              <a:rPr lang="uk-UA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п'ятеричних</a:t>
            </a:r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або </a:t>
            </a:r>
            <a:r>
              <a:rPr lang="uk-UA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техногенових</a:t>
            </a:r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, відкладів. Що, на вашу думку, спонукало вчених до такого рішення? Це в Україні найпоширенішими є </a:t>
            </a:r>
            <a:r>
              <a:rPr lang="uk-UA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техногенові</a:t>
            </a:r>
            <a:r>
              <a:rPr lang="uk-UA" sz="200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200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відклади</a:t>
            </a:r>
            <a:r>
              <a:rPr lang="uk-UA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? Який їх склад, походження?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000" b="1" dirty="0">
              <a:solidFill>
                <a:schemeClr val="bg2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643050"/>
            <a:ext cx="3929090" cy="4357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підземному видобутку твердих корисних копалин утворюються:підземні гірські виробки ,що залишаються незаповненими відпрацьованою породою і над ними починаєтьсчя осідання земної поверхні. Нагромадження техногенних відкладів у вигляді териконів вилучають із природного кругообігу значні площі, псують навколишні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28662" y="1928802"/>
            <a:ext cx="3619496" cy="2886076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images.jpg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1846"/>
            <a:ext cx="3333755" cy="221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.jpg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500306"/>
            <a:ext cx="2752727" cy="206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удівництво_тунелю_Готхард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4429132"/>
            <a:ext cx="2640511" cy="198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785794"/>
            <a:ext cx="3071834" cy="4271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видобутку корисних копалин відкритим способом геологічне середовище порушується виїмками гірських порід – кар′єрами, площа яких може досягати десятків квадратних кілометрів, а глибина сотень метрів.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4583186" cy="314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rgo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4732248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57884" y="571480"/>
            <a:ext cx="3000396" cy="58435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Загалом велика частина території України надзвичайно уражена небезпечними геологічними процесами як природно-історичного, так і техногенного походження, що спричинюють складні техноприродні аварії і катастрофи, кількість і масштаби яких значно збільшилися за останні 5 років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errai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5465164" cy="367485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142984"/>
            <a:ext cx="4176714" cy="4248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Значної шкоди ландшафтам України завдає гірничо-видобувна і вугільна галузі промисловості. Від цієї діяльності особливо багато терпить Придніпровсько-Донецький регіон.Відвали пустої породи займають значні території, погіршуючи стан грунтів, забруднюючи повітря.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11569_html_7d6d10b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429156" cy="296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4428_html_m2badd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86190"/>
            <a:ext cx="3718406" cy="264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500042"/>
            <a:ext cx="3500462" cy="5200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Терикон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насип конічної форми з відвалу, які витягаються з шахт в ході видобування вугілля або руди. За мінеральним складом терикони належать до полімінеральних і мають змішаний характер: піщаноглинисті з вуглевміщуючими породами.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208210925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4000528" cy="290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429950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642918"/>
            <a:ext cx="3962400" cy="4381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зв′язку з широкомасштабним руйнуванням господарською діяльностю геологічного середовища все більш актуальною стає проблема його раціонального використання. На місці та в околицях ведення геологорозвідувальних та гірничовидобувних робіт слід уникати засмічення території побутовими та виробничими відходами.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р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29180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0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1959840" cy="46036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428604"/>
            <a:ext cx="4029092" cy="4057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складу та будови приповерхневої товщі гірських порід і рухів земної кори залежать особливості рельєфу земної поверхні.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Гірські породи безпосередньо впливають на грунти і рослинний покрив, які на них розвиваються, а посередньо – також і на тваринний світ, клімат, тощо.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150340_3069de6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3929066"/>
            <a:ext cx="3690937" cy="274492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857232"/>
            <a:ext cx="3457588" cy="41290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Щоб уникнути руйнування геологічного середовища при будівництві, необхідно обов′язково виконувати весь комплекс інженерно-геологічних розвідувань. Адже, навантаження на гірські породи не повинні перевищувати межу їхньої міцності та деформаційної стійкості.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67688426_168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429156" cy="294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kethumb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00438"/>
            <a:ext cx="428896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000108"/>
            <a:ext cx="3714776" cy="4271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 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Необхідно здійснювати рекультивацію земель на місці відпрацьованих відкритим способом родовищ корисних копалин.Це поняття охоплює весь комплекс робіт, спрямованих на відновлення родючості й народногосподарської цінності порушених земель. Для того щоб уникнути осідання земель над підземними виробками необхідно заповнювати їх після відпрацювання відходами видобутку мінеральної сировини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4019560" cy="30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екультивация_нарушенных_зем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643314"/>
            <a:ext cx="3890974" cy="274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15304" cy="30718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Екологічна ситуація в Україні потребує  спеціалізованих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робіт з метою встановлення умов утворення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промислових відходів,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способів нейтралізації негативних  наслідків розробки родовищ корисних копалин і діяльності гірничопереробних промислових підприємств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214686"/>
            <a:ext cx="3000371" cy="300038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Вплив техногенної діяльності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571612"/>
            <a:ext cx="3714776" cy="4557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Глобальний характер діяльності людини призводить до якісних змін у природній біогеохімічній циклічності процесів біосфери. Щорічно з надр Землі видобувається понад 100 млрд т корисних копалин, виплавляється близько 800 млн т різних металів, виробляється понад 60 млн т не відомих у природі синтетичних матеріалів.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атмосферу надходить близько 20 млрд т двоокису вуглецю і понад 700 млн т інших паро- та газоподібних сполук і твердих частинок.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16368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D8SSaHd7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29066"/>
            <a:ext cx="361949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/>
              <a:t>Дякуємо</a:t>
            </a:r>
            <a:r>
              <a:rPr lang="uk-UA" sz="6000" dirty="0" smtClean="0"/>
              <a:t> </a:t>
            </a:r>
            <a:r>
              <a:rPr lang="uk-UA" sz="6000" b="1" dirty="0" smtClean="0"/>
              <a:t>за</a:t>
            </a:r>
            <a:r>
              <a:rPr lang="uk-UA" sz="6000" dirty="0" smtClean="0"/>
              <a:t> </a:t>
            </a:r>
            <a:r>
              <a:rPr lang="uk-UA" sz="6000" b="1" dirty="0" smtClean="0"/>
              <a:t>увагу</a:t>
            </a:r>
            <a:r>
              <a:rPr lang="uk-UA" sz="6000" dirty="0" smtClean="0"/>
              <a:t>!</a:t>
            </a:r>
            <a:endParaRPr lang="ru-RU" sz="6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1071546"/>
            <a:ext cx="4105276" cy="44624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иття людини минає у створеному нею продукті історичного, і особливо соціального, розвитку людства — техногенному середовищі. . Оскільки техногенне середовище є продуктом суспільної діяльності людства, для нього, як і для будь-якої форми діяльності, характерні наявність небезпеки і шкоди для здоров'я людини.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rticle_Dayneko_Pic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357167"/>
            <a:ext cx="411482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izhny-tagil-russia-city-factory-museum-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3929060" cy="299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Геологічне середовище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857364"/>
            <a:ext cx="3814778" cy="44862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Гірські породи верхньої частини літосфери, що перебувають під впливом інженерно-господарської діяльності людей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геологічним середовищем.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сер ХХ ст. людина, за визначенням В.І.Вернадського, стала найбільшою геологічною силою на нашій планеті.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kraine._Kamenets-Podolsk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35087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-214338"/>
          <a:ext cx="8480455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Нераціональне використання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1857364"/>
            <a:ext cx="3457588" cy="4414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Людська діяльність піднімає з глибин Землі величезні маси ендогенних мінералів, збагачених рідкісними для поверхні хімічними елементами – важкими металами, радіонуклідами тощо, навіть незначні концентрації яких небезпечні для живих організмів.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34519008_tushenie-t.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4546629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214422"/>
            <a:ext cx="3957654" cy="49149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Найбільш негативно впливають на геологічне середовище гірничовидобувна і будівельна промисловість. Тільки 10% мінеральної сировини, що людина добуває з надр планети перетворюється на готову продукцію, решта 90% забруднює біосферу. До 1962 р. на поверхні Землі накопичилось 861 млрд. т техногенних геологічних відкладів. За три останні десятиріччя ця цифра потроїлася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397203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ffektivnost_raboti_gorno_shahtnogo_oborudovaniy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357166"/>
            <a:ext cx="4000528" cy="4629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бурінні сучасних надглибоких свердловин на поверхню Землі піднімаються великі об′єми гірських порід, які захаращують і забруднюють околиці місце розташування свердловин.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Залишені у вигляді відвалів ці техногенні відклади розмиваються дощовими і талими водами і забруднюють навколишню територію шкідливими для живих організмів сполуками.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file1_html_2a45b8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999232" cy="467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preimushestva-burenija-skvazhin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4572008"/>
            <a:ext cx="2699046" cy="206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0"/>
          <a:ext cx="8551893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7DEA"/>
      </a:accent1>
      <a:accent2>
        <a:srgbClr val="51D9FF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</TotalTime>
  <Words>721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Міжнародний стратиграфічний комітет (МСК) наприкінці 2000 р. прийняв рішення вважати час з початку другого кварталу 2001 р. новим геологічним періодом у складі кайнозойської ери. Період назвали п'ятеричним (Г), або техногеном. Тепер усі держави зобов'язані кожні 5 років подавати до МСК звіт про об­сяги здійснених гірничих робіт, які за складом породи, у якій кількості і звідки переміщені, де ними утворені товщі п'ятеричних, або техногенових, відкладів. Що, на вашу думку, спонукало вчених до такого рішення? Це в Україні найпоширенішими є техногенові відклади? Який їх склад, походження? </vt:lpstr>
      <vt:lpstr>Вплив техногенної діяльності</vt:lpstr>
      <vt:lpstr>Слайд 3</vt:lpstr>
      <vt:lpstr>Геологічне середовище </vt:lpstr>
      <vt:lpstr>Слайд 5</vt:lpstr>
      <vt:lpstr>Нераціональне використання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Екологічна ситуація в Україні потребує  спеціалізованих  робіт з метою встановлення умов утворення    промислових відходів, способів нейтралізації негативних  наслідків розробки родовищ корисних копалин і діяльності гірничопереробних промислових підприємств. 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Ольчік</cp:lastModifiedBy>
  <cp:revision>22</cp:revision>
  <dcterms:created xsi:type="dcterms:W3CDTF">2013-09-14T17:47:42Z</dcterms:created>
  <dcterms:modified xsi:type="dcterms:W3CDTF">2013-10-30T20:20:48Z</dcterms:modified>
</cp:coreProperties>
</file>