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6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A5DA-4DF5-461A-A543-F77631DC3F8E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30C0F-5C80-47AC-9C62-D79D19D493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26001-A254-4CFC-B794-7FCE134EF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B2DB0-1BD3-45C2-AEB5-3D1DE4DB3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4B3ED-9355-4961-B79D-E675B3E9F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3758A-8593-4B65-94AC-D35CF76E7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E52A-ABB2-4FF1-8B5A-1132E811A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414A1-7B4A-4AA7-8A5A-6023991CA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40896-EB9A-4048-B5EB-5AEECDBA62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07F65-C66B-47E5-BC5B-0ECD1F0CD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8AC69-3D32-4210-9ED4-6548D4E1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C84AF-E1A8-4A7B-BFFD-B569DCFBF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75C6C-E680-488A-A04B-016A3ED25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3A1FE9D-12AE-4DF1-92C2-0E503B7A7BD1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9D8E4F-E468-4FB8-9012-7CBACACD35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057DB2B-EC2F-411C-B03B-7CA9ABDEF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785794"/>
            <a:ext cx="6858048" cy="280076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Бароко в </a:t>
            </a:r>
          </a:p>
          <a:p>
            <a:pPr algn="ctr"/>
            <a:r>
              <a:rPr lang="uk-UA" sz="8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україні</a:t>
            </a:r>
            <a:r>
              <a:rPr lang="uk-UA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72198" y="5715016"/>
            <a:ext cx="2786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Підготувала</a:t>
            </a:r>
            <a:r>
              <a:rPr lang="uk-UA" dirty="0" smtClean="0"/>
              <a:t>:</a:t>
            </a:r>
          </a:p>
          <a:p>
            <a:r>
              <a:rPr lang="uk-UA" dirty="0" smtClean="0"/>
              <a:t> </a:t>
            </a:r>
            <a:r>
              <a:rPr lang="uk-UA" dirty="0" smtClean="0"/>
              <a:t>учениця 9 класу </a:t>
            </a:r>
          </a:p>
          <a:p>
            <a:r>
              <a:rPr lang="uk-UA" dirty="0" smtClean="0"/>
              <a:t>Павленко Марина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88925" y="112713"/>
            <a:ext cx="4403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err="1"/>
              <a:t>Михайлівський</a:t>
            </a:r>
            <a:r>
              <a:rPr lang="ru-RU" dirty="0"/>
              <a:t> Золотоверхий </a:t>
            </a:r>
            <a:r>
              <a:rPr lang="ru-RU" dirty="0" err="1"/>
              <a:t>монастир</a:t>
            </a:r>
            <a:endParaRPr lang="ru-RU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571612"/>
            <a:ext cx="753368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БАРОКО </a:t>
            </a:r>
          </a:p>
          <a:p>
            <a:pPr algn="ctr"/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</a:p>
          <a:p>
            <a:pPr algn="ctr"/>
            <a:r>
              <a:rPr lang="uk-UA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ІТАЛІЇ</a:t>
            </a:r>
            <a:endParaRPr lang="ru-RU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інка\Desktop\Roma_Borromini_SAgnes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3190875" cy="2857500"/>
          </a:xfrm>
          <a:prstGeom prst="rect">
            <a:avLst/>
          </a:prstGeom>
          <a:noFill/>
        </p:spPr>
      </p:pic>
      <p:pic>
        <p:nvPicPr>
          <p:cNvPr id="6147" name="Picture 3" descr="C:\Users\Марінка\Desktop\боромін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290"/>
            <a:ext cx="4572000" cy="6057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0"/>
            <a:ext cx="49291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Культура італійського Високого Відродження сприяла й великим змінам в архітектурі. Розвиток </a:t>
            </a:r>
            <a:r>
              <a:rPr lang="uk-UA" dirty="0" err="1" smtClean="0"/>
              <a:t>ційї</a:t>
            </a:r>
            <a:r>
              <a:rPr lang="uk-UA" dirty="0" smtClean="0"/>
              <a:t> доби пов’язують з </a:t>
            </a:r>
            <a:r>
              <a:rPr lang="uk-UA" dirty="0" err="1"/>
              <a:t>Д</a:t>
            </a:r>
            <a:r>
              <a:rPr lang="uk-UA" dirty="0" err="1" smtClean="0"/>
              <a:t>онато</a:t>
            </a:r>
            <a:r>
              <a:rPr lang="uk-UA" dirty="0" smtClean="0"/>
              <a:t> </a:t>
            </a:r>
            <a:r>
              <a:rPr lang="uk-UA" dirty="0" err="1" smtClean="0"/>
              <a:t>Броманте</a:t>
            </a:r>
            <a:r>
              <a:rPr lang="uk-UA" dirty="0" smtClean="0"/>
              <a:t> (1444-1514), який визначив напрямки її розвитку в Х</a:t>
            </a:r>
            <a:r>
              <a:rPr lang="en-US" dirty="0" smtClean="0"/>
              <a:t>VI</a:t>
            </a:r>
            <a:r>
              <a:rPr lang="uk-UA" dirty="0" smtClean="0"/>
              <a:t> ст. Його творчість пов’язана з Римом. За проектом </a:t>
            </a:r>
            <a:r>
              <a:rPr lang="uk-UA" dirty="0" err="1" smtClean="0"/>
              <a:t>Броманте</a:t>
            </a:r>
            <a:r>
              <a:rPr lang="uk-UA" dirty="0" smtClean="0"/>
              <a:t> у 1506 р. почалося спорудження собору Святого Петра в Римі – головного храму католицького світу.  Проте збудувати собор </a:t>
            </a:r>
            <a:r>
              <a:rPr lang="uk-UA" dirty="0" err="1"/>
              <a:t>Б</a:t>
            </a:r>
            <a:r>
              <a:rPr lang="uk-UA" dirty="0" err="1" smtClean="0"/>
              <a:t>романте</a:t>
            </a:r>
            <a:r>
              <a:rPr lang="uk-UA" dirty="0" smtClean="0"/>
              <a:t> не встиг. За дорученням Папи Павла ІІІ Мікеланджело допрацював проект, за яким будівництво було завершено в 1590 р. Собор Святого Петра зараз є найбільшою церковною спорудою не лише в Італії, а й в усьому світі. Висота собору 132 м, площа 15 тис м</a:t>
            </a:r>
            <a:r>
              <a:rPr lang="uk-UA" baseline="30000" dirty="0" smtClean="0"/>
              <a:t>2.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Марінка\Desktop\barokko і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504834"/>
            <a:ext cx="2571768" cy="2353166"/>
          </a:xfrm>
          <a:prstGeom prst="rect">
            <a:avLst/>
          </a:prstGeom>
          <a:noFill/>
        </p:spPr>
      </p:pic>
      <p:pic>
        <p:nvPicPr>
          <p:cNvPr id="7171" name="Picture 3" descr="C:\Users\Марінка\Desktop\бороміні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70066" cy="5657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інка\Desktop\собор св. петра і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"/>
            <a:ext cx="9167758" cy="68758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32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Собор Святого Петра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інка\Desktop\Roma_Borromini_SAgnese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019569"/>
            <a:ext cx="4286249" cy="3838432"/>
          </a:xfrm>
          <a:prstGeom prst="rect">
            <a:avLst/>
          </a:prstGeom>
          <a:noFill/>
        </p:spPr>
      </p:pic>
      <p:pic>
        <p:nvPicPr>
          <p:cNvPr id="9219" name="Picture 3" descr="C:\Users\Марінка\Desktop\іта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008722" cy="3929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0"/>
            <a:ext cx="5500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</a:t>
            </a:r>
            <a:r>
              <a:rPr lang="ru-RU" dirty="0" smtClean="0"/>
              <a:t>Х</a:t>
            </a:r>
            <a:r>
              <a:rPr lang="en-US" dirty="0" smtClean="0"/>
              <a:t>VII</a:t>
            </a:r>
            <a:r>
              <a:rPr lang="ru-RU" dirty="0" smtClean="0"/>
              <a:t> ст. Рим став м</a:t>
            </a:r>
            <a:r>
              <a:rPr lang="uk-UA" dirty="0" smtClean="0"/>
              <a:t>і</a:t>
            </a:r>
            <a:r>
              <a:rPr lang="ru-RU" dirty="0" err="1" smtClean="0"/>
              <a:t>стом</a:t>
            </a:r>
            <a:r>
              <a:rPr lang="ru-RU" dirty="0" smtClean="0"/>
              <a:t>, де </a:t>
            </a:r>
            <a:r>
              <a:rPr lang="ru-RU" dirty="0" err="1" smtClean="0"/>
              <a:t>з’явилось</a:t>
            </a:r>
            <a:r>
              <a:rPr lang="ru-RU" dirty="0" smtClean="0"/>
              <a:t> </a:t>
            </a:r>
            <a:r>
              <a:rPr lang="ru-RU" dirty="0" err="1" smtClean="0"/>
              <a:t>чимало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r>
              <a:rPr lang="ru-RU" dirty="0" smtClean="0"/>
              <a:t> </a:t>
            </a:r>
            <a:r>
              <a:rPr lang="ru-RU" dirty="0" err="1" smtClean="0"/>
              <a:t>пам’яток</a:t>
            </a:r>
            <a:r>
              <a:rPr lang="ru-RU" dirty="0" smtClean="0"/>
              <a:t> у </a:t>
            </a:r>
            <a:r>
              <a:rPr lang="ru-RU" dirty="0" err="1" smtClean="0"/>
              <a:t>стилі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. </a:t>
            </a:r>
            <a:r>
              <a:rPr lang="ru-RU" dirty="0" err="1" smtClean="0"/>
              <a:t>Видатним</a:t>
            </a:r>
            <a:r>
              <a:rPr lang="ru-RU" dirty="0" smtClean="0"/>
              <a:t> </a:t>
            </a:r>
            <a:r>
              <a:rPr lang="ru-RU" dirty="0" err="1" smtClean="0"/>
              <a:t>архітектором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скульптором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епохи</a:t>
            </a:r>
            <a:r>
              <a:rPr lang="ru-RU" dirty="0" smtClean="0"/>
              <a:t> став </a:t>
            </a:r>
            <a:r>
              <a:rPr lang="ru-RU" dirty="0" err="1" smtClean="0"/>
              <a:t>Джованні-Лоренцо</a:t>
            </a:r>
            <a:r>
              <a:rPr lang="ru-RU" dirty="0" smtClean="0"/>
              <a:t> </a:t>
            </a:r>
            <a:r>
              <a:rPr lang="ru-RU" dirty="0" err="1" smtClean="0"/>
              <a:t>Берніні</a:t>
            </a:r>
            <a:r>
              <a:rPr lang="ru-RU" dirty="0"/>
              <a:t> </a:t>
            </a:r>
            <a:r>
              <a:rPr lang="ru-RU" dirty="0" smtClean="0"/>
              <a:t>(1598-1680). </a:t>
            </a:r>
            <a:r>
              <a:rPr lang="ru-RU" dirty="0" err="1" smtClean="0"/>
              <a:t>Він</a:t>
            </a:r>
            <a:r>
              <a:rPr lang="ru-RU" dirty="0" smtClean="0"/>
              <a:t> завершив ансамбль собору Святого Петра, створивши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площу</a:t>
            </a:r>
            <a:r>
              <a:rPr lang="ru-RU" dirty="0" smtClean="0"/>
              <a:t> перед собором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колонадою</a:t>
            </a:r>
            <a:r>
              <a:rPr lang="ru-RU" dirty="0" smtClean="0"/>
              <a:t>, фонтаном та </a:t>
            </a:r>
            <a:r>
              <a:rPr lang="ru-RU" dirty="0" err="1" smtClean="0"/>
              <a:t>обеліском</a:t>
            </a:r>
            <a:r>
              <a:rPr lang="ru-RU" dirty="0" smtClean="0"/>
              <a:t> у </a:t>
            </a:r>
            <a:r>
              <a:rPr lang="ru-RU" dirty="0" err="1" smtClean="0"/>
              <a:t>центрі</a:t>
            </a:r>
            <a:r>
              <a:rPr lang="ru-RU" dirty="0" smtClean="0"/>
              <a:t>. </a:t>
            </a:r>
            <a:r>
              <a:rPr lang="ru-RU" dirty="0" err="1" smtClean="0"/>
              <a:t>Берніні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автором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скульптурних</a:t>
            </a:r>
            <a:r>
              <a:rPr lang="ru-RU" dirty="0" smtClean="0"/>
              <a:t> </a:t>
            </a:r>
            <a:r>
              <a:rPr lang="ru-RU" dirty="0" err="1" smtClean="0"/>
              <a:t>композицій</a:t>
            </a:r>
            <a:r>
              <a:rPr lang="ru-RU" dirty="0" smtClean="0"/>
              <a:t> для </a:t>
            </a:r>
            <a:r>
              <a:rPr lang="ru-RU" dirty="0" err="1" smtClean="0"/>
              <a:t>внутрішнього</a:t>
            </a:r>
            <a:r>
              <a:rPr lang="ru-RU" dirty="0" smtClean="0"/>
              <a:t> </a:t>
            </a:r>
            <a:r>
              <a:rPr lang="ru-RU" dirty="0" err="1" smtClean="0"/>
              <a:t>оздоблення</a:t>
            </a:r>
            <a:r>
              <a:rPr lang="ru-RU" dirty="0" smtClean="0"/>
              <a:t> собору. </a:t>
            </a:r>
            <a:r>
              <a:rPr lang="ru-RU" dirty="0" err="1" smtClean="0"/>
              <a:t>Вирізблені</a:t>
            </a:r>
            <a:r>
              <a:rPr lang="ru-RU" dirty="0" smtClean="0"/>
              <a:t> ним </a:t>
            </a:r>
            <a:r>
              <a:rPr lang="ru-RU" dirty="0" err="1" smtClean="0"/>
              <a:t>скульптури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справляли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враження</a:t>
            </a:r>
            <a:r>
              <a:rPr lang="ru-RU" dirty="0" smtClean="0"/>
              <a:t> на </a:t>
            </a:r>
            <a:r>
              <a:rPr lang="ru-RU" dirty="0" err="1" smtClean="0"/>
              <a:t>глядачів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дивовижному</a:t>
            </a:r>
            <a:r>
              <a:rPr lang="ru-RU" dirty="0" smtClean="0"/>
              <a:t> </a:t>
            </a:r>
            <a:r>
              <a:rPr lang="ru-RU" dirty="0" err="1" smtClean="0"/>
              <a:t>поєднанню</a:t>
            </a:r>
            <a:r>
              <a:rPr lang="ru-RU" dirty="0" smtClean="0"/>
              <a:t> </a:t>
            </a:r>
            <a:r>
              <a:rPr lang="ru-RU" dirty="0" err="1" smtClean="0"/>
              <a:t>відвертої</a:t>
            </a:r>
            <a:r>
              <a:rPr lang="ru-RU" dirty="0" smtClean="0"/>
              <a:t> </a:t>
            </a:r>
            <a:r>
              <a:rPr lang="ru-RU" dirty="0" err="1" smtClean="0"/>
              <a:t>чуттєвості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релігійним</a:t>
            </a:r>
            <a:r>
              <a:rPr lang="ru-RU" dirty="0" smtClean="0"/>
              <a:t> </a:t>
            </a:r>
            <a:r>
              <a:rPr lang="ru-RU" dirty="0" err="1" smtClean="0"/>
              <a:t>натхненням</a:t>
            </a:r>
            <a:r>
              <a:rPr lang="ru-RU" dirty="0" smtClean="0"/>
              <a:t>.   </a:t>
            </a:r>
            <a:endParaRPr lang="ru-RU" dirty="0"/>
          </a:p>
        </p:txBody>
      </p:sp>
      <p:pic>
        <p:nvPicPr>
          <p:cNvPr id="10242" name="Picture 2" descr="C:\Users\Марінка\Desktop\Лоренцо бернін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635626"/>
            <a:ext cx="4357718" cy="3222374"/>
          </a:xfrm>
          <a:prstGeom prst="rect">
            <a:avLst/>
          </a:prstGeom>
          <a:noFill/>
        </p:spPr>
      </p:pic>
      <p:pic>
        <p:nvPicPr>
          <p:cNvPr id="10245" name="Picture 5" descr="C:\Users\Марінка\Desktop\іц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3071834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0"/>
            <a:ext cx="4429124" cy="682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uk-UA" dirty="0" smtClean="0"/>
              <a:t>Козацьке </a:t>
            </a:r>
            <a:r>
              <a:rPr lang="uk-UA" dirty="0"/>
              <a:t>бароко — назва архітектурного стилю, що був поширений на українських землях у XVII-XVIII ст. Виник унаслідок поєднання місцевих архітектурних традицій та європейського бароко. Період другої половини 17 - 18 </a:t>
            </a:r>
            <a:r>
              <a:rPr lang="uk-UA" dirty="0" err="1" smtClean="0"/>
              <a:t>ст</a:t>
            </a:r>
            <a:r>
              <a:rPr lang="ru-RU" dirty="0" smtClean="0"/>
              <a:t>. </a:t>
            </a:r>
            <a:r>
              <a:rPr lang="uk-UA" dirty="0" smtClean="0"/>
              <a:t>Козацьке </a:t>
            </a:r>
            <a:r>
              <a:rPr lang="uk-UA" dirty="0"/>
              <a:t>бароко — назва архітектурного стилю, що був поширений на українських землях у XVII-XVIII ст. Виник унаслідок поєднання місцевих архітектурних традицій та європейського бароко. Період другої половини 17 - 18 століття називають епохою староукраїнської культури, тобто тієї, що передувала новій, створеній за останні два століття. Мистецтво тієї доби розвивається в стилі бароко, котрий проникає в усі культурні сфери і набуває свого розквіту у 18 столітті як відоме всьому світові </a:t>
            </a:r>
            <a:r>
              <a:rPr lang="uk-UA" dirty="0" err="1"/>
              <a:t>“українське</a:t>
            </a:r>
            <a:r>
              <a:rPr lang="uk-UA" dirty="0"/>
              <a:t> </a:t>
            </a:r>
            <a:r>
              <a:rPr lang="uk-UA" dirty="0" err="1"/>
              <a:t>бароко”</a:t>
            </a:r>
            <a:r>
              <a:rPr lang="uk-UA" dirty="0"/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uk-UA" dirty="0" err="1" smtClean="0"/>
              <a:t>оліття</a:t>
            </a:r>
            <a:r>
              <a:rPr lang="uk-UA" dirty="0" smtClean="0"/>
              <a:t> </a:t>
            </a:r>
            <a:r>
              <a:rPr lang="uk-UA" dirty="0"/>
              <a:t>називають епохою староукраїнської культури, тобто тієї, що передувала новій, створеній за останні два століття. Мистецтво тієї доби розвивається в стилі бароко, котрий проникає в усі культурні сфери і набуває свого розквіту у 18 столітті як відоме всьому світові </a:t>
            </a:r>
            <a:r>
              <a:rPr lang="uk-UA" dirty="0" err="1"/>
              <a:t>“українське</a:t>
            </a:r>
            <a:r>
              <a:rPr lang="uk-UA" dirty="0"/>
              <a:t> </a:t>
            </a:r>
            <a:r>
              <a:rPr lang="uk-UA" dirty="0" err="1"/>
              <a:t>бароко”</a:t>
            </a:r>
            <a:r>
              <a:rPr lang="uk-UA" dirty="0"/>
              <a:t>.</a:t>
            </a:r>
          </a:p>
        </p:txBody>
      </p:sp>
      <p:pic>
        <p:nvPicPr>
          <p:cNvPr id="5" name="Picture 5" descr="C:\Users\Марінка\Desktop\амковий костел Воздвиження та св. Йосипа, збудований в середині XVIII століття. украї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756895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7688" y="142852"/>
            <a:ext cx="4286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архітектурі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західноєвропейського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спокійними</a:t>
            </a:r>
            <a:r>
              <a:rPr lang="ru-RU" dirty="0" smtClean="0"/>
              <a:t> орнаментами та </a:t>
            </a:r>
            <a:r>
              <a:rPr lang="ru-RU" dirty="0" err="1" smtClean="0"/>
              <a:t>спрощеними</a:t>
            </a:r>
            <a:r>
              <a:rPr lang="ru-RU" dirty="0" smtClean="0"/>
              <a:t> формами. </a:t>
            </a:r>
            <a:r>
              <a:rPr lang="ru-RU" dirty="0" err="1" smtClean="0"/>
              <a:t>Певні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запозичені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. Стиль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продовжився</a:t>
            </a:r>
            <a:r>
              <a:rPr lang="ru-RU" dirty="0" smtClean="0"/>
              <a:t> до </a:t>
            </a:r>
            <a:r>
              <a:rPr lang="ru-RU" dirty="0" err="1" smtClean="0"/>
              <a:t>будівництва</a:t>
            </a:r>
            <a:r>
              <a:rPr lang="ru-RU" dirty="0" smtClean="0"/>
              <a:t> храму </a:t>
            </a:r>
            <a:r>
              <a:rPr lang="ru-RU" dirty="0" err="1" smtClean="0"/>
              <a:t>архієпископа</a:t>
            </a:r>
            <a:r>
              <a:rPr lang="ru-RU" dirty="0" smtClean="0"/>
              <a:t> </a:t>
            </a:r>
            <a:r>
              <a:rPr lang="ru-RU" dirty="0" err="1" smtClean="0"/>
              <a:t>Харківського</a:t>
            </a:r>
            <a:r>
              <a:rPr lang="ru-RU" dirty="0" smtClean="0"/>
              <a:t> </a:t>
            </a:r>
            <a:r>
              <a:rPr lang="ru-RU" dirty="0" err="1" smtClean="0"/>
              <a:t>Священномученика</a:t>
            </a:r>
            <a:r>
              <a:rPr lang="ru-RU" dirty="0" smtClean="0"/>
              <a:t> </a:t>
            </a:r>
            <a:r>
              <a:rPr lang="ru-RU" dirty="0" err="1" smtClean="0"/>
              <a:t>Олександра</a:t>
            </a:r>
            <a:r>
              <a:rPr lang="ru-RU" dirty="0" smtClean="0"/>
              <a:t>. Принципами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пишність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своєрідне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 деталей </a:t>
            </a:r>
            <a:r>
              <a:rPr lang="ru-RU" dirty="0" err="1" smtClean="0"/>
              <a:t>споруд</a:t>
            </a:r>
            <a:r>
              <a:rPr lang="ru-RU" dirty="0" smtClean="0"/>
              <a:t>, </a:t>
            </a:r>
            <a:r>
              <a:rPr lang="ru-RU" dirty="0" err="1" smtClean="0"/>
              <a:t>декоративність</a:t>
            </a:r>
            <a:r>
              <a:rPr lang="ru-RU" dirty="0" smtClean="0"/>
              <a:t> орнаменту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гра</a:t>
            </a:r>
            <a:r>
              <a:rPr lang="ru-RU" dirty="0" smtClean="0"/>
              <a:t> </a:t>
            </a:r>
            <a:r>
              <a:rPr lang="ru-RU" dirty="0" err="1" smtClean="0"/>
              <a:t>світлотінні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підкреслювали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величезним</a:t>
            </a:r>
            <a:r>
              <a:rPr lang="ru-RU" dirty="0" smtClean="0"/>
              <a:t> </a:t>
            </a:r>
            <a:r>
              <a:rPr lang="ru-RU" dirty="0" err="1" smtClean="0"/>
              <a:t>площам</a:t>
            </a:r>
            <a:r>
              <a:rPr lang="ru-RU" dirty="0" smtClean="0"/>
              <a:t> </a:t>
            </a:r>
            <a:r>
              <a:rPr lang="ru-RU" dirty="0" err="1" smtClean="0"/>
              <a:t>кам'яних</a:t>
            </a:r>
            <a:r>
              <a:rPr lang="ru-RU" dirty="0" smtClean="0"/>
              <a:t> </a:t>
            </a:r>
            <a:r>
              <a:rPr lang="ru-RU" dirty="0" err="1" smtClean="0"/>
              <a:t>церков</a:t>
            </a:r>
            <a:r>
              <a:rPr lang="ru-RU" dirty="0" smtClean="0"/>
              <a:t>. </a:t>
            </a:r>
            <a:r>
              <a:rPr lang="ru-RU" dirty="0" err="1" smtClean="0"/>
              <a:t>Українські</a:t>
            </a:r>
            <a:r>
              <a:rPr lang="ru-RU" dirty="0" smtClean="0"/>
              <a:t> </a:t>
            </a:r>
            <a:r>
              <a:rPr lang="ru-RU" dirty="0" err="1" smtClean="0"/>
              <a:t>архітектори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у </a:t>
            </a:r>
            <a:r>
              <a:rPr lang="ru-RU" dirty="0" err="1" smtClean="0"/>
              <a:t>кам'яному</a:t>
            </a:r>
            <a:r>
              <a:rPr lang="ru-RU" dirty="0" smtClean="0"/>
              <a:t> храмовому </a:t>
            </a:r>
            <a:r>
              <a:rPr lang="ru-RU" dirty="0" err="1" smtClean="0"/>
              <a:t>будівництві</a:t>
            </a:r>
            <a:r>
              <a:rPr lang="ru-RU" dirty="0" smtClean="0"/>
              <a:t> </a:t>
            </a:r>
            <a:r>
              <a:rPr lang="ru-RU" dirty="0" err="1" smtClean="0"/>
              <a:t>європейські</a:t>
            </a:r>
            <a:r>
              <a:rPr lang="ru-RU" dirty="0" smtClean="0"/>
              <a:t> </a:t>
            </a:r>
            <a:r>
              <a:rPr lang="ru-RU" dirty="0" err="1" smtClean="0"/>
              <a:t>віяння</a:t>
            </a:r>
            <a:r>
              <a:rPr lang="ru-RU" dirty="0" smtClean="0"/>
              <a:t> </a:t>
            </a:r>
            <a:r>
              <a:rPr lang="ru-RU" dirty="0" err="1" smtClean="0"/>
              <a:t>мистецтва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великими </a:t>
            </a:r>
            <a:r>
              <a:rPr lang="ru-RU" dirty="0" err="1" smtClean="0"/>
              <a:t>традиціями</a:t>
            </a:r>
            <a:r>
              <a:rPr lang="ru-RU" dirty="0" smtClean="0"/>
              <a:t> </a:t>
            </a:r>
            <a:r>
              <a:rPr lang="ru-RU" dirty="0" err="1" smtClean="0"/>
              <a:t>Київської</a:t>
            </a:r>
            <a:r>
              <a:rPr lang="ru-RU" dirty="0" smtClean="0"/>
              <a:t> </a:t>
            </a:r>
            <a:r>
              <a:rPr lang="ru-RU" dirty="0" err="1" smtClean="0"/>
              <a:t>Русі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2" descr="C:\Users\Марінка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57752" cy="3162780"/>
          </a:xfrm>
          <a:prstGeom prst="rect">
            <a:avLst/>
          </a:prstGeom>
          <a:noFill/>
        </p:spPr>
      </p:pic>
      <p:pic>
        <p:nvPicPr>
          <p:cNvPr id="8" name="Picture 3" descr="C:\Users\Марінка\Desktop\арх киє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14685"/>
            <a:ext cx="4857754" cy="3643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42852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Українські архітектори доби Бароко</a:t>
            </a:r>
            <a:endParaRPr lang="ru-RU" sz="2400" dirty="0"/>
          </a:p>
        </p:txBody>
      </p:sp>
      <p:pic>
        <p:nvPicPr>
          <p:cNvPr id="5122" name="Picture 2" descr="C:\Users\Марінка\Desktop\барс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4486275" cy="5238750"/>
          </a:xfrm>
          <a:prstGeom prst="rect">
            <a:avLst/>
          </a:prstGeom>
          <a:noFill/>
        </p:spPr>
      </p:pic>
      <p:pic>
        <p:nvPicPr>
          <p:cNvPr id="5123" name="Picture 3" descr="C:\Users\Марінка\Desktop\ковні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2113" y="571480"/>
            <a:ext cx="4371887" cy="52149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5857892"/>
            <a:ext cx="2852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Іван Григорович-Барський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72198" y="5857892"/>
            <a:ext cx="162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Степан Ковнір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інка\Desktop\хрестовоздвиженський у полтаві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7" y="2857497"/>
            <a:ext cx="4429123" cy="40005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43504" y="2143116"/>
            <a:ext cx="3786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Хрестовоздвиженський</a:t>
            </a:r>
            <a:r>
              <a:rPr lang="ru-RU" sz="2000" dirty="0" smtClean="0"/>
              <a:t> собор у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</a:t>
            </a:r>
            <a:r>
              <a:rPr lang="ru-RU" sz="2000" dirty="0" err="1" smtClean="0"/>
              <a:t>Полтаві</a:t>
            </a:r>
            <a:endParaRPr lang="ru-RU" sz="2000" dirty="0"/>
          </a:p>
        </p:txBody>
      </p:sp>
      <p:pic>
        <p:nvPicPr>
          <p:cNvPr id="2052" name="Picture 4" descr="C:\Users\Марінка\Desktop\собор святого юр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2501" cy="35718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71475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Собор Святого Юра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412px-Zhovkva_Dominikan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39243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457px-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352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0" y="60198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Місто</a:t>
            </a:r>
            <a:r>
              <a:rPr lang="ru-RU" dirty="0"/>
              <a:t> </a:t>
            </a:r>
            <a:r>
              <a:rPr lang="ru-RU" dirty="0" err="1"/>
              <a:t>Жовква</a:t>
            </a:r>
            <a:r>
              <a:rPr lang="ru-RU" dirty="0"/>
              <a:t>, </a:t>
            </a:r>
            <a:r>
              <a:rPr lang="ru-RU" dirty="0" err="1"/>
              <a:t>Домініканський</a:t>
            </a:r>
            <a:r>
              <a:rPr lang="ru-RU" dirty="0"/>
              <a:t> костел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4724400" y="60198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err="1"/>
              <a:t>Київ</a:t>
            </a:r>
            <a:r>
              <a:rPr lang="ru-RU" dirty="0"/>
              <a:t>, </a:t>
            </a:r>
            <a:r>
              <a:rPr lang="ru-RU" dirty="0" err="1"/>
              <a:t>церква</a:t>
            </a:r>
            <a:r>
              <a:rPr lang="ru-RU" dirty="0"/>
              <a:t> </a:t>
            </a:r>
            <a:r>
              <a:rPr lang="ru-RU" dirty="0" err="1"/>
              <a:t>Андрія</a:t>
            </a:r>
            <a:r>
              <a:rPr lang="ru-RU" dirty="0"/>
              <a:t> </a:t>
            </a:r>
            <a:r>
              <a:rPr lang="ru-RU" dirty="0" err="1"/>
              <a:t>Першозванного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228600"/>
            <a:ext cx="5029200" cy="381000"/>
          </a:xfrm>
        </p:spPr>
        <p:txBody>
          <a:bodyPr/>
          <a:lstStyle/>
          <a:p>
            <a:pPr eaLnBrk="1" hangingPunct="1"/>
            <a:r>
              <a:rPr lang="ru-RU" sz="1800" smtClean="0"/>
              <a:t>Фасад Бернардинського костелу, місто Львів.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057400" y="64008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Костел Святого Йосипа та монастир отців Лазаритів , м. Ізяслав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43600" y="228600"/>
            <a:ext cx="2695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>
                <a:solidFill>
                  <a:schemeClr val="bg1"/>
                </a:solidFill>
              </a:rPr>
              <a:t>Почаївська лавра</a:t>
            </a:r>
            <a:endParaRPr lang="ru-RU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505</Words>
  <Application>Microsoft Office PowerPoint</Application>
  <PresentationFormat>Экран (4:3)</PresentationFormat>
  <Paragraphs>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Трек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Фасад Бернардинського костелу, місто Львів.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Марінка</dc:creator>
  <cp:lastModifiedBy>Марінка</cp:lastModifiedBy>
  <cp:revision>10</cp:revision>
  <dcterms:created xsi:type="dcterms:W3CDTF">2008-04-07T21:08:43Z</dcterms:created>
  <dcterms:modified xsi:type="dcterms:W3CDTF">2014-04-28T17:37:34Z</dcterms:modified>
</cp:coreProperties>
</file>