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D400"/>
    <a:srgbClr val="FFFE6A"/>
    <a:srgbClr val="E0873F"/>
    <a:srgbClr val="E08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3C294-BA38-48D8-B2AD-C230EF1BE827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E2458A8C-AB97-4A81-95ED-CE5DF9224ABB}">
      <dgm:prSet phldrT="[Текст]" custT="1"/>
      <dgm:spPr>
        <a:noFill/>
      </dgm:spPr>
      <dgm:t>
        <a:bodyPr/>
        <a:lstStyle/>
        <a:p>
          <a:r>
            <a:rPr lang="uk-UA" sz="3600" i="1" smtClean="0"/>
            <a:t>Ациклічні</a:t>
          </a:r>
          <a:endParaRPr lang="ru-RU" sz="3600" i="1"/>
        </a:p>
      </dgm:t>
    </dgm:pt>
    <dgm:pt modelId="{333FAE19-A8C8-47E1-BB29-A31029CF2838}" type="parTrans" cxnId="{FF8549E3-0B55-40D6-AF4A-8F8ACB0A5851}">
      <dgm:prSet/>
      <dgm:spPr/>
      <dgm:t>
        <a:bodyPr/>
        <a:lstStyle/>
        <a:p>
          <a:endParaRPr lang="ru-RU"/>
        </a:p>
      </dgm:t>
    </dgm:pt>
    <dgm:pt modelId="{05336B60-0AAF-4632-B598-882DA1AD92F9}" type="sibTrans" cxnId="{FF8549E3-0B55-40D6-AF4A-8F8ACB0A5851}">
      <dgm:prSet/>
      <dgm:spPr/>
      <dgm:t>
        <a:bodyPr/>
        <a:lstStyle/>
        <a:p>
          <a:endParaRPr lang="ru-RU"/>
        </a:p>
      </dgm:t>
    </dgm:pt>
    <dgm:pt modelId="{688BAF3C-F363-4237-9C5C-9AA066B35DCD}">
      <dgm:prSet phldrT="[Текст]" custT="1"/>
      <dgm:spPr>
        <a:noFill/>
      </dgm:spPr>
      <dgm:t>
        <a:bodyPr/>
        <a:lstStyle/>
        <a:p>
          <a:r>
            <a:rPr lang="uk-UA" sz="3200" i="0" smtClean="0"/>
            <a:t>Насичені</a:t>
          </a:r>
          <a:endParaRPr lang="ru-RU" sz="3200" i="0"/>
        </a:p>
      </dgm:t>
    </dgm:pt>
    <dgm:pt modelId="{B0F45C48-E0AD-4BAA-A502-E61736C741C0}" type="parTrans" cxnId="{EDB12208-A88E-49F4-9CCD-84447850A53A}">
      <dgm:prSet/>
      <dgm:spPr/>
      <dgm:t>
        <a:bodyPr/>
        <a:lstStyle/>
        <a:p>
          <a:endParaRPr lang="ru-RU"/>
        </a:p>
      </dgm:t>
    </dgm:pt>
    <dgm:pt modelId="{85D69D10-50BF-4F82-BCF5-0C0007E628EF}" type="sibTrans" cxnId="{EDB12208-A88E-49F4-9CCD-84447850A53A}">
      <dgm:prSet/>
      <dgm:spPr/>
      <dgm:t>
        <a:bodyPr/>
        <a:lstStyle/>
        <a:p>
          <a:endParaRPr lang="ru-RU"/>
        </a:p>
      </dgm:t>
    </dgm:pt>
    <dgm:pt modelId="{A45D9F8C-BE1F-4421-A85E-0E52264EAFC5}">
      <dgm:prSet phldrT="[Текст]" custT="1"/>
      <dgm:spPr>
        <a:noFill/>
      </dgm:spPr>
      <dgm:t>
        <a:bodyPr/>
        <a:lstStyle/>
        <a:p>
          <a:r>
            <a:rPr lang="uk-UA" sz="3200" smtClean="0"/>
            <a:t>Ненасичені</a:t>
          </a:r>
          <a:endParaRPr lang="ru-RU" sz="3200"/>
        </a:p>
      </dgm:t>
    </dgm:pt>
    <dgm:pt modelId="{D17177DF-11D1-46C7-BACE-2D8C0EA8FA51}" type="parTrans" cxnId="{3BC1044F-86AE-4D3F-9451-1D8E332329AE}">
      <dgm:prSet/>
      <dgm:spPr/>
      <dgm:t>
        <a:bodyPr/>
        <a:lstStyle/>
        <a:p>
          <a:endParaRPr lang="ru-RU"/>
        </a:p>
      </dgm:t>
    </dgm:pt>
    <dgm:pt modelId="{9C084FD8-FE19-4808-B865-458DD8C60940}" type="sibTrans" cxnId="{3BC1044F-86AE-4D3F-9451-1D8E332329AE}">
      <dgm:prSet/>
      <dgm:spPr/>
      <dgm:t>
        <a:bodyPr/>
        <a:lstStyle/>
        <a:p>
          <a:endParaRPr lang="ru-RU"/>
        </a:p>
      </dgm:t>
    </dgm:pt>
    <dgm:pt modelId="{1CF2CD65-2D26-420F-B7D1-11997B3EC5EC}" type="pres">
      <dgm:prSet presAssocID="{F2E3C294-BA38-48D8-B2AD-C230EF1BE8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5A8059-943F-45C3-8513-7F694B9D0AB6}" type="pres">
      <dgm:prSet presAssocID="{E2458A8C-AB97-4A81-95ED-CE5DF9224ABB}" presName="hierRoot1" presStyleCnt="0">
        <dgm:presLayoutVars>
          <dgm:hierBranch val="init"/>
        </dgm:presLayoutVars>
      </dgm:prSet>
      <dgm:spPr/>
    </dgm:pt>
    <dgm:pt modelId="{B050693A-4D35-4F94-9523-8EAC79BF8147}" type="pres">
      <dgm:prSet presAssocID="{E2458A8C-AB97-4A81-95ED-CE5DF9224ABB}" presName="rootComposite1" presStyleCnt="0"/>
      <dgm:spPr/>
    </dgm:pt>
    <dgm:pt modelId="{0E54618D-1495-48BE-A4A8-D4EF86066551}" type="pres">
      <dgm:prSet presAssocID="{E2458A8C-AB97-4A81-95ED-CE5DF9224ABB}" presName="rootText1" presStyleLbl="node0" presStyleIdx="0" presStyleCnt="1" custScaleX="127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51B09-9DF5-4EF7-8BB0-14B0BC7C28CA}" type="pres">
      <dgm:prSet presAssocID="{E2458A8C-AB97-4A81-95ED-CE5DF9224AB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3DA263-0AF7-4653-8F2D-62CA23773133}" type="pres">
      <dgm:prSet presAssocID="{E2458A8C-AB97-4A81-95ED-CE5DF9224ABB}" presName="hierChild2" presStyleCnt="0"/>
      <dgm:spPr/>
    </dgm:pt>
    <dgm:pt modelId="{844BA7D7-327C-47DD-91CE-B3EED9C66CF6}" type="pres">
      <dgm:prSet presAssocID="{B0F45C48-E0AD-4BAA-A502-E61736C741C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4363711-21CD-4850-9070-2C5576AA1CEF}" type="pres">
      <dgm:prSet presAssocID="{688BAF3C-F363-4237-9C5C-9AA066B35DCD}" presName="hierRoot2" presStyleCnt="0">
        <dgm:presLayoutVars>
          <dgm:hierBranch val="init"/>
        </dgm:presLayoutVars>
      </dgm:prSet>
      <dgm:spPr/>
    </dgm:pt>
    <dgm:pt modelId="{F2C6DFBD-932E-4288-92AD-DF0E5C51B57C}" type="pres">
      <dgm:prSet presAssocID="{688BAF3C-F363-4237-9C5C-9AA066B35DCD}" presName="rootComposite" presStyleCnt="0"/>
      <dgm:spPr/>
    </dgm:pt>
    <dgm:pt modelId="{F69FD1CF-8A1C-4419-BAF3-70A85DBC8983}" type="pres">
      <dgm:prSet presAssocID="{688BAF3C-F363-4237-9C5C-9AA066B35DCD}" presName="rootText" presStyleLbl="node2" presStyleIdx="0" presStyleCnt="2" custScaleX="118204" custLinFactNeighborX="-85195" custLinFactNeighborY="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564538-ED78-4536-9D3D-A0FDAADC4AB0}" type="pres">
      <dgm:prSet presAssocID="{688BAF3C-F363-4237-9C5C-9AA066B35DCD}" presName="rootConnector" presStyleLbl="node2" presStyleIdx="0" presStyleCnt="2"/>
      <dgm:spPr/>
      <dgm:t>
        <a:bodyPr/>
        <a:lstStyle/>
        <a:p>
          <a:endParaRPr lang="ru-RU"/>
        </a:p>
      </dgm:t>
    </dgm:pt>
    <dgm:pt modelId="{1619CB37-618B-46E9-A981-D3179E2F05ED}" type="pres">
      <dgm:prSet presAssocID="{688BAF3C-F363-4237-9C5C-9AA066B35DCD}" presName="hierChild4" presStyleCnt="0"/>
      <dgm:spPr/>
    </dgm:pt>
    <dgm:pt modelId="{EAD02B7B-CA03-4257-B46E-BE499D7EC0B5}" type="pres">
      <dgm:prSet presAssocID="{688BAF3C-F363-4237-9C5C-9AA066B35DCD}" presName="hierChild5" presStyleCnt="0"/>
      <dgm:spPr/>
    </dgm:pt>
    <dgm:pt modelId="{71D33B79-26E6-4814-94B0-90D66C9ED6A3}" type="pres">
      <dgm:prSet presAssocID="{D17177DF-11D1-46C7-BACE-2D8C0EA8FA5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410CE06-C95A-4D35-A0BD-CFDABF61071A}" type="pres">
      <dgm:prSet presAssocID="{A45D9F8C-BE1F-4421-A85E-0E52264EAFC5}" presName="hierRoot2" presStyleCnt="0">
        <dgm:presLayoutVars>
          <dgm:hierBranch val="init"/>
        </dgm:presLayoutVars>
      </dgm:prSet>
      <dgm:spPr/>
    </dgm:pt>
    <dgm:pt modelId="{EB7A9788-6036-433F-ABD5-9951C5E07B85}" type="pres">
      <dgm:prSet presAssocID="{A45D9F8C-BE1F-4421-A85E-0E52264EAFC5}" presName="rootComposite" presStyleCnt="0"/>
      <dgm:spPr/>
    </dgm:pt>
    <dgm:pt modelId="{9D2EAE2C-0AF4-4F93-8C16-1166D2EAC4B0}" type="pres">
      <dgm:prSet presAssocID="{A45D9F8C-BE1F-4421-A85E-0E52264EAFC5}" presName="rootText" presStyleLbl="node2" presStyleIdx="1" presStyleCnt="2" custScaleX="127306" custLinFactNeighborX="85072" custLinFactNeighborY="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C1B217-1E1A-4A8E-A051-405F9C5A3BD3}" type="pres">
      <dgm:prSet presAssocID="{A45D9F8C-BE1F-4421-A85E-0E52264EAFC5}" presName="rootConnector" presStyleLbl="node2" presStyleIdx="1" presStyleCnt="2"/>
      <dgm:spPr/>
      <dgm:t>
        <a:bodyPr/>
        <a:lstStyle/>
        <a:p>
          <a:endParaRPr lang="ru-RU"/>
        </a:p>
      </dgm:t>
    </dgm:pt>
    <dgm:pt modelId="{0BB47274-ADA3-4610-864C-5CC00C5368DA}" type="pres">
      <dgm:prSet presAssocID="{A45D9F8C-BE1F-4421-A85E-0E52264EAFC5}" presName="hierChild4" presStyleCnt="0"/>
      <dgm:spPr/>
    </dgm:pt>
    <dgm:pt modelId="{04DAEBAE-6960-4C0B-ACEA-3F7BC6212F63}" type="pres">
      <dgm:prSet presAssocID="{A45D9F8C-BE1F-4421-A85E-0E52264EAFC5}" presName="hierChild5" presStyleCnt="0"/>
      <dgm:spPr/>
    </dgm:pt>
    <dgm:pt modelId="{0B90449F-B56E-4F41-86B5-0CF9FB22DADD}" type="pres">
      <dgm:prSet presAssocID="{E2458A8C-AB97-4A81-95ED-CE5DF9224ABB}" presName="hierChild3" presStyleCnt="0"/>
      <dgm:spPr/>
    </dgm:pt>
  </dgm:ptLst>
  <dgm:cxnLst>
    <dgm:cxn modelId="{58C934DE-9BA3-40CC-82CF-2773B627DC53}" type="presOf" srcId="{D17177DF-11D1-46C7-BACE-2D8C0EA8FA51}" destId="{71D33B79-26E6-4814-94B0-90D66C9ED6A3}" srcOrd="0" destOrd="0" presId="urn:microsoft.com/office/officeart/2005/8/layout/orgChart1"/>
    <dgm:cxn modelId="{878EF0DF-F00B-41D6-B5B8-14DAD049E4FB}" type="presOf" srcId="{E2458A8C-AB97-4A81-95ED-CE5DF9224ABB}" destId="{0E54618D-1495-48BE-A4A8-D4EF86066551}" srcOrd="0" destOrd="0" presId="urn:microsoft.com/office/officeart/2005/8/layout/orgChart1"/>
    <dgm:cxn modelId="{C0A51877-2DAC-473C-80AE-74E0E5EB80C4}" type="presOf" srcId="{A45D9F8C-BE1F-4421-A85E-0E52264EAFC5}" destId="{9D2EAE2C-0AF4-4F93-8C16-1166D2EAC4B0}" srcOrd="0" destOrd="0" presId="urn:microsoft.com/office/officeart/2005/8/layout/orgChart1"/>
    <dgm:cxn modelId="{FAE638AE-F812-43B1-9F00-27665EAE0876}" type="presOf" srcId="{A45D9F8C-BE1F-4421-A85E-0E52264EAFC5}" destId="{8EC1B217-1E1A-4A8E-A051-405F9C5A3BD3}" srcOrd="1" destOrd="0" presId="urn:microsoft.com/office/officeart/2005/8/layout/orgChart1"/>
    <dgm:cxn modelId="{4B217C59-51A7-43C0-B17E-1906A348E081}" type="presOf" srcId="{B0F45C48-E0AD-4BAA-A502-E61736C741C0}" destId="{844BA7D7-327C-47DD-91CE-B3EED9C66CF6}" srcOrd="0" destOrd="0" presId="urn:microsoft.com/office/officeart/2005/8/layout/orgChart1"/>
    <dgm:cxn modelId="{3BC1044F-86AE-4D3F-9451-1D8E332329AE}" srcId="{E2458A8C-AB97-4A81-95ED-CE5DF9224ABB}" destId="{A45D9F8C-BE1F-4421-A85E-0E52264EAFC5}" srcOrd="1" destOrd="0" parTransId="{D17177DF-11D1-46C7-BACE-2D8C0EA8FA51}" sibTransId="{9C084FD8-FE19-4808-B865-458DD8C60940}"/>
    <dgm:cxn modelId="{6FEFF08D-8344-4DC7-8E95-993BAFD204E9}" type="presOf" srcId="{E2458A8C-AB97-4A81-95ED-CE5DF9224ABB}" destId="{00251B09-9DF5-4EF7-8BB0-14B0BC7C28CA}" srcOrd="1" destOrd="0" presId="urn:microsoft.com/office/officeart/2005/8/layout/orgChart1"/>
    <dgm:cxn modelId="{AE568230-99F5-49CE-9742-A20F4E6E1D0A}" type="presOf" srcId="{F2E3C294-BA38-48D8-B2AD-C230EF1BE827}" destId="{1CF2CD65-2D26-420F-B7D1-11997B3EC5EC}" srcOrd="0" destOrd="0" presId="urn:microsoft.com/office/officeart/2005/8/layout/orgChart1"/>
    <dgm:cxn modelId="{E463478D-BAAE-4AE9-84C4-F006CA75081C}" type="presOf" srcId="{688BAF3C-F363-4237-9C5C-9AA066B35DCD}" destId="{6C564538-ED78-4536-9D3D-A0FDAADC4AB0}" srcOrd="1" destOrd="0" presId="urn:microsoft.com/office/officeart/2005/8/layout/orgChart1"/>
    <dgm:cxn modelId="{869AD83F-CF6F-4E25-B496-EA48929EED73}" type="presOf" srcId="{688BAF3C-F363-4237-9C5C-9AA066B35DCD}" destId="{F69FD1CF-8A1C-4419-BAF3-70A85DBC8983}" srcOrd="0" destOrd="0" presId="urn:microsoft.com/office/officeart/2005/8/layout/orgChart1"/>
    <dgm:cxn modelId="{FF8549E3-0B55-40D6-AF4A-8F8ACB0A5851}" srcId="{F2E3C294-BA38-48D8-B2AD-C230EF1BE827}" destId="{E2458A8C-AB97-4A81-95ED-CE5DF9224ABB}" srcOrd="0" destOrd="0" parTransId="{333FAE19-A8C8-47E1-BB29-A31029CF2838}" sibTransId="{05336B60-0AAF-4632-B598-882DA1AD92F9}"/>
    <dgm:cxn modelId="{EDB12208-A88E-49F4-9CCD-84447850A53A}" srcId="{E2458A8C-AB97-4A81-95ED-CE5DF9224ABB}" destId="{688BAF3C-F363-4237-9C5C-9AA066B35DCD}" srcOrd="0" destOrd="0" parTransId="{B0F45C48-E0AD-4BAA-A502-E61736C741C0}" sibTransId="{85D69D10-50BF-4F82-BCF5-0C0007E628EF}"/>
    <dgm:cxn modelId="{5F3DDE50-3A96-4727-97F9-6C72285D4E90}" type="presParOf" srcId="{1CF2CD65-2D26-420F-B7D1-11997B3EC5EC}" destId="{845A8059-943F-45C3-8513-7F694B9D0AB6}" srcOrd="0" destOrd="0" presId="urn:microsoft.com/office/officeart/2005/8/layout/orgChart1"/>
    <dgm:cxn modelId="{603F8D03-57E4-42B8-B173-22DBFFABEDCB}" type="presParOf" srcId="{845A8059-943F-45C3-8513-7F694B9D0AB6}" destId="{B050693A-4D35-4F94-9523-8EAC79BF8147}" srcOrd="0" destOrd="0" presId="urn:microsoft.com/office/officeart/2005/8/layout/orgChart1"/>
    <dgm:cxn modelId="{88BBA5F3-923C-48B8-A0DD-0DD278D505B9}" type="presParOf" srcId="{B050693A-4D35-4F94-9523-8EAC79BF8147}" destId="{0E54618D-1495-48BE-A4A8-D4EF86066551}" srcOrd="0" destOrd="0" presId="urn:microsoft.com/office/officeart/2005/8/layout/orgChart1"/>
    <dgm:cxn modelId="{93B06BC1-3379-428D-B08D-923DB727DEEB}" type="presParOf" srcId="{B050693A-4D35-4F94-9523-8EAC79BF8147}" destId="{00251B09-9DF5-4EF7-8BB0-14B0BC7C28CA}" srcOrd="1" destOrd="0" presId="urn:microsoft.com/office/officeart/2005/8/layout/orgChart1"/>
    <dgm:cxn modelId="{2F4E99E9-D314-4625-B0A7-4086B30962A7}" type="presParOf" srcId="{845A8059-943F-45C3-8513-7F694B9D0AB6}" destId="{173DA263-0AF7-4653-8F2D-62CA23773133}" srcOrd="1" destOrd="0" presId="urn:microsoft.com/office/officeart/2005/8/layout/orgChart1"/>
    <dgm:cxn modelId="{991E9AC1-FDF0-4CC5-9B75-02B72FD8172B}" type="presParOf" srcId="{173DA263-0AF7-4653-8F2D-62CA23773133}" destId="{844BA7D7-327C-47DD-91CE-B3EED9C66CF6}" srcOrd="0" destOrd="0" presId="urn:microsoft.com/office/officeart/2005/8/layout/orgChart1"/>
    <dgm:cxn modelId="{3668B7E1-D922-445C-BCE0-0BA7056BD6F5}" type="presParOf" srcId="{173DA263-0AF7-4653-8F2D-62CA23773133}" destId="{04363711-21CD-4850-9070-2C5576AA1CEF}" srcOrd="1" destOrd="0" presId="urn:microsoft.com/office/officeart/2005/8/layout/orgChart1"/>
    <dgm:cxn modelId="{B0749505-8119-4135-B118-50398795B6A3}" type="presParOf" srcId="{04363711-21CD-4850-9070-2C5576AA1CEF}" destId="{F2C6DFBD-932E-4288-92AD-DF0E5C51B57C}" srcOrd="0" destOrd="0" presId="urn:microsoft.com/office/officeart/2005/8/layout/orgChart1"/>
    <dgm:cxn modelId="{260A89D8-D5A1-48AF-9B7D-E39041A2E03D}" type="presParOf" srcId="{F2C6DFBD-932E-4288-92AD-DF0E5C51B57C}" destId="{F69FD1CF-8A1C-4419-BAF3-70A85DBC8983}" srcOrd="0" destOrd="0" presId="urn:microsoft.com/office/officeart/2005/8/layout/orgChart1"/>
    <dgm:cxn modelId="{4B86136C-70CD-4F7D-9202-D663CA918048}" type="presParOf" srcId="{F2C6DFBD-932E-4288-92AD-DF0E5C51B57C}" destId="{6C564538-ED78-4536-9D3D-A0FDAADC4AB0}" srcOrd="1" destOrd="0" presId="urn:microsoft.com/office/officeart/2005/8/layout/orgChart1"/>
    <dgm:cxn modelId="{3B793074-0ABC-4B89-8AF2-A862BEE4BC8F}" type="presParOf" srcId="{04363711-21CD-4850-9070-2C5576AA1CEF}" destId="{1619CB37-618B-46E9-A981-D3179E2F05ED}" srcOrd="1" destOrd="0" presId="urn:microsoft.com/office/officeart/2005/8/layout/orgChart1"/>
    <dgm:cxn modelId="{B68EB5CF-D948-4B20-ABC2-21BC8C9F7F79}" type="presParOf" srcId="{04363711-21CD-4850-9070-2C5576AA1CEF}" destId="{EAD02B7B-CA03-4257-B46E-BE499D7EC0B5}" srcOrd="2" destOrd="0" presId="urn:microsoft.com/office/officeart/2005/8/layout/orgChart1"/>
    <dgm:cxn modelId="{3BE45559-7DA5-4704-A1AC-702C863D9979}" type="presParOf" srcId="{173DA263-0AF7-4653-8F2D-62CA23773133}" destId="{71D33B79-26E6-4814-94B0-90D66C9ED6A3}" srcOrd="2" destOrd="0" presId="urn:microsoft.com/office/officeart/2005/8/layout/orgChart1"/>
    <dgm:cxn modelId="{F2C987BF-43EA-4603-8AA1-DB354E7BFE6F}" type="presParOf" srcId="{173DA263-0AF7-4653-8F2D-62CA23773133}" destId="{5410CE06-C95A-4D35-A0BD-CFDABF61071A}" srcOrd="3" destOrd="0" presId="urn:microsoft.com/office/officeart/2005/8/layout/orgChart1"/>
    <dgm:cxn modelId="{A7A4AD30-670D-4457-83B4-6C85FEAC1A8A}" type="presParOf" srcId="{5410CE06-C95A-4D35-A0BD-CFDABF61071A}" destId="{EB7A9788-6036-433F-ABD5-9951C5E07B85}" srcOrd="0" destOrd="0" presId="urn:microsoft.com/office/officeart/2005/8/layout/orgChart1"/>
    <dgm:cxn modelId="{FC19CB26-701C-44B7-8406-9524263B5C71}" type="presParOf" srcId="{EB7A9788-6036-433F-ABD5-9951C5E07B85}" destId="{9D2EAE2C-0AF4-4F93-8C16-1166D2EAC4B0}" srcOrd="0" destOrd="0" presId="urn:microsoft.com/office/officeart/2005/8/layout/orgChart1"/>
    <dgm:cxn modelId="{09092CCF-E863-45D7-954B-6A5DF3B1EC32}" type="presParOf" srcId="{EB7A9788-6036-433F-ABD5-9951C5E07B85}" destId="{8EC1B217-1E1A-4A8E-A051-405F9C5A3BD3}" srcOrd="1" destOrd="0" presId="urn:microsoft.com/office/officeart/2005/8/layout/orgChart1"/>
    <dgm:cxn modelId="{B6465060-B037-4382-B82C-181253DFD557}" type="presParOf" srcId="{5410CE06-C95A-4D35-A0BD-CFDABF61071A}" destId="{0BB47274-ADA3-4610-864C-5CC00C5368DA}" srcOrd="1" destOrd="0" presId="urn:microsoft.com/office/officeart/2005/8/layout/orgChart1"/>
    <dgm:cxn modelId="{FAFBCE7A-619B-4685-8185-792856E040B5}" type="presParOf" srcId="{5410CE06-C95A-4D35-A0BD-CFDABF61071A}" destId="{04DAEBAE-6960-4C0B-ACEA-3F7BC6212F63}" srcOrd="2" destOrd="0" presId="urn:microsoft.com/office/officeart/2005/8/layout/orgChart1"/>
    <dgm:cxn modelId="{01F43779-20AF-45D7-95F5-3845268C9092}" type="presParOf" srcId="{845A8059-943F-45C3-8513-7F694B9D0AB6}" destId="{0B90449F-B56E-4F41-86B5-0CF9FB22DA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BC2C95-E749-4EAA-B201-B3DE357C22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76DBE3-4958-4D71-9B97-2727301D1203}">
      <dgm:prSet phldrT="[Текст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uk-UA" smtClean="0">
              <a:ln>
                <a:noFill/>
              </a:ln>
              <a:solidFill>
                <a:sysClr val="windowText" lastClr="000000"/>
              </a:solidFill>
            </a:rPr>
            <a:t>Синтетичні органічні сполуки</a:t>
          </a:r>
          <a:endParaRPr lang="ru-RU">
            <a:ln>
              <a:noFill/>
            </a:ln>
            <a:solidFill>
              <a:sysClr val="windowText" lastClr="000000"/>
            </a:solidFill>
          </a:endParaRPr>
        </a:p>
      </dgm:t>
    </dgm:pt>
    <dgm:pt modelId="{DA7546CB-0DD7-4C1A-8C63-78C0311B7DAD}" type="parTrans" cxnId="{DA2FA0CB-6750-47E1-AB6C-80FAAE6ABFBA}">
      <dgm:prSet/>
      <dgm:spPr/>
      <dgm:t>
        <a:bodyPr/>
        <a:lstStyle/>
        <a:p>
          <a:endParaRPr lang="ru-RU"/>
        </a:p>
      </dgm:t>
    </dgm:pt>
    <dgm:pt modelId="{05185463-823C-40F6-B3CE-85F0B7F80EB5}" type="sibTrans" cxnId="{DA2FA0CB-6750-47E1-AB6C-80FAAE6ABFBA}">
      <dgm:prSet/>
      <dgm:spPr/>
      <dgm:t>
        <a:bodyPr/>
        <a:lstStyle/>
        <a:p>
          <a:endParaRPr lang="ru-RU"/>
        </a:p>
      </dgm:t>
    </dgm:pt>
    <dgm:pt modelId="{B8234E5A-8E25-4752-ACB9-E4BC006D65D1}">
      <dgm:prSet phldrT="[Текст]" custT="1"/>
      <dgm:spPr>
        <a:solidFill>
          <a:srgbClr val="FFFE6A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z="2000" smtClean="0">
              <a:solidFill>
                <a:sysClr val="windowText" lastClr="000000"/>
              </a:solidFill>
            </a:rPr>
            <a:t>Барвники</a:t>
          </a:r>
          <a:endParaRPr lang="ru-RU" sz="2000">
            <a:solidFill>
              <a:sysClr val="windowText" lastClr="000000"/>
            </a:solidFill>
          </a:endParaRPr>
        </a:p>
      </dgm:t>
    </dgm:pt>
    <dgm:pt modelId="{B66DB9E9-CC63-4F17-A5F2-BB8323A8B866}" type="parTrans" cxnId="{4106D6D8-888B-4449-9B5E-F64310169AA0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E40AF54A-3E62-4307-83A9-B2D6113E7D21}" type="sibTrans" cxnId="{4106D6D8-888B-4449-9B5E-F64310169AA0}">
      <dgm:prSet/>
      <dgm:spPr/>
      <dgm:t>
        <a:bodyPr/>
        <a:lstStyle/>
        <a:p>
          <a:endParaRPr lang="ru-RU"/>
        </a:p>
      </dgm:t>
    </dgm:pt>
    <dgm:pt modelId="{A74C9CA1-D429-45E8-985A-4ACA773655E3}">
      <dgm:prSet phldrT="[Текст]"/>
      <dgm:spPr>
        <a:solidFill>
          <a:srgbClr val="FFFE6A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mtClean="0">
              <a:solidFill>
                <a:sysClr val="windowText" lastClr="000000"/>
              </a:solidFill>
            </a:rPr>
            <a:t>Вибухові</a:t>
          </a:r>
          <a:r>
            <a:rPr lang="uk-UA" smtClean="0"/>
            <a:t> </a:t>
          </a:r>
          <a:r>
            <a:rPr lang="uk-UA" smtClean="0">
              <a:solidFill>
                <a:sysClr val="windowText" lastClr="000000"/>
              </a:solidFill>
            </a:rPr>
            <a:t>речовини</a:t>
          </a:r>
          <a:endParaRPr lang="ru-RU">
            <a:solidFill>
              <a:sysClr val="windowText" lastClr="000000"/>
            </a:solidFill>
          </a:endParaRPr>
        </a:p>
      </dgm:t>
    </dgm:pt>
    <dgm:pt modelId="{95E9D391-5AD6-4B36-8712-B1D07D5D049F}" type="parTrans" cxnId="{D1B9F33B-2DEE-4A88-98F6-87060D26E568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AE6181C2-327C-429E-ABA0-E2B7CB5BB6FD}" type="sibTrans" cxnId="{D1B9F33B-2DEE-4A88-98F6-87060D26E568}">
      <dgm:prSet/>
      <dgm:spPr/>
      <dgm:t>
        <a:bodyPr/>
        <a:lstStyle/>
        <a:p>
          <a:endParaRPr lang="ru-RU"/>
        </a:p>
      </dgm:t>
    </dgm:pt>
    <dgm:pt modelId="{ACDFBEAB-67A3-457B-A7C6-8AC5B81BBE62}">
      <dgm:prSet phldrT="[Текст]"/>
      <dgm:spPr>
        <a:solidFill>
          <a:srgbClr val="FFFE6A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mtClean="0">
              <a:solidFill>
                <a:sysClr val="windowText" lastClr="000000"/>
              </a:solidFill>
            </a:rPr>
            <a:t>Пластмаси</a:t>
          </a:r>
          <a:endParaRPr lang="ru-RU">
            <a:solidFill>
              <a:sysClr val="windowText" lastClr="000000"/>
            </a:solidFill>
          </a:endParaRPr>
        </a:p>
      </dgm:t>
    </dgm:pt>
    <dgm:pt modelId="{DDF92C18-5990-44BF-B6A6-CF4E7AA9A57A}" type="parTrans" cxnId="{91174C04-F86A-4ED6-A5E9-B2F304EA4394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306D4F25-6662-49E4-9C7C-498D07D82472}" type="sibTrans" cxnId="{91174C04-F86A-4ED6-A5E9-B2F304EA4394}">
      <dgm:prSet/>
      <dgm:spPr/>
      <dgm:t>
        <a:bodyPr/>
        <a:lstStyle/>
        <a:p>
          <a:endParaRPr lang="ru-RU"/>
        </a:p>
      </dgm:t>
    </dgm:pt>
    <dgm:pt modelId="{6BA95B6B-A383-4039-850D-69F22A81C8A4}">
      <dgm:prSet phldrT="[Текст]"/>
      <dgm:spPr>
        <a:solidFill>
          <a:srgbClr val="FFFE6A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mtClean="0">
              <a:solidFill>
                <a:sysClr val="windowText" lastClr="000000"/>
              </a:solidFill>
            </a:rPr>
            <a:t>Синтетичні</a:t>
          </a:r>
          <a:r>
            <a:rPr lang="uk-UA" smtClean="0"/>
            <a:t> </a:t>
          </a:r>
          <a:r>
            <a:rPr lang="uk-UA" smtClean="0">
              <a:solidFill>
                <a:sysClr val="windowText" lastClr="000000"/>
              </a:solidFill>
            </a:rPr>
            <a:t>волокна</a:t>
          </a:r>
          <a:endParaRPr lang="ru-RU">
            <a:solidFill>
              <a:sysClr val="windowText" lastClr="000000"/>
            </a:solidFill>
          </a:endParaRPr>
        </a:p>
      </dgm:t>
    </dgm:pt>
    <dgm:pt modelId="{C3A6164B-BBE3-4E6D-967E-99E0EEB21286}" type="parTrans" cxnId="{9E0AD711-939E-4992-A847-C05EFED53DAA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5F69B22F-3123-46B0-9A1C-A283ADD8E703}" type="sibTrans" cxnId="{9E0AD711-939E-4992-A847-C05EFED53DAA}">
      <dgm:prSet/>
      <dgm:spPr/>
      <dgm:t>
        <a:bodyPr/>
        <a:lstStyle/>
        <a:p>
          <a:endParaRPr lang="ru-RU"/>
        </a:p>
      </dgm:t>
    </dgm:pt>
    <dgm:pt modelId="{CEA19EC6-CE2E-43B5-8FE2-B7FB13CB194B}">
      <dgm:prSet/>
      <dgm:spPr>
        <a:solidFill>
          <a:srgbClr val="FFFE6A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mtClean="0">
              <a:solidFill>
                <a:sysClr val="windowText" lastClr="000000"/>
              </a:solidFill>
            </a:rPr>
            <a:t>Каучуки</a:t>
          </a:r>
          <a:endParaRPr lang="ru-RU">
            <a:solidFill>
              <a:sysClr val="windowText" lastClr="000000"/>
            </a:solidFill>
          </a:endParaRPr>
        </a:p>
      </dgm:t>
    </dgm:pt>
    <dgm:pt modelId="{E46EE67F-1948-4E38-9266-AE86C5961307}" type="parTrans" cxnId="{5DE9AEF0-8C14-4CBE-94CC-37F6109BB63C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D2DC6B87-A9B8-4F49-9DCC-0630E2FDF8FA}" type="sibTrans" cxnId="{5DE9AEF0-8C14-4CBE-94CC-37F6109BB63C}">
      <dgm:prSet/>
      <dgm:spPr/>
      <dgm:t>
        <a:bodyPr/>
        <a:lstStyle/>
        <a:p>
          <a:endParaRPr lang="ru-RU"/>
        </a:p>
      </dgm:t>
    </dgm:pt>
    <dgm:pt modelId="{0576834E-F601-4A0B-A6B8-A9223C5E9835}">
      <dgm:prSet/>
      <dgm:spPr>
        <a:solidFill>
          <a:srgbClr val="FFFE6A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mtClean="0">
              <a:solidFill>
                <a:sysClr val="windowText" lastClr="000000"/>
              </a:solidFill>
            </a:rPr>
            <a:t>Запашні</a:t>
          </a:r>
          <a:r>
            <a:rPr lang="uk-UA" smtClean="0"/>
            <a:t> </a:t>
          </a:r>
          <a:r>
            <a:rPr lang="uk-UA" smtClean="0">
              <a:solidFill>
                <a:sysClr val="windowText" lastClr="000000"/>
              </a:solidFill>
            </a:rPr>
            <a:t>речовини</a:t>
          </a:r>
          <a:r>
            <a:rPr lang="uk-UA" smtClean="0"/>
            <a:t> </a:t>
          </a:r>
          <a:r>
            <a:rPr lang="uk-UA" smtClean="0">
              <a:solidFill>
                <a:sysClr val="windowText" lastClr="000000"/>
              </a:solidFill>
            </a:rPr>
            <a:t>(парфуми)</a:t>
          </a:r>
          <a:endParaRPr lang="ru-RU">
            <a:solidFill>
              <a:sysClr val="windowText" lastClr="000000"/>
            </a:solidFill>
          </a:endParaRPr>
        </a:p>
      </dgm:t>
    </dgm:pt>
    <dgm:pt modelId="{28D7A817-7142-499D-A666-D1373B466BEB}" type="parTrans" cxnId="{5B54ABD2-B628-4D4C-B8B1-156E5630EE41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20465990-3411-4AD7-A916-6383B5167B45}" type="sibTrans" cxnId="{5B54ABD2-B628-4D4C-B8B1-156E5630EE41}">
      <dgm:prSet/>
      <dgm:spPr/>
      <dgm:t>
        <a:bodyPr/>
        <a:lstStyle/>
        <a:p>
          <a:endParaRPr lang="ru-RU"/>
        </a:p>
      </dgm:t>
    </dgm:pt>
    <dgm:pt modelId="{0C2F7349-AE55-40CF-AA73-4F2891DEB8AD}">
      <dgm:prSet custT="1"/>
      <dgm:spPr>
        <a:solidFill>
          <a:srgbClr val="FFFE6A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z="2000" smtClean="0">
              <a:solidFill>
                <a:sysClr val="windowText" lastClr="000000"/>
              </a:solidFill>
            </a:rPr>
            <a:t>Ліки</a:t>
          </a:r>
          <a:endParaRPr lang="ru-RU" sz="2000">
            <a:solidFill>
              <a:sysClr val="windowText" lastClr="000000"/>
            </a:solidFill>
          </a:endParaRPr>
        </a:p>
      </dgm:t>
    </dgm:pt>
    <dgm:pt modelId="{8DB7B18A-09DA-4986-82F4-E000E7BCF647}" type="parTrans" cxnId="{C352DA4D-D317-41DF-A805-7A5CDC951A92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76297733-2305-431E-92D0-22DA13004F74}" type="sibTrans" cxnId="{C352DA4D-D317-41DF-A805-7A5CDC951A92}">
      <dgm:prSet/>
      <dgm:spPr/>
      <dgm:t>
        <a:bodyPr/>
        <a:lstStyle/>
        <a:p>
          <a:endParaRPr lang="ru-RU"/>
        </a:p>
      </dgm:t>
    </dgm:pt>
    <dgm:pt modelId="{D853A201-15FC-4839-AB6D-B9CCDB8C768E}" type="pres">
      <dgm:prSet presAssocID="{30BC2C95-E749-4EAA-B201-B3DE357C22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FEDA3-191B-4DC6-BF02-D34466DB1B0A}" type="pres">
      <dgm:prSet presAssocID="{D976DBE3-4958-4D71-9B97-2727301D1203}" presName="centerShape" presStyleLbl="node0" presStyleIdx="0" presStyleCnt="1"/>
      <dgm:spPr/>
      <dgm:t>
        <a:bodyPr/>
        <a:lstStyle/>
        <a:p>
          <a:endParaRPr lang="ru-RU"/>
        </a:p>
      </dgm:t>
    </dgm:pt>
    <dgm:pt modelId="{C77F8C6C-384E-4D7D-8033-9DB7AADCE550}" type="pres">
      <dgm:prSet presAssocID="{B66DB9E9-CC63-4F17-A5F2-BB8323A8B866}" presName="Name9" presStyleLbl="parChTrans1D2" presStyleIdx="0" presStyleCnt="7"/>
      <dgm:spPr/>
      <dgm:t>
        <a:bodyPr/>
        <a:lstStyle/>
        <a:p>
          <a:endParaRPr lang="ru-RU"/>
        </a:p>
      </dgm:t>
    </dgm:pt>
    <dgm:pt modelId="{751A3D35-C8EB-4386-A162-C9E0BDD9CA0F}" type="pres">
      <dgm:prSet presAssocID="{B66DB9E9-CC63-4F17-A5F2-BB8323A8B86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47559304-058A-4E2B-9853-0DB81C9CACA5}" type="pres">
      <dgm:prSet presAssocID="{B8234E5A-8E25-4752-ACB9-E4BC006D65D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E165-088E-44A5-9B1E-28D4DAEB235D}" type="pres">
      <dgm:prSet presAssocID="{95E9D391-5AD6-4B36-8712-B1D07D5D049F}" presName="Name9" presStyleLbl="parChTrans1D2" presStyleIdx="1" presStyleCnt="7"/>
      <dgm:spPr/>
      <dgm:t>
        <a:bodyPr/>
        <a:lstStyle/>
        <a:p>
          <a:endParaRPr lang="ru-RU"/>
        </a:p>
      </dgm:t>
    </dgm:pt>
    <dgm:pt modelId="{1970601E-96F3-4187-A2C4-179D94AE3068}" type="pres">
      <dgm:prSet presAssocID="{95E9D391-5AD6-4B36-8712-B1D07D5D049F}" presName="connTx" presStyleLbl="parChTrans1D2" presStyleIdx="1" presStyleCnt="7"/>
      <dgm:spPr/>
      <dgm:t>
        <a:bodyPr/>
        <a:lstStyle/>
        <a:p>
          <a:endParaRPr lang="ru-RU"/>
        </a:p>
      </dgm:t>
    </dgm:pt>
    <dgm:pt modelId="{3391587F-C6C4-420E-8C19-8A5EDD8A666C}" type="pres">
      <dgm:prSet presAssocID="{A74C9CA1-D429-45E8-985A-4ACA773655E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BE449-784C-4BB6-8411-F21712DBEFFF}" type="pres">
      <dgm:prSet presAssocID="{DDF92C18-5990-44BF-B6A6-CF4E7AA9A57A}" presName="Name9" presStyleLbl="parChTrans1D2" presStyleIdx="2" presStyleCnt="7"/>
      <dgm:spPr/>
      <dgm:t>
        <a:bodyPr/>
        <a:lstStyle/>
        <a:p>
          <a:endParaRPr lang="ru-RU"/>
        </a:p>
      </dgm:t>
    </dgm:pt>
    <dgm:pt modelId="{1F19B9FF-5C3D-4269-A0CE-CBD6F8385EE8}" type="pres">
      <dgm:prSet presAssocID="{DDF92C18-5990-44BF-B6A6-CF4E7AA9A57A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922BB44-D203-4226-987B-F9C926336E80}" type="pres">
      <dgm:prSet presAssocID="{ACDFBEAB-67A3-457B-A7C6-8AC5B81BBE6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DFFF1-A000-45AF-AD98-F8AA5EFD6B60}" type="pres">
      <dgm:prSet presAssocID="{C3A6164B-BBE3-4E6D-967E-99E0EEB21286}" presName="Name9" presStyleLbl="parChTrans1D2" presStyleIdx="3" presStyleCnt="7"/>
      <dgm:spPr/>
      <dgm:t>
        <a:bodyPr/>
        <a:lstStyle/>
        <a:p>
          <a:endParaRPr lang="ru-RU"/>
        </a:p>
      </dgm:t>
    </dgm:pt>
    <dgm:pt modelId="{C9DA40EC-75DD-467F-A087-A3E59FDF11B5}" type="pres">
      <dgm:prSet presAssocID="{C3A6164B-BBE3-4E6D-967E-99E0EEB21286}" presName="connTx" presStyleLbl="parChTrans1D2" presStyleIdx="3" presStyleCnt="7"/>
      <dgm:spPr/>
      <dgm:t>
        <a:bodyPr/>
        <a:lstStyle/>
        <a:p>
          <a:endParaRPr lang="ru-RU"/>
        </a:p>
      </dgm:t>
    </dgm:pt>
    <dgm:pt modelId="{D66DCEB3-EA93-4C70-94C0-BAF615A74315}" type="pres">
      <dgm:prSet presAssocID="{6BA95B6B-A383-4039-850D-69F22A81C8A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5F95E-7A24-4E3D-A3FF-AABE69933522}" type="pres">
      <dgm:prSet presAssocID="{E46EE67F-1948-4E38-9266-AE86C5961307}" presName="Name9" presStyleLbl="parChTrans1D2" presStyleIdx="4" presStyleCnt="7"/>
      <dgm:spPr/>
      <dgm:t>
        <a:bodyPr/>
        <a:lstStyle/>
        <a:p>
          <a:endParaRPr lang="ru-RU"/>
        </a:p>
      </dgm:t>
    </dgm:pt>
    <dgm:pt modelId="{A3F82499-4E3A-4FF1-BD18-B8EEEC156AEF}" type="pres">
      <dgm:prSet presAssocID="{E46EE67F-1948-4E38-9266-AE86C5961307}" presName="connTx" presStyleLbl="parChTrans1D2" presStyleIdx="4" presStyleCnt="7"/>
      <dgm:spPr/>
      <dgm:t>
        <a:bodyPr/>
        <a:lstStyle/>
        <a:p>
          <a:endParaRPr lang="ru-RU"/>
        </a:p>
      </dgm:t>
    </dgm:pt>
    <dgm:pt modelId="{CBF56C42-0137-4308-BBBF-35580838F248}" type="pres">
      <dgm:prSet presAssocID="{CEA19EC6-CE2E-43B5-8FE2-B7FB13CB194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2EDC8-0C98-483B-B459-BE83B5B58031}" type="pres">
      <dgm:prSet presAssocID="{28D7A817-7142-499D-A666-D1373B466BEB}" presName="Name9" presStyleLbl="parChTrans1D2" presStyleIdx="5" presStyleCnt="7"/>
      <dgm:spPr/>
      <dgm:t>
        <a:bodyPr/>
        <a:lstStyle/>
        <a:p>
          <a:endParaRPr lang="ru-RU"/>
        </a:p>
      </dgm:t>
    </dgm:pt>
    <dgm:pt modelId="{ADC3100C-FF72-4A4B-8878-956697973A41}" type="pres">
      <dgm:prSet presAssocID="{28D7A817-7142-499D-A666-D1373B466BEB}" presName="connTx" presStyleLbl="parChTrans1D2" presStyleIdx="5" presStyleCnt="7"/>
      <dgm:spPr/>
      <dgm:t>
        <a:bodyPr/>
        <a:lstStyle/>
        <a:p>
          <a:endParaRPr lang="ru-RU"/>
        </a:p>
      </dgm:t>
    </dgm:pt>
    <dgm:pt modelId="{4DE499ED-FCF8-49CA-B3C5-A3FF5B913DEF}" type="pres">
      <dgm:prSet presAssocID="{0576834E-F601-4A0B-A6B8-A9223C5E983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26836-F407-42AF-A4C1-E2F784EA59FF}" type="pres">
      <dgm:prSet presAssocID="{8DB7B18A-09DA-4986-82F4-E000E7BCF647}" presName="Name9" presStyleLbl="parChTrans1D2" presStyleIdx="6" presStyleCnt="7"/>
      <dgm:spPr/>
      <dgm:t>
        <a:bodyPr/>
        <a:lstStyle/>
        <a:p>
          <a:endParaRPr lang="ru-RU"/>
        </a:p>
      </dgm:t>
    </dgm:pt>
    <dgm:pt modelId="{FEC49F8B-8FBE-4388-B8BC-FC317B2B6618}" type="pres">
      <dgm:prSet presAssocID="{8DB7B18A-09DA-4986-82F4-E000E7BCF647}" presName="connTx" presStyleLbl="parChTrans1D2" presStyleIdx="6" presStyleCnt="7"/>
      <dgm:spPr/>
      <dgm:t>
        <a:bodyPr/>
        <a:lstStyle/>
        <a:p>
          <a:endParaRPr lang="ru-RU"/>
        </a:p>
      </dgm:t>
    </dgm:pt>
    <dgm:pt modelId="{CC5631F4-67DD-47B0-A4D7-C16176236918}" type="pres">
      <dgm:prSet presAssocID="{0C2F7349-AE55-40CF-AA73-4F2891DEB8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DA792-DD0D-4A17-8335-EC973F025373}" type="presOf" srcId="{28D7A817-7142-499D-A666-D1373B466BEB}" destId="{D3F2EDC8-0C98-483B-B459-BE83B5B58031}" srcOrd="0" destOrd="0" presId="urn:microsoft.com/office/officeart/2005/8/layout/radial1"/>
    <dgm:cxn modelId="{53DEE915-DC34-4766-9998-9C9873DBE99E}" type="presOf" srcId="{0C2F7349-AE55-40CF-AA73-4F2891DEB8AD}" destId="{CC5631F4-67DD-47B0-A4D7-C16176236918}" srcOrd="0" destOrd="0" presId="urn:microsoft.com/office/officeart/2005/8/layout/radial1"/>
    <dgm:cxn modelId="{CFE9AAAB-179E-46B2-A46E-BFBC5CBE40C2}" type="presOf" srcId="{95E9D391-5AD6-4B36-8712-B1D07D5D049F}" destId="{1970601E-96F3-4187-A2C4-179D94AE3068}" srcOrd="1" destOrd="0" presId="urn:microsoft.com/office/officeart/2005/8/layout/radial1"/>
    <dgm:cxn modelId="{01D02231-E1DD-4620-B850-A32B405D2F7E}" type="presOf" srcId="{8DB7B18A-09DA-4986-82F4-E000E7BCF647}" destId="{3E426836-F407-42AF-A4C1-E2F784EA59FF}" srcOrd="0" destOrd="0" presId="urn:microsoft.com/office/officeart/2005/8/layout/radial1"/>
    <dgm:cxn modelId="{4106D6D8-888B-4449-9B5E-F64310169AA0}" srcId="{D976DBE3-4958-4D71-9B97-2727301D1203}" destId="{B8234E5A-8E25-4752-ACB9-E4BC006D65D1}" srcOrd="0" destOrd="0" parTransId="{B66DB9E9-CC63-4F17-A5F2-BB8323A8B866}" sibTransId="{E40AF54A-3E62-4307-83A9-B2D6113E7D21}"/>
    <dgm:cxn modelId="{58182F39-8596-401E-87A0-AE3905C702AB}" type="presOf" srcId="{DDF92C18-5990-44BF-B6A6-CF4E7AA9A57A}" destId="{F89BE449-784C-4BB6-8411-F21712DBEFFF}" srcOrd="0" destOrd="0" presId="urn:microsoft.com/office/officeart/2005/8/layout/radial1"/>
    <dgm:cxn modelId="{5DE9AEF0-8C14-4CBE-94CC-37F6109BB63C}" srcId="{D976DBE3-4958-4D71-9B97-2727301D1203}" destId="{CEA19EC6-CE2E-43B5-8FE2-B7FB13CB194B}" srcOrd="4" destOrd="0" parTransId="{E46EE67F-1948-4E38-9266-AE86C5961307}" sibTransId="{D2DC6B87-A9B8-4F49-9DCC-0630E2FDF8FA}"/>
    <dgm:cxn modelId="{AE1010A1-2A75-49BE-B4A8-9EE7119E5ABE}" type="presOf" srcId="{B66DB9E9-CC63-4F17-A5F2-BB8323A8B866}" destId="{751A3D35-C8EB-4386-A162-C9E0BDD9CA0F}" srcOrd="1" destOrd="0" presId="urn:microsoft.com/office/officeart/2005/8/layout/radial1"/>
    <dgm:cxn modelId="{5ECDE99F-FBAE-4CF8-8B70-33346F8859CA}" type="presOf" srcId="{D976DBE3-4958-4D71-9B97-2727301D1203}" destId="{E61FEDA3-191B-4DC6-BF02-D34466DB1B0A}" srcOrd="0" destOrd="0" presId="urn:microsoft.com/office/officeart/2005/8/layout/radial1"/>
    <dgm:cxn modelId="{DA2FA0CB-6750-47E1-AB6C-80FAAE6ABFBA}" srcId="{30BC2C95-E749-4EAA-B201-B3DE357C227E}" destId="{D976DBE3-4958-4D71-9B97-2727301D1203}" srcOrd="0" destOrd="0" parTransId="{DA7546CB-0DD7-4C1A-8C63-78C0311B7DAD}" sibTransId="{05185463-823C-40F6-B3CE-85F0B7F80EB5}"/>
    <dgm:cxn modelId="{2FC7B2C2-D676-4797-A966-24D607442BB2}" type="presOf" srcId="{B66DB9E9-CC63-4F17-A5F2-BB8323A8B866}" destId="{C77F8C6C-384E-4D7D-8033-9DB7AADCE550}" srcOrd="0" destOrd="0" presId="urn:microsoft.com/office/officeart/2005/8/layout/radial1"/>
    <dgm:cxn modelId="{84083797-F3A3-4F60-87CB-0CC2CCAB2102}" type="presOf" srcId="{ACDFBEAB-67A3-457B-A7C6-8AC5B81BBE62}" destId="{2922BB44-D203-4226-987B-F9C926336E80}" srcOrd="0" destOrd="0" presId="urn:microsoft.com/office/officeart/2005/8/layout/radial1"/>
    <dgm:cxn modelId="{0C212807-671C-47F0-AAD8-FAE2E54D5480}" type="presOf" srcId="{CEA19EC6-CE2E-43B5-8FE2-B7FB13CB194B}" destId="{CBF56C42-0137-4308-BBBF-35580838F248}" srcOrd="0" destOrd="0" presId="urn:microsoft.com/office/officeart/2005/8/layout/radial1"/>
    <dgm:cxn modelId="{10F7FC9D-117D-4708-A1AE-8C8B0EA6CFAE}" type="presOf" srcId="{C3A6164B-BBE3-4E6D-967E-99E0EEB21286}" destId="{C9DA40EC-75DD-467F-A087-A3E59FDF11B5}" srcOrd="1" destOrd="0" presId="urn:microsoft.com/office/officeart/2005/8/layout/radial1"/>
    <dgm:cxn modelId="{5B1DE6DA-47A1-4DC1-ADCF-5F8108CA8601}" type="presOf" srcId="{28D7A817-7142-499D-A666-D1373B466BEB}" destId="{ADC3100C-FF72-4A4B-8878-956697973A41}" srcOrd="1" destOrd="0" presId="urn:microsoft.com/office/officeart/2005/8/layout/radial1"/>
    <dgm:cxn modelId="{5B54ABD2-B628-4D4C-B8B1-156E5630EE41}" srcId="{D976DBE3-4958-4D71-9B97-2727301D1203}" destId="{0576834E-F601-4A0B-A6B8-A9223C5E9835}" srcOrd="5" destOrd="0" parTransId="{28D7A817-7142-499D-A666-D1373B466BEB}" sibTransId="{20465990-3411-4AD7-A916-6383B5167B45}"/>
    <dgm:cxn modelId="{D1B9F33B-2DEE-4A88-98F6-87060D26E568}" srcId="{D976DBE3-4958-4D71-9B97-2727301D1203}" destId="{A74C9CA1-D429-45E8-985A-4ACA773655E3}" srcOrd="1" destOrd="0" parTransId="{95E9D391-5AD6-4B36-8712-B1D07D5D049F}" sibTransId="{AE6181C2-327C-429E-ABA0-E2B7CB5BB6FD}"/>
    <dgm:cxn modelId="{EA690289-5AAC-440B-9C36-ADE6A0495D1B}" type="presOf" srcId="{30BC2C95-E749-4EAA-B201-B3DE357C227E}" destId="{D853A201-15FC-4839-AB6D-B9CCDB8C768E}" srcOrd="0" destOrd="0" presId="urn:microsoft.com/office/officeart/2005/8/layout/radial1"/>
    <dgm:cxn modelId="{C352DA4D-D317-41DF-A805-7A5CDC951A92}" srcId="{D976DBE3-4958-4D71-9B97-2727301D1203}" destId="{0C2F7349-AE55-40CF-AA73-4F2891DEB8AD}" srcOrd="6" destOrd="0" parTransId="{8DB7B18A-09DA-4986-82F4-E000E7BCF647}" sibTransId="{76297733-2305-431E-92D0-22DA13004F74}"/>
    <dgm:cxn modelId="{9E0AD711-939E-4992-A847-C05EFED53DAA}" srcId="{D976DBE3-4958-4D71-9B97-2727301D1203}" destId="{6BA95B6B-A383-4039-850D-69F22A81C8A4}" srcOrd="3" destOrd="0" parTransId="{C3A6164B-BBE3-4E6D-967E-99E0EEB21286}" sibTransId="{5F69B22F-3123-46B0-9A1C-A283ADD8E703}"/>
    <dgm:cxn modelId="{D24F1CA8-3AE4-4EBD-9529-F8200128069C}" type="presOf" srcId="{6BA95B6B-A383-4039-850D-69F22A81C8A4}" destId="{D66DCEB3-EA93-4C70-94C0-BAF615A74315}" srcOrd="0" destOrd="0" presId="urn:microsoft.com/office/officeart/2005/8/layout/radial1"/>
    <dgm:cxn modelId="{C75953B4-A56B-48AD-BB5C-DF1C5BF6DE49}" type="presOf" srcId="{E46EE67F-1948-4E38-9266-AE86C5961307}" destId="{A3F82499-4E3A-4FF1-BD18-B8EEEC156AEF}" srcOrd="1" destOrd="0" presId="urn:microsoft.com/office/officeart/2005/8/layout/radial1"/>
    <dgm:cxn modelId="{C540F6A0-A9A2-4723-A742-0D6B85BAA181}" type="presOf" srcId="{A74C9CA1-D429-45E8-985A-4ACA773655E3}" destId="{3391587F-C6C4-420E-8C19-8A5EDD8A666C}" srcOrd="0" destOrd="0" presId="urn:microsoft.com/office/officeart/2005/8/layout/radial1"/>
    <dgm:cxn modelId="{90AD4D0F-5F27-435E-BFCB-EFA942EAB31D}" type="presOf" srcId="{0576834E-F601-4A0B-A6B8-A9223C5E9835}" destId="{4DE499ED-FCF8-49CA-B3C5-A3FF5B913DEF}" srcOrd="0" destOrd="0" presId="urn:microsoft.com/office/officeart/2005/8/layout/radial1"/>
    <dgm:cxn modelId="{91174C04-F86A-4ED6-A5E9-B2F304EA4394}" srcId="{D976DBE3-4958-4D71-9B97-2727301D1203}" destId="{ACDFBEAB-67A3-457B-A7C6-8AC5B81BBE62}" srcOrd="2" destOrd="0" parTransId="{DDF92C18-5990-44BF-B6A6-CF4E7AA9A57A}" sibTransId="{306D4F25-6662-49E4-9C7C-498D07D82472}"/>
    <dgm:cxn modelId="{0CF08911-D0D2-4A96-AB9A-50537BEA32FA}" type="presOf" srcId="{C3A6164B-BBE3-4E6D-967E-99E0EEB21286}" destId="{339DFFF1-A000-45AF-AD98-F8AA5EFD6B60}" srcOrd="0" destOrd="0" presId="urn:microsoft.com/office/officeart/2005/8/layout/radial1"/>
    <dgm:cxn modelId="{3C8DC802-D8A6-4B13-9B26-A7446F031774}" type="presOf" srcId="{E46EE67F-1948-4E38-9266-AE86C5961307}" destId="{C3C5F95E-7A24-4E3D-A3FF-AABE69933522}" srcOrd="0" destOrd="0" presId="urn:microsoft.com/office/officeart/2005/8/layout/radial1"/>
    <dgm:cxn modelId="{D320D98D-306D-40BE-B6B0-737C502B77EC}" type="presOf" srcId="{DDF92C18-5990-44BF-B6A6-CF4E7AA9A57A}" destId="{1F19B9FF-5C3D-4269-A0CE-CBD6F8385EE8}" srcOrd="1" destOrd="0" presId="urn:microsoft.com/office/officeart/2005/8/layout/radial1"/>
    <dgm:cxn modelId="{EB1424C2-56D7-46C1-91AD-C9C6586175E9}" type="presOf" srcId="{95E9D391-5AD6-4B36-8712-B1D07D5D049F}" destId="{03A7E165-088E-44A5-9B1E-28D4DAEB235D}" srcOrd="0" destOrd="0" presId="urn:microsoft.com/office/officeart/2005/8/layout/radial1"/>
    <dgm:cxn modelId="{638CADAB-FE43-4D24-82C6-184C57FD439C}" type="presOf" srcId="{B8234E5A-8E25-4752-ACB9-E4BC006D65D1}" destId="{47559304-058A-4E2B-9853-0DB81C9CACA5}" srcOrd="0" destOrd="0" presId="urn:microsoft.com/office/officeart/2005/8/layout/radial1"/>
    <dgm:cxn modelId="{6C4EDC3E-A89D-4737-9EA6-8625E6AE12B2}" type="presOf" srcId="{8DB7B18A-09DA-4986-82F4-E000E7BCF647}" destId="{FEC49F8B-8FBE-4388-B8BC-FC317B2B6618}" srcOrd="1" destOrd="0" presId="urn:microsoft.com/office/officeart/2005/8/layout/radial1"/>
    <dgm:cxn modelId="{96EFA483-A37C-4597-AC2B-52AA9C2DE29B}" type="presParOf" srcId="{D853A201-15FC-4839-AB6D-B9CCDB8C768E}" destId="{E61FEDA3-191B-4DC6-BF02-D34466DB1B0A}" srcOrd="0" destOrd="0" presId="urn:microsoft.com/office/officeart/2005/8/layout/radial1"/>
    <dgm:cxn modelId="{69A9089D-CC4A-4C50-BDC8-FC1620BB238E}" type="presParOf" srcId="{D853A201-15FC-4839-AB6D-B9CCDB8C768E}" destId="{C77F8C6C-384E-4D7D-8033-9DB7AADCE550}" srcOrd="1" destOrd="0" presId="urn:microsoft.com/office/officeart/2005/8/layout/radial1"/>
    <dgm:cxn modelId="{F3D8D8A9-CCF5-41E7-8F7D-ACAA8D20599D}" type="presParOf" srcId="{C77F8C6C-384E-4D7D-8033-9DB7AADCE550}" destId="{751A3D35-C8EB-4386-A162-C9E0BDD9CA0F}" srcOrd="0" destOrd="0" presId="urn:microsoft.com/office/officeart/2005/8/layout/radial1"/>
    <dgm:cxn modelId="{A2F524C1-79C1-4B2D-BB18-823ED8B5973A}" type="presParOf" srcId="{D853A201-15FC-4839-AB6D-B9CCDB8C768E}" destId="{47559304-058A-4E2B-9853-0DB81C9CACA5}" srcOrd="2" destOrd="0" presId="urn:microsoft.com/office/officeart/2005/8/layout/radial1"/>
    <dgm:cxn modelId="{786BC17A-AECA-4246-BA2F-CB67EE61910A}" type="presParOf" srcId="{D853A201-15FC-4839-AB6D-B9CCDB8C768E}" destId="{03A7E165-088E-44A5-9B1E-28D4DAEB235D}" srcOrd="3" destOrd="0" presId="urn:microsoft.com/office/officeart/2005/8/layout/radial1"/>
    <dgm:cxn modelId="{7DF344AE-4D47-4053-9DE3-901729F21016}" type="presParOf" srcId="{03A7E165-088E-44A5-9B1E-28D4DAEB235D}" destId="{1970601E-96F3-4187-A2C4-179D94AE3068}" srcOrd="0" destOrd="0" presId="urn:microsoft.com/office/officeart/2005/8/layout/radial1"/>
    <dgm:cxn modelId="{73CFF7E1-0A5F-401F-9E30-F9C25B9B529E}" type="presParOf" srcId="{D853A201-15FC-4839-AB6D-B9CCDB8C768E}" destId="{3391587F-C6C4-420E-8C19-8A5EDD8A666C}" srcOrd="4" destOrd="0" presId="urn:microsoft.com/office/officeart/2005/8/layout/radial1"/>
    <dgm:cxn modelId="{1E300829-7B81-47B1-88A0-74F4FBA950EF}" type="presParOf" srcId="{D853A201-15FC-4839-AB6D-B9CCDB8C768E}" destId="{F89BE449-784C-4BB6-8411-F21712DBEFFF}" srcOrd="5" destOrd="0" presId="urn:microsoft.com/office/officeart/2005/8/layout/radial1"/>
    <dgm:cxn modelId="{59736AAB-229F-45B5-9349-F581405383D9}" type="presParOf" srcId="{F89BE449-784C-4BB6-8411-F21712DBEFFF}" destId="{1F19B9FF-5C3D-4269-A0CE-CBD6F8385EE8}" srcOrd="0" destOrd="0" presId="urn:microsoft.com/office/officeart/2005/8/layout/radial1"/>
    <dgm:cxn modelId="{40C83819-AE96-4966-B609-9835E5BCE25B}" type="presParOf" srcId="{D853A201-15FC-4839-AB6D-B9CCDB8C768E}" destId="{2922BB44-D203-4226-987B-F9C926336E80}" srcOrd="6" destOrd="0" presId="urn:microsoft.com/office/officeart/2005/8/layout/radial1"/>
    <dgm:cxn modelId="{7F264815-B407-4775-BC36-E1381EE972CA}" type="presParOf" srcId="{D853A201-15FC-4839-AB6D-B9CCDB8C768E}" destId="{339DFFF1-A000-45AF-AD98-F8AA5EFD6B60}" srcOrd="7" destOrd="0" presId="urn:microsoft.com/office/officeart/2005/8/layout/radial1"/>
    <dgm:cxn modelId="{72435D7D-C4B9-4FBF-BEBA-088EB4E301AA}" type="presParOf" srcId="{339DFFF1-A000-45AF-AD98-F8AA5EFD6B60}" destId="{C9DA40EC-75DD-467F-A087-A3E59FDF11B5}" srcOrd="0" destOrd="0" presId="urn:microsoft.com/office/officeart/2005/8/layout/radial1"/>
    <dgm:cxn modelId="{E796B863-50D8-4714-A2B1-737A2397D785}" type="presParOf" srcId="{D853A201-15FC-4839-AB6D-B9CCDB8C768E}" destId="{D66DCEB3-EA93-4C70-94C0-BAF615A74315}" srcOrd="8" destOrd="0" presId="urn:microsoft.com/office/officeart/2005/8/layout/radial1"/>
    <dgm:cxn modelId="{0061650C-08BA-43FD-861C-1347884FD82E}" type="presParOf" srcId="{D853A201-15FC-4839-AB6D-B9CCDB8C768E}" destId="{C3C5F95E-7A24-4E3D-A3FF-AABE69933522}" srcOrd="9" destOrd="0" presId="urn:microsoft.com/office/officeart/2005/8/layout/radial1"/>
    <dgm:cxn modelId="{259185AF-710C-4E5D-B95B-21E75F898818}" type="presParOf" srcId="{C3C5F95E-7A24-4E3D-A3FF-AABE69933522}" destId="{A3F82499-4E3A-4FF1-BD18-B8EEEC156AEF}" srcOrd="0" destOrd="0" presId="urn:microsoft.com/office/officeart/2005/8/layout/radial1"/>
    <dgm:cxn modelId="{8F96123F-999E-4C47-B496-AECDFA31C662}" type="presParOf" srcId="{D853A201-15FC-4839-AB6D-B9CCDB8C768E}" destId="{CBF56C42-0137-4308-BBBF-35580838F248}" srcOrd="10" destOrd="0" presId="urn:microsoft.com/office/officeart/2005/8/layout/radial1"/>
    <dgm:cxn modelId="{47A8B4A3-B946-42DB-88D2-AE08AB127AE9}" type="presParOf" srcId="{D853A201-15FC-4839-AB6D-B9CCDB8C768E}" destId="{D3F2EDC8-0C98-483B-B459-BE83B5B58031}" srcOrd="11" destOrd="0" presId="urn:microsoft.com/office/officeart/2005/8/layout/radial1"/>
    <dgm:cxn modelId="{4A6F32BF-2E96-4525-A6B7-863A762C4B23}" type="presParOf" srcId="{D3F2EDC8-0C98-483B-B459-BE83B5B58031}" destId="{ADC3100C-FF72-4A4B-8878-956697973A41}" srcOrd="0" destOrd="0" presId="urn:microsoft.com/office/officeart/2005/8/layout/radial1"/>
    <dgm:cxn modelId="{74539019-B0CC-4982-A89A-03AE4DDE4D7F}" type="presParOf" srcId="{D853A201-15FC-4839-AB6D-B9CCDB8C768E}" destId="{4DE499ED-FCF8-49CA-B3C5-A3FF5B913DEF}" srcOrd="12" destOrd="0" presId="urn:microsoft.com/office/officeart/2005/8/layout/radial1"/>
    <dgm:cxn modelId="{D6710A34-1F2C-4C1A-B160-E158DB3C8865}" type="presParOf" srcId="{D853A201-15FC-4839-AB6D-B9CCDB8C768E}" destId="{3E426836-F407-42AF-A4C1-E2F784EA59FF}" srcOrd="13" destOrd="0" presId="urn:microsoft.com/office/officeart/2005/8/layout/radial1"/>
    <dgm:cxn modelId="{61C7CB92-2896-4B3A-98F9-EC89CD5A0FE4}" type="presParOf" srcId="{3E426836-F407-42AF-A4C1-E2F784EA59FF}" destId="{FEC49F8B-8FBE-4388-B8BC-FC317B2B6618}" srcOrd="0" destOrd="0" presId="urn:microsoft.com/office/officeart/2005/8/layout/radial1"/>
    <dgm:cxn modelId="{0FE95D8D-EFB7-40DD-B4C2-DC83DB022517}" type="presParOf" srcId="{D853A201-15FC-4839-AB6D-B9CCDB8C768E}" destId="{CC5631F4-67DD-47B0-A4D7-C1617623691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33B79-26E6-4814-94B0-90D66C9ED6A3}">
      <dsp:nvSpPr>
        <dsp:cNvPr id="0" name=""/>
        <dsp:cNvSpPr/>
      </dsp:nvSpPr>
      <dsp:spPr>
        <a:xfrm>
          <a:off x="4572000" y="792281"/>
          <a:ext cx="2447296" cy="33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331"/>
              </a:lnTo>
              <a:lnTo>
                <a:pt x="2447296" y="166331"/>
              </a:lnTo>
              <a:lnTo>
                <a:pt x="2447296" y="33246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BA7D7-327C-47DD-91CE-B3EED9C66CF6}">
      <dsp:nvSpPr>
        <dsp:cNvPr id="0" name=""/>
        <dsp:cNvSpPr/>
      </dsp:nvSpPr>
      <dsp:spPr>
        <a:xfrm>
          <a:off x="2050749" y="792281"/>
          <a:ext cx="2521250" cy="332465"/>
        </a:xfrm>
        <a:custGeom>
          <a:avLst/>
          <a:gdLst/>
          <a:ahLst/>
          <a:cxnLst/>
          <a:rect l="0" t="0" r="0" b="0"/>
          <a:pathLst>
            <a:path>
              <a:moveTo>
                <a:pt x="2521250" y="0"/>
              </a:moveTo>
              <a:lnTo>
                <a:pt x="2521250" y="166331"/>
              </a:lnTo>
              <a:lnTo>
                <a:pt x="0" y="166331"/>
              </a:lnTo>
              <a:lnTo>
                <a:pt x="0" y="33246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4618D-1495-48BE-A4A8-D4EF86066551}">
      <dsp:nvSpPr>
        <dsp:cNvPr id="0" name=""/>
        <dsp:cNvSpPr/>
      </dsp:nvSpPr>
      <dsp:spPr>
        <a:xfrm>
          <a:off x="3563890" y="1167"/>
          <a:ext cx="2016218" cy="791114"/>
        </a:xfrm>
        <a:prstGeom prst="rect">
          <a:avLst/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i="1" kern="1200" smtClean="0"/>
            <a:t>Ациклічні</a:t>
          </a:r>
          <a:endParaRPr lang="ru-RU" sz="3600" i="1" kern="1200"/>
        </a:p>
      </dsp:txBody>
      <dsp:txXfrm>
        <a:off x="3563890" y="1167"/>
        <a:ext cx="2016218" cy="791114"/>
      </dsp:txXfrm>
    </dsp:sp>
    <dsp:sp modelId="{F69FD1CF-8A1C-4419-BAF3-70A85DBC8983}">
      <dsp:nvSpPr>
        <dsp:cNvPr id="0" name=""/>
        <dsp:cNvSpPr/>
      </dsp:nvSpPr>
      <dsp:spPr>
        <a:xfrm>
          <a:off x="1115620" y="1124747"/>
          <a:ext cx="1870257" cy="791114"/>
        </a:xfrm>
        <a:prstGeom prst="rect">
          <a:avLst/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0" kern="1200" smtClean="0"/>
            <a:t>Насичені</a:t>
          </a:r>
          <a:endParaRPr lang="ru-RU" sz="3200" i="0" kern="1200"/>
        </a:p>
      </dsp:txBody>
      <dsp:txXfrm>
        <a:off x="1115620" y="1124747"/>
        <a:ext cx="1870257" cy="791114"/>
      </dsp:txXfrm>
    </dsp:sp>
    <dsp:sp modelId="{9D2EAE2C-0AF4-4F93-8C16-1166D2EAC4B0}">
      <dsp:nvSpPr>
        <dsp:cNvPr id="0" name=""/>
        <dsp:cNvSpPr/>
      </dsp:nvSpPr>
      <dsp:spPr>
        <a:xfrm>
          <a:off x="6012160" y="1124747"/>
          <a:ext cx="2014272" cy="791114"/>
        </a:xfrm>
        <a:prstGeom prst="rect">
          <a:avLst/>
        </a:pr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/>
            <a:t>Ненасичені</a:t>
          </a:r>
          <a:endParaRPr lang="ru-RU" sz="3200" kern="1200"/>
        </a:p>
      </dsp:txBody>
      <dsp:txXfrm>
        <a:off x="6012160" y="1124747"/>
        <a:ext cx="2014272" cy="791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FEDA3-191B-4DC6-BF02-D34466DB1B0A}">
      <dsp:nvSpPr>
        <dsp:cNvPr id="0" name=""/>
        <dsp:cNvSpPr/>
      </dsp:nvSpPr>
      <dsp:spPr>
        <a:xfrm>
          <a:off x="3551738" y="2524480"/>
          <a:ext cx="1681499" cy="168149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>
              <a:ln>
                <a:noFill/>
              </a:ln>
              <a:solidFill>
                <a:sysClr val="windowText" lastClr="000000"/>
              </a:solidFill>
            </a:rPr>
            <a:t>Синтетичні органічні сполуки</a:t>
          </a:r>
          <a:endParaRPr lang="ru-RU" sz="1900" kern="1200">
            <a:ln>
              <a:noFill/>
            </a:ln>
            <a:solidFill>
              <a:sysClr val="windowText" lastClr="000000"/>
            </a:solidFill>
          </a:endParaRPr>
        </a:p>
      </dsp:txBody>
      <dsp:txXfrm>
        <a:off x="3797988" y="2770730"/>
        <a:ext cx="1188999" cy="1188999"/>
      </dsp:txXfrm>
    </dsp:sp>
    <dsp:sp modelId="{C77F8C6C-384E-4D7D-8033-9DB7AADCE550}">
      <dsp:nvSpPr>
        <dsp:cNvPr id="0" name=""/>
        <dsp:cNvSpPr/>
      </dsp:nvSpPr>
      <dsp:spPr>
        <a:xfrm rot="16200000">
          <a:off x="3972323" y="2087089"/>
          <a:ext cx="840328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840328" y="1722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71479" y="2083307"/>
        <a:ext cx="42016" cy="42016"/>
      </dsp:txXfrm>
    </dsp:sp>
    <dsp:sp modelId="{47559304-058A-4E2B-9853-0DB81C9CACA5}">
      <dsp:nvSpPr>
        <dsp:cNvPr id="0" name=""/>
        <dsp:cNvSpPr/>
      </dsp:nvSpPr>
      <dsp:spPr>
        <a:xfrm>
          <a:off x="3551738" y="2652"/>
          <a:ext cx="1681499" cy="1681499"/>
        </a:xfrm>
        <a:prstGeom prst="ellipse">
          <a:avLst/>
        </a:prstGeom>
        <a:solidFill>
          <a:srgbClr val="FFFE6A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ysClr val="windowText" lastClr="000000"/>
              </a:solidFill>
            </a:rPr>
            <a:t>Барвники</a:t>
          </a:r>
          <a:endParaRPr lang="ru-RU" sz="2000" kern="1200">
            <a:solidFill>
              <a:sysClr val="windowText" lastClr="000000"/>
            </a:solidFill>
          </a:endParaRPr>
        </a:p>
      </dsp:txBody>
      <dsp:txXfrm>
        <a:off x="3797988" y="248902"/>
        <a:ext cx="1188999" cy="1188999"/>
      </dsp:txXfrm>
    </dsp:sp>
    <dsp:sp modelId="{03A7E165-088E-44A5-9B1E-28D4DAEB235D}">
      <dsp:nvSpPr>
        <dsp:cNvPr id="0" name=""/>
        <dsp:cNvSpPr/>
      </dsp:nvSpPr>
      <dsp:spPr>
        <a:xfrm rot="19285714">
          <a:off x="4958145" y="2561836"/>
          <a:ext cx="840328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840328" y="1722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57301" y="2558054"/>
        <a:ext cx="42016" cy="42016"/>
      </dsp:txXfrm>
    </dsp:sp>
    <dsp:sp modelId="{3391587F-C6C4-420E-8C19-8A5EDD8A666C}">
      <dsp:nvSpPr>
        <dsp:cNvPr id="0" name=""/>
        <dsp:cNvSpPr/>
      </dsp:nvSpPr>
      <dsp:spPr>
        <a:xfrm>
          <a:off x="5523382" y="952146"/>
          <a:ext cx="1681499" cy="1681499"/>
        </a:xfrm>
        <a:prstGeom prst="ellipse">
          <a:avLst/>
        </a:prstGeom>
        <a:solidFill>
          <a:srgbClr val="FFFE6A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>
              <a:solidFill>
                <a:sysClr val="windowText" lastClr="000000"/>
              </a:solidFill>
            </a:rPr>
            <a:t>Вибухові</a:t>
          </a:r>
          <a:r>
            <a:rPr lang="uk-UA" sz="1900" kern="1200" smtClean="0"/>
            <a:t> </a:t>
          </a:r>
          <a:r>
            <a:rPr lang="uk-UA" sz="1900" kern="1200" smtClean="0">
              <a:solidFill>
                <a:sysClr val="windowText" lastClr="000000"/>
              </a:solidFill>
            </a:rPr>
            <a:t>речовини</a:t>
          </a:r>
          <a:endParaRPr lang="ru-RU" sz="1900" kern="1200">
            <a:solidFill>
              <a:sysClr val="windowText" lastClr="000000"/>
            </a:solidFill>
          </a:endParaRPr>
        </a:p>
      </dsp:txBody>
      <dsp:txXfrm>
        <a:off x="5769632" y="1198396"/>
        <a:ext cx="1188999" cy="1188999"/>
      </dsp:txXfrm>
    </dsp:sp>
    <dsp:sp modelId="{F89BE449-784C-4BB6-8411-F21712DBEFFF}">
      <dsp:nvSpPr>
        <dsp:cNvPr id="0" name=""/>
        <dsp:cNvSpPr/>
      </dsp:nvSpPr>
      <dsp:spPr>
        <a:xfrm rot="771429">
          <a:off x="5201623" y="3628582"/>
          <a:ext cx="840328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840328" y="1722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0779" y="3624801"/>
        <a:ext cx="42016" cy="42016"/>
      </dsp:txXfrm>
    </dsp:sp>
    <dsp:sp modelId="{2922BB44-D203-4226-987B-F9C926336E80}">
      <dsp:nvSpPr>
        <dsp:cNvPr id="0" name=""/>
        <dsp:cNvSpPr/>
      </dsp:nvSpPr>
      <dsp:spPr>
        <a:xfrm>
          <a:off x="6010338" y="3085639"/>
          <a:ext cx="1681499" cy="1681499"/>
        </a:xfrm>
        <a:prstGeom prst="ellipse">
          <a:avLst/>
        </a:prstGeom>
        <a:solidFill>
          <a:srgbClr val="FFFE6A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>
              <a:solidFill>
                <a:sysClr val="windowText" lastClr="000000"/>
              </a:solidFill>
            </a:rPr>
            <a:t>Пластмаси</a:t>
          </a:r>
          <a:endParaRPr lang="ru-RU" sz="1900" kern="1200">
            <a:solidFill>
              <a:sysClr val="windowText" lastClr="000000"/>
            </a:solidFill>
          </a:endParaRPr>
        </a:p>
      </dsp:txBody>
      <dsp:txXfrm>
        <a:off x="6256588" y="3331889"/>
        <a:ext cx="1188999" cy="1188999"/>
      </dsp:txXfrm>
    </dsp:sp>
    <dsp:sp modelId="{339DFFF1-A000-45AF-AD98-F8AA5EFD6B60}">
      <dsp:nvSpPr>
        <dsp:cNvPr id="0" name=""/>
        <dsp:cNvSpPr/>
      </dsp:nvSpPr>
      <dsp:spPr>
        <a:xfrm rot="3857143">
          <a:off x="4519413" y="4484047"/>
          <a:ext cx="840328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840328" y="1722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18569" y="4480265"/>
        <a:ext cx="42016" cy="42016"/>
      </dsp:txXfrm>
    </dsp:sp>
    <dsp:sp modelId="{D66DCEB3-EA93-4C70-94C0-BAF615A74315}">
      <dsp:nvSpPr>
        <dsp:cNvPr id="0" name=""/>
        <dsp:cNvSpPr/>
      </dsp:nvSpPr>
      <dsp:spPr>
        <a:xfrm>
          <a:off x="4645918" y="4796568"/>
          <a:ext cx="1681499" cy="1681499"/>
        </a:xfrm>
        <a:prstGeom prst="ellipse">
          <a:avLst/>
        </a:prstGeom>
        <a:solidFill>
          <a:srgbClr val="FFFE6A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>
              <a:solidFill>
                <a:sysClr val="windowText" lastClr="000000"/>
              </a:solidFill>
            </a:rPr>
            <a:t>Синтетичні</a:t>
          </a:r>
          <a:r>
            <a:rPr lang="uk-UA" sz="1900" kern="1200" smtClean="0"/>
            <a:t> </a:t>
          </a:r>
          <a:r>
            <a:rPr lang="uk-UA" sz="1900" kern="1200" smtClean="0">
              <a:solidFill>
                <a:sysClr val="windowText" lastClr="000000"/>
              </a:solidFill>
            </a:rPr>
            <a:t>волокна</a:t>
          </a:r>
          <a:endParaRPr lang="ru-RU" sz="1900" kern="1200">
            <a:solidFill>
              <a:sysClr val="windowText" lastClr="000000"/>
            </a:solidFill>
          </a:endParaRPr>
        </a:p>
      </dsp:txBody>
      <dsp:txXfrm>
        <a:off x="4892168" y="5042818"/>
        <a:ext cx="1188999" cy="1188999"/>
      </dsp:txXfrm>
    </dsp:sp>
    <dsp:sp modelId="{C3C5F95E-7A24-4E3D-A3FF-AABE69933522}">
      <dsp:nvSpPr>
        <dsp:cNvPr id="0" name=""/>
        <dsp:cNvSpPr/>
      </dsp:nvSpPr>
      <dsp:spPr>
        <a:xfrm rot="6942857">
          <a:off x="3425233" y="4484047"/>
          <a:ext cx="840328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840328" y="1722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24389" y="4480265"/>
        <a:ext cx="42016" cy="42016"/>
      </dsp:txXfrm>
    </dsp:sp>
    <dsp:sp modelId="{CBF56C42-0137-4308-BBBF-35580838F248}">
      <dsp:nvSpPr>
        <dsp:cNvPr id="0" name=""/>
        <dsp:cNvSpPr/>
      </dsp:nvSpPr>
      <dsp:spPr>
        <a:xfrm>
          <a:off x="2457558" y="4796568"/>
          <a:ext cx="1681499" cy="1681499"/>
        </a:xfrm>
        <a:prstGeom prst="ellipse">
          <a:avLst/>
        </a:prstGeom>
        <a:solidFill>
          <a:srgbClr val="FFFE6A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>
              <a:solidFill>
                <a:sysClr val="windowText" lastClr="000000"/>
              </a:solidFill>
            </a:rPr>
            <a:t>Каучуки</a:t>
          </a:r>
          <a:endParaRPr lang="ru-RU" sz="1900" kern="1200">
            <a:solidFill>
              <a:sysClr val="windowText" lastClr="000000"/>
            </a:solidFill>
          </a:endParaRPr>
        </a:p>
      </dsp:txBody>
      <dsp:txXfrm>
        <a:off x="2703808" y="5042818"/>
        <a:ext cx="1188999" cy="1188999"/>
      </dsp:txXfrm>
    </dsp:sp>
    <dsp:sp modelId="{D3F2EDC8-0C98-483B-B459-BE83B5B58031}">
      <dsp:nvSpPr>
        <dsp:cNvPr id="0" name=""/>
        <dsp:cNvSpPr/>
      </dsp:nvSpPr>
      <dsp:spPr>
        <a:xfrm rot="10028571">
          <a:off x="2743023" y="3628582"/>
          <a:ext cx="840328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840328" y="1722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42179" y="3624801"/>
        <a:ext cx="42016" cy="42016"/>
      </dsp:txXfrm>
    </dsp:sp>
    <dsp:sp modelId="{4DE499ED-FCF8-49CA-B3C5-A3FF5B913DEF}">
      <dsp:nvSpPr>
        <dsp:cNvPr id="0" name=""/>
        <dsp:cNvSpPr/>
      </dsp:nvSpPr>
      <dsp:spPr>
        <a:xfrm>
          <a:off x="1093138" y="3085639"/>
          <a:ext cx="1681499" cy="1681499"/>
        </a:xfrm>
        <a:prstGeom prst="ellipse">
          <a:avLst/>
        </a:prstGeom>
        <a:solidFill>
          <a:srgbClr val="FFFE6A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>
              <a:solidFill>
                <a:sysClr val="windowText" lastClr="000000"/>
              </a:solidFill>
            </a:rPr>
            <a:t>Запашні</a:t>
          </a:r>
          <a:r>
            <a:rPr lang="uk-UA" sz="1900" kern="1200" smtClean="0"/>
            <a:t> </a:t>
          </a:r>
          <a:r>
            <a:rPr lang="uk-UA" sz="1900" kern="1200" smtClean="0">
              <a:solidFill>
                <a:sysClr val="windowText" lastClr="000000"/>
              </a:solidFill>
            </a:rPr>
            <a:t>речовини</a:t>
          </a:r>
          <a:r>
            <a:rPr lang="uk-UA" sz="1900" kern="1200" smtClean="0"/>
            <a:t> </a:t>
          </a:r>
          <a:r>
            <a:rPr lang="uk-UA" sz="1900" kern="1200" smtClean="0">
              <a:solidFill>
                <a:sysClr val="windowText" lastClr="000000"/>
              </a:solidFill>
            </a:rPr>
            <a:t>(парфуми)</a:t>
          </a:r>
          <a:endParaRPr lang="ru-RU" sz="1900" kern="1200">
            <a:solidFill>
              <a:sysClr val="windowText" lastClr="000000"/>
            </a:solidFill>
          </a:endParaRPr>
        </a:p>
      </dsp:txBody>
      <dsp:txXfrm>
        <a:off x="1339388" y="3331889"/>
        <a:ext cx="1188999" cy="1188999"/>
      </dsp:txXfrm>
    </dsp:sp>
    <dsp:sp modelId="{3E426836-F407-42AF-A4C1-E2F784EA59FF}">
      <dsp:nvSpPr>
        <dsp:cNvPr id="0" name=""/>
        <dsp:cNvSpPr/>
      </dsp:nvSpPr>
      <dsp:spPr>
        <a:xfrm rot="13114286">
          <a:off x="2986501" y="2561836"/>
          <a:ext cx="840328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840328" y="1722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85657" y="2558054"/>
        <a:ext cx="42016" cy="42016"/>
      </dsp:txXfrm>
    </dsp:sp>
    <dsp:sp modelId="{CC5631F4-67DD-47B0-A4D7-C16176236918}">
      <dsp:nvSpPr>
        <dsp:cNvPr id="0" name=""/>
        <dsp:cNvSpPr/>
      </dsp:nvSpPr>
      <dsp:spPr>
        <a:xfrm>
          <a:off x="1580094" y="952146"/>
          <a:ext cx="1681499" cy="1681499"/>
        </a:xfrm>
        <a:prstGeom prst="ellipse">
          <a:avLst/>
        </a:prstGeom>
        <a:solidFill>
          <a:srgbClr val="FFFE6A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solidFill>
                <a:sysClr val="windowText" lastClr="000000"/>
              </a:solidFill>
            </a:rPr>
            <a:t>Ліки</a:t>
          </a:r>
          <a:endParaRPr lang="ru-RU" sz="2000" kern="1200">
            <a:solidFill>
              <a:sysClr val="windowText" lastClr="000000"/>
            </a:solidFill>
          </a:endParaRPr>
        </a:p>
      </dsp:txBody>
      <dsp:txXfrm>
        <a:off x="1826344" y="1198396"/>
        <a:ext cx="1188999" cy="1188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3F6B8-175E-423F-9584-063FB667866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2F342-B00E-4C78-BB90-1200622CDAA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9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F342-B00E-4C78-BB90-1200622CDAA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2F342-B00E-4C78-BB90-1200622CDAA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470025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Органічні сполуки в живій природі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Папа\Desktop\Methanol-3D-balls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51720" y="2564904"/>
            <a:ext cx="6026773" cy="40050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 складу найважливіших пластмас входять такі полімери :</a:t>
            </a:r>
            <a:endParaRPr lang="ru-RU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mtClean="0"/>
              <a:t>поліетилен</a:t>
            </a:r>
            <a:r>
              <a:rPr lang="ru-RU" smtClean="0"/>
              <a:t>;</a:t>
            </a:r>
            <a:endParaRPr lang="uk-UA" smtClean="0"/>
          </a:p>
          <a:p>
            <a:pPr>
              <a:lnSpc>
                <a:spcPct val="90000"/>
              </a:lnSpc>
            </a:pPr>
            <a:endParaRPr lang="uk-UA" smtClean="0"/>
          </a:p>
          <a:p>
            <a:pPr>
              <a:lnSpc>
                <a:spcPct val="90000"/>
              </a:lnSpc>
            </a:pPr>
            <a:r>
              <a:rPr lang="uk-UA" smtClean="0"/>
              <a:t>поліпропілен; </a:t>
            </a:r>
          </a:p>
          <a:p>
            <a:pPr>
              <a:lnSpc>
                <a:spcPct val="90000"/>
              </a:lnSpc>
            </a:pPr>
            <a:endParaRPr lang="uk-UA" smtClean="0"/>
          </a:p>
          <a:p>
            <a:pPr>
              <a:lnSpc>
                <a:spcPct val="90000"/>
              </a:lnSpc>
            </a:pPr>
            <a:r>
              <a:rPr lang="uk-UA" smtClean="0"/>
              <a:t>полівінілхлорид;</a:t>
            </a:r>
          </a:p>
          <a:p>
            <a:pPr>
              <a:lnSpc>
                <a:spcPct val="90000"/>
              </a:lnSpc>
            </a:pPr>
            <a:endParaRPr lang="uk-UA" smtClean="0"/>
          </a:p>
          <a:p>
            <a:pPr>
              <a:lnSpc>
                <a:spcPct val="90000"/>
              </a:lnSpc>
            </a:pPr>
            <a:r>
              <a:rPr lang="uk-UA" smtClean="0"/>
              <a:t>полівінілацетат;</a:t>
            </a:r>
          </a:p>
          <a:p>
            <a:pPr>
              <a:lnSpc>
                <a:spcPct val="90000"/>
              </a:lnSpc>
            </a:pPr>
            <a:endParaRPr lang="uk-UA" smtClean="0"/>
          </a:p>
          <a:p>
            <a:pPr>
              <a:lnSpc>
                <a:spcPct val="90000"/>
              </a:lnSpc>
            </a:pPr>
            <a:r>
              <a:rPr lang="uk-UA" smtClean="0"/>
              <a:t>фенолоформальдегідні смоли.</a:t>
            </a:r>
          </a:p>
          <a:p>
            <a:endParaRPr lang="ru-RU"/>
          </a:p>
        </p:txBody>
      </p:sp>
      <p:pic>
        <p:nvPicPr>
          <p:cNvPr id="5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2816"/>
            <a:ext cx="5061893" cy="3544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smtClean="0"/>
              <a:t>Волокна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1317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smtClean="0"/>
              <a:t>Волокна — це довгі гнучкі нитки, які виробляють із природних або синтетичних полімерів і використовують для виготовлення пряжі й текстильних виробів.</a:t>
            </a:r>
            <a:endParaRPr lang="ru-RU" sz="2800"/>
          </a:p>
        </p:txBody>
      </p:sp>
      <p:pic>
        <p:nvPicPr>
          <p:cNvPr id="8" name="Picture 4" descr="1233601618_1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03648" y="1124744"/>
            <a:ext cx="6336704" cy="3611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uk-UA" sz="2400" smtClean="0"/>
              <a:t>    Природні волокна </a:t>
            </a:r>
            <a:r>
              <a:rPr lang="uk-UA" sz="2000" smtClean="0"/>
              <a:t>– </a:t>
            </a:r>
            <a:r>
              <a:rPr lang="uk-UA" smtClean="0"/>
              <a:t>формуються на поверхні насіння (бавовна), у стеблах і листі (коноплі, льон). Їхня основа — целюлоза. Тваринні волокна є білковими полімерами. </a:t>
            </a:r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492896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smtClean="0"/>
              <a:t>    Штучні волокна </a:t>
            </a:r>
            <a:r>
              <a:rPr lang="uk-UA" sz="2000" smtClean="0"/>
              <a:t>–</a:t>
            </a:r>
            <a:r>
              <a:rPr lang="uk-UA" smtClean="0"/>
              <a:t> добувають переробкою природних полімерів, здебільшого целюлози. Вони мають низку переваг, які стосуються технології волокон і якості виробів із них. Найважливішими штучними волокнами є віскозне й ацетатне.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1571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uk-UA" sz="2400" smtClean="0"/>
              <a:t>    Синтетичні волокна </a:t>
            </a:r>
            <a:r>
              <a:rPr lang="uk-UA" sz="2000" smtClean="0"/>
              <a:t>– в</a:t>
            </a:r>
            <a:r>
              <a:rPr lang="uk-UA" smtClean="0"/>
              <a:t>иробляють із органічних сполук, здійснюючи хімічні реакції. До волокон цього типу належать капрон, найлон, енант, нітрон, лавсан та ін. </a:t>
            </a:r>
            <a:endParaRPr lang="uk-UA"/>
          </a:p>
        </p:txBody>
      </p:sp>
      <p:pic>
        <p:nvPicPr>
          <p:cNvPr id="7" name="Picture 4" descr="hlopok"/>
          <p:cNvPicPr>
            <a:picLocks noChangeAspect="1" noChangeArrowheads="1"/>
          </p:cNvPicPr>
          <p:nvPr/>
        </p:nvPicPr>
        <p:blipFill>
          <a:blip r:embed="rId2" cstate="print"/>
          <a:srcRect t="5742" r="16838"/>
          <a:stretch>
            <a:fillRect/>
          </a:stretch>
        </p:blipFill>
        <p:spPr bwMode="auto">
          <a:xfrm>
            <a:off x="5868144" y="188640"/>
            <a:ext cx="2520280" cy="2206471"/>
          </a:xfrm>
          <a:prstGeom prst="rect">
            <a:avLst/>
          </a:prstGeom>
          <a:noFill/>
        </p:spPr>
      </p:pic>
      <p:pic>
        <p:nvPicPr>
          <p:cNvPr id="8" name="Picture 5" descr="visco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2592288" cy="2376263"/>
          </a:xfrm>
          <a:prstGeom prst="rect">
            <a:avLst/>
          </a:prstGeom>
          <a:noFill/>
        </p:spPr>
      </p:pic>
      <p:pic>
        <p:nvPicPr>
          <p:cNvPr id="9" name="Picture 6" descr="img224757_4-9_Kapr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78682"/>
            <a:ext cx="3384104" cy="21906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89648"/>
            <a:ext cx="8640960" cy="3168352"/>
          </a:xfrm>
        </p:spPr>
        <p:txBody>
          <a:bodyPr>
            <a:normAutofit/>
          </a:bodyPr>
          <a:lstStyle/>
          <a:p>
            <a:r>
              <a:rPr lang="ru-RU" sz="2800" smtClean="0"/>
              <a:t>  До сьогодні людство використовує органічні речовини аби задовольнити матеріальні потреби, передусім - у харчових продуктах, зручному одязі, комфортному житл</a:t>
            </a:r>
            <a:r>
              <a:rPr lang="uk-UA" sz="2800" smtClean="0"/>
              <a:t>і, теплі і т.д</a:t>
            </a:r>
            <a:r>
              <a:rPr lang="ru-RU" sz="2800" smtClean="0"/>
              <a:t>.</a:t>
            </a:r>
            <a:endParaRPr lang="ru-RU" sz="2800"/>
          </a:p>
        </p:txBody>
      </p:sp>
      <p:pic>
        <p:nvPicPr>
          <p:cNvPr id="1027" name="Picture 3" descr="C:\Users\Папа\Downloads\хімія\img-20130817120033-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20688"/>
            <a:ext cx="5015641" cy="3134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па\Downloads\хімія\800px-Cellulose-Ibeta-from-xtal-2002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3312368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80920" cy="1143000"/>
          </a:xfrm>
        </p:spPr>
        <p:txBody>
          <a:bodyPr>
            <a:noAutofit/>
          </a:bodyPr>
          <a:lstStyle/>
          <a:p>
            <a:r>
              <a:rPr lang="ru-RU" sz="4800" smtClean="0"/>
              <a:t>Доведемо це на прикладі целюлози:</a:t>
            </a:r>
            <a:endParaRPr lang="ru-RU" sz="480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58112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smtClean="0"/>
              <a:t>Незважаючи на те, що організм людини практично не засвоює целюлозу, вона відіграє важливу роль у харчуванні і підтриманні здоров’я.</a:t>
            </a:r>
            <a:endParaRPr lang="ru-RU" sz="3200"/>
          </a:p>
        </p:txBody>
      </p:sp>
      <p:sp>
        <p:nvSpPr>
          <p:cNvPr id="8" name="TextBox 7"/>
          <p:cNvSpPr txBox="1"/>
          <p:nvPr/>
        </p:nvSpPr>
        <p:spPr>
          <a:xfrm>
            <a:off x="0" y="4766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smtClean="0"/>
              <a:t>Тривимірна структура целюлози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4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9269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smtClean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Целюлоза</a:t>
            </a:r>
            <a:endParaRPr lang="ru-RU" sz="7200">
              <a:ln w="1905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3096344"/>
          </a:xfrm>
        </p:spPr>
        <p:txBody>
          <a:bodyPr>
            <a:normAutofit fontScale="90000"/>
          </a:bodyPr>
          <a:lstStyle/>
          <a:p>
            <a:r>
              <a:rPr lang="ru-RU" sz="4000" smtClean="0"/>
              <a:t>природний полімер, полісахарид, волокниста речовина, головна складова частина оболонки рослинних клітин. У найбільшій кількості міститься у деревині, волокнах бавовни, льону і ін.</a:t>
            </a: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43808" y="5445224"/>
            <a:ext cx="3600400" cy="10156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(С</a:t>
            </a:r>
            <a:r>
              <a:rPr lang="ru-RU" sz="60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60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60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r>
              <a:rPr lang="en-US" sz="6000" b="1" baseline="-25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87824" y="836712"/>
            <a:ext cx="3600400" cy="10156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6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(С</a:t>
            </a:r>
            <a:r>
              <a:rPr lang="ru-RU" sz="6000" b="1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r>
              <a:rPr lang="ru-RU" sz="6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6000" b="1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r>
              <a:rPr lang="ru-RU" sz="6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</a:t>
            </a:r>
            <a:r>
              <a:rPr lang="ru-RU" sz="6000" b="1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r>
              <a:rPr lang="ru-RU" sz="6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</a:t>
            </a:r>
            <a:r>
              <a:rPr lang="en-US" sz="6000" b="1" baseline="-250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</a:t>
            </a:r>
            <a:endParaRPr lang="ru-RU" sz="60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18" grpId="0" animBg="1"/>
      <p:bldP spid="20" grpId="0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mtClean="0"/>
              <a:t>Саме целюлоза, що міститься в рослинах, є основною поживною речовиною у складі корму для багатьох сільськогосподарських тварин, яких використовують для одержання м’яса, молока, жиру, яєць, вовни тощо.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Підготували</a:t>
            </a:r>
            <a:br>
              <a:rPr lang="uk-UA" sz="4800" dirty="0" smtClean="0"/>
            </a:br>
            <a:r>
              <a:rPr lang="uk-UA" sz="4800" dirty="0" smtClean="0"/>
              <a:t>учні 11 класу</a:t>
            </a:r>
            <a:br>
              <a:rPr lang="uk-UA" sz="4800" dirty="0" smtClean="0"/>
            </a:br>
            <a:r>
              <a:rPr lang="uk-UA" sz="4800" dirty="0"/>
              <a:t/>
            </a:r>
            <a:br>
              <a:rPr lang="uk-UA" sz="4800" dirty="0"/>
            </a:br>
            <a:r>
              <a:rPr lang="uk-UA" sz="4800" dirty="0" smtClean="0"/>
              <a:t>Сєдих Дмитро</a:t>
            </a:r>
            <a:br>
              <a:rPr lang="uk-UA" sz="4800" dirty="0" smtClean="0"/>
            </a:br>
            <a:r>
              <a:rPr lang="uk-UA" sz="4800" dirty="0" smtClean="0"/>
              <a:t>Беренич Владислав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3136"/>
            <a:ext cx="9144000" cy="2204864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Органічні</a:t>
            </a:r>
            <a:r>
              <a:rPr lang="ru-RU" sz="2800" smtClean="0"/>
              <a:t> речовини в живій природі були першими об’єктами дослідження науки, що згодом дістала назву органічна хімія. Уперше це поняття ввів шведський науковець Й. Я. Берцеліус.</a:t>
            </a:r>
            <a:endParaRPr lang="ru-RU" sz="2800"/>
          </a:p>
        </p:txBody>
      </p:sp>
      <p:pic>
        <p:nvPicPr>
          <p:cNvPr id="2050" name="Picture 2" descr="C:\Users\Папа\Downloads\хімія\Jons_Jacob_Berzel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662" y="1"/>
            <a:ext cx="3674151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па\Downloads\хімія\Methane-CRC-MW-3D-bal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4283968" cy="500251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948264" cy="4464496"/>
          </a:xfrm>
        </p:spPr>
        <p:txBody>
          <a:bodyPr>
            <a:normAutofit fontScale="90000"/>
          </a:bodyPr>
          <a:lstStyle/>
          <a:p>
            <a:r>
              <a:rPr lang="uk-UA" sz="5300" b="1" i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Органічна хімія </a:t>
            </a:r>
            <a:r>
              <a:rPr lang="uk-UA" dirty="0" smtClean="0"/>
              <a:t>– це розділ хімічної науки, у якому вивчаються сполуки Карбону – їхня будова, властивості, способи одержання і практичного використання.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64705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хімічною</a:t>
            </a:r>
            <a:r>
              <a:rPr lang="ru-RU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будовою органічні сполуки поділяють на:</a:t>
            </a: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36913"/>
            <a:ext cx="7920880" cy="2808312"/>
          </a:xfrm>
        </p:spPr>
        <p:txBody>
          <a:bodyPr/>
          <a:lstStyle/>
          <a:p>
            <a:pPr algn="just"/>
            <a:r>
              <a:rPr lang="uk-UA" u="sng" smtClean="0"/>
              <a:t>Ациклічні</a:t>
            </a:r>
            <a:r>
              <a:rPr lang="uk-UA" i="1" smtClean="0"/>
              <a:t> </a:t>
            </a:r>
            <a:r>
              <a:rPr lang="uk-UA" smtClean="0"/>
              <a:t>– насичені та ненасичені вуглеводні з відкритим ланцюгом атомів;</a:t>
            </a:r>
          </a:p>
          <a:p>
            <a:pPr algn="just"/>
            <a:r>
              <a:rPr lang="uk-UA" u="sng" smtClean="0"/>
              <a:t>Циклічні</a:t>
            </a:r>
            <a:r>
              <a:rPr lang="uk-UA" smtClean="0"/>
              <a:t> – сполуки із замкненим ланцюгом атомів. В свою чергу діляться на ізоциклічні та гетероциклічні.</a:t>
            </a: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хема 15"/>
          <p:cNvGraphicFramePr/>
          <p:nvPr/>
        </p:nvGraphicFramePr>
        <p:xfrm>
          <a:off x="0" y="404664"/>
          <a:ext cx="9144000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51520" y="3140968"/>
            <a:ext cx="3888432" cy="3024336"/>
          </a:xfrm>
          <a:prstGeom prst="rect">
            <a:avLst/>
          </a:prstGeom>
          <a:noFill/>
          <a:ln>
            <a:solidFill>
              <a:srgbClr val="E08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u="sng" smtClean="0">
                <a:solidFill>
                  <a:schemeClr val="tx1"/>
                </a:solidFill>
              </a:rPr>
              <a:t>Насичені</a:t>
            </a:r>
            <a:r>
              <a:rPr lang="ru-RU" sz="2000" smtClean="0">
                <a:solidFill>
                  <a:schemeClr val="tx1"/>
                </a:solidFill>
              </a:rPr>
              <a:t> — це вуглеводні із загальною формулою С</a:t>
            </a:r>
            <a:r>
              <a:rPr lang="en-US" sz="2000" smtClean="0">
                <a:solidFill>
                  <a:schemeClr val="tx1"/>
                </a:solidFill>
              </a:rPr>
              <a:t>n</a:t>
            </a:r>
            <a:r>
              <a:rPr lang="ru-RU" sz="2000" smtClean="0">
                <a:solidFill>
                  <a:schemeClr val="tx1"/>
                </a:solidFill>
              </a:rPr>
              <a:t>Н2</a:t>
            </a:r>
            <a:r>
              <a:rPr lang="en-US" sz="2000" smtClean="0">
                <a:solidFill>
                  <a:schemeClr val="tx1"/>
                </a:solidFill>
              </a:rPr>
              <a:t>n+2 (</a:t>
            </a:r>
            <a:r>
              <a:rPr lang="ru-RU" sz="2000" smtClean="0">
                <a:solidFill>
                  <a:schemeClr val="tx1"/>
                </a:solidFill>
              </a:rPr>
              <a:t>парафіни, або алкани). Атоми вуглецю в цих сполуках пов'язані між собою і з атомами водню простими (одинарними) зв'яз-ками: С-С і С-Н.</a:t>
            </a:r>
          </a:p>
          <a:p>
            <a:pPr algn="just"/>
            <a:endParaRPr lang="uk-UA" sz="2000" smtClean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4048" y="3140968"/>
            <a:ext cx="3888432" cy="3024336"/>
          </a:xfrm>
          <a:prstGeom prst="rect">
            <a:avLst/>
          </a:prstGeom>
          <a:noFill/>
          <a:ln>
            <a:solidFill>
              <a:srgbClr val="E08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smtClean="0">
              <a:solidFill>
                <a:schemeClr val="tx1"/>
              </a:solidFill>
            </a:endParaRPr>
          </a:p>
          <a:p>
            <a:pPr algn="just"/>
            <a:r>
              <a:rPr lang="ru-RU" sz="2000" u="sng" smtClean="0">
                <a:solidFill>
                  <a:schemeClr val="tx1"/>
                </a:solidFill>
              </a:rPr>
              <a:t>Ненасичені</a:t>
            </a:r>
            <a:r>
              <a:rPr lang="ru-RU" sz="2000" smtClean="0">
                <a:solidFill>
                  <a:schemeClr val="tx1"/>
                </a:solidFill>
              </a:rPr>
              <a:t> — це вуглеводні із загальною формулою С</a:t>
            </a:r>
            <a:r>
              <a:rPr lang="en-US" sz="2000" smtClean="0">
                <a:solidFill>
                  <a:schemeClr val="tx1"/>
                </a:solidFill>
              </a:rPr>
              <a:t>n</a:t>
            </a:r>
            <a:r>
              <a:rPr lang="ru-RU" sz="2000" smtClean="0">
                <a:solidFill>
                  <a:schemeClr val="tx1"/>
                </a:solidFill>
              </a:rPr>
              <a:t>Н2</a:t>
            </a:r>
            <a:r>
              <a:rPr lang="en-US" sz="2000" smtClean="0">
                <a:solidFill>
                  <a:schemeClr val="tx1"/>
                </a:solidFill>
              </a:rPr>
              <a:t>n (</a:t>
            </a:r>
            <a:r>
              <a:rPr lang="ru-RU" sz="2000" smtClean="0">
                <a:solidFill>
                  <a:schemeClr val="tx1"/>
                </a:solidFill>
              </a:rPr>
              <a:t>олефіни); С</a:t>
            </a:r>
            <a:r>
              <a:rPr lang="en-US" sz="2000" smtClean="0">
                <a:solidFill>
                  <a:schemeClr val="tx1"/>
                </a:solidFill>
              </a:rPr>
              <a:t>n</a:t>
            </a:r>
            <a:r>
              <a:rPr lang="ru-RU" sz="2000" smtClean="0">
                <a:solidFill>
                  <a:schemeClr val="tx1"/>
                </a:solidFill>
              </a:rPr>
              <a:t>Н2</a:t>
            </a:r>
            <a:r>
              <a:rPr lang="en-US" sz="2000" smtClean="0">
                <a:solidFill>
                  <a:schemeClr val="tx1"/>
                </a:solidFill>
              </a:rPr>
              <a:t>n-2 (</a:t>
            </a:r>
            <a:r>
              <a:rPr lang="ru-RU" sz="2000" smtClean="0">
                <a:solidFill>
                  <a:schemeClr val="tx1"/>
                </a:solidFill>
              </a:rPr>
              <a:t>ацетиленові або), С</a:t>
            </a:r>
            <a:r>
              <a:rPr lang="en-US" sz="2000" smtClean="0">
                <a:solidFill>
                  <a:schemeClr val="tx1"/>
                </a:solidFill>
              </a:rPr>
              <a:t>n</a:t>
            </a:r>
            <a:r>
              <a:rPr lang="ru-RU" sz="2000" smtClean="0">
                <a:solidFill>
                  <a:schemeClr val="tx1"/>
                </a:solidFill>
              </a:rPr>
              <a:t>Н</a:t>
            </a:r>
            <a:r>
              <a:rPr lang="ru-RU" sz="2000" baseline="-25000" smtClean="0">
                <a:solidFill>
                  <a:schemeClr val="tx1"/>
                </a:solidFill>
              </a:rPr>
              <a:t>2</a:t>
            </a:r>
            <a:r>
              <a:rPr lang="en-US" sz="2000" baseline="-25000" smtClean="0">
                <a:solidFill>
                  <a:schemeClr val="tx1"/>
                </a:solidFill>
              </a:rPr>
              <a:t>n-4</a:t>
            </a:r>
            <a:r>
              <a:rPr lang="en-US" sz="2000" smtClean="0">
                <a:solidFill>
                  <a:schemeClr val="tx1"/>
                </a:solidFill>
              </a:rPr>
              <a:t>, </a:t>
            </a:r>
            <a:r>
              <a:rPr lang="ru-RU" sz="2000" smtClean="0">
                <a:solidFill>
                  <a:schemeClr val="tx1"/>
                </a:solidFill>
              </a:rPr>
              <a:t>С</a:t>
            </a:r>
            <a:r>
              <a:rPr lang="en-US" sz="2000" smtClean="0">
                <a:solidFill>
                  <a:schemeClr val="tx1"/>
                </a:solidFill>
              </a:rPr>
              <a:t>n</a:t>
            </a:r>
            <a:r>
              <a:rPr lang="ru-RU" sz="2000" smtClean="0">
                <a:solidFill>
                  <a:schemeClr val="tx1"/>
                </a:solidFill>
              </a:rPr>
              <a:t>Н</a:t>
            </a:r>
            <a:r>
              <a:rPr lang="ru-RU" sz="2000" baseline="-25000" smtClean="0">
                <a:solidFill>
                  <a:schemeClr val="tx1"/>
                </a:solidFill>
              </a:rPr>
              <a:t>2</a:t>
            </a:r>
            <a:r>
              <a:rPr lang="en-US" sz="2000" baseline="-25000" smtClean="0">
                <a:solidFill>
                  <a:schemeClr val="tx1"/>
                </a:solidFill>
              </a:rPr>
              <a:t>n-6</a:t>
            </a:r>
            <a:r>
              <a:rPr lang="en-US" sz="2000" smtClean="0">
                <a:solidFill>
                  <a:schemeClr val="tx1"/>
                </a:solidFill>
              </a:rPr>
              <a:t> </a:t>
            </a:r>
            <a:r>
              <a:rPr lang="ru-RU" sz="2000" smtClean="0">
                <a:solidFill>
                  <a:schemeClr val="tx1"/>
                </a:solidFill>
              </a:rPr>
              <a:t>і т. д. Олефінові вуглеводні містять подвійний (олефіновий) зв'язок С=С, ацетиленові — потрійний зв'язок С ≡ С.</a:t>
            </a:r>
          </a:p>
          <a:p>
            <a:pPr algn="just"/>
            <a:endParaRPr lang="ru-RU" sz="200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020272" y="2420888"/>
            <a:ext cx="0" cy="648072"/>
          </a:xfrm>
          <a:prstGeom prst="straightConnector1">
            <a:avLst/>
          </a:prstGeom>
          <a:ln w="28575">
            <a:solidFill>
              <a:srgbClr val="E087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051720" y="2420888"/>
            <a:ext cx="0" cy="648072"/>
          </a:xfrm>
          <a:prstGeom prst="straightConnector1">
            <a:avLst/>
          </a:prstGeom>
          <a:ln w="28575">
            <a:solidFill>
              <a:srgbClr val="E087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1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573016"/>
          </a:xfrm>
        </p:spPr>
        <p:txBody>
          <a:bodyPr>
            <a:normAutofit/>
          </a:bodyPr>
          <a:lstStyle/>
          <a:p>
            <a:r>
              <a:rPr lang="uk-UA" sz="48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Органічні речовини як основа сучасних матеріалів</a:t>
            </a:r>
            <a:r>
              <a:rPr lang="ru-RU" sz="48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ru-RU"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uk-UA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36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пластмаси, синтетичні каучуки, гума, штучні й синтетичні волокна</a:t>
            </a:r>
          </a:p>
        </p:txBody>
      </p:sp>
      <p:pic>
        <p:nvPicPr>
          <p:cNvPr id="1027" name="Picture 3" descr="C:\Users\Папа\Downloads\хімія\Winter I Pike LT RW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429000"/>
            <a:ext cx="3172570" cy="3172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Папа\Downloads\хімія\Reglass tag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4859425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80312" cy="5589240"/>
          </a:xfrm>
        </p:spPr>
        <p:txBody>
          <a:bodyPr numCol="1">
            <a:normAutofit fontScale="90000"/>
          </a:bodyPr>
          <a:lstStyle/>
          <a:p>
            <a:r>
              <a:rPr lang="uk-UA" sz="3600" smtClean="0"/>
              <a:t>Друга половина XX ст. стала періодом інтенсивного пошуку, дослідження і виробництва полімерів. За своїми властивостями полімерні матеріали вигідно відрізняються від природних. Вони довговічніші, не зазнають корозії, мають невелику густину, досить міцні; їх легко формувати, обробляти, забарвлювати. </a:t>
            </a:r>
            <a:r>
              <a:rPr lang="uk-UA" smtClean="0"/>
              <a:t/>
            </a:r>
            <a:br>
              <a:rPr lang="uk-UA" smtClean="0"/>
            </a:b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764704"/>
            <a:ext cx="5004048" cy="164219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72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Пластмаси</a:t>
            </a:r>
            <a:endParaRPr lang="ru-RU" sz="72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2976"/>
            <a:ext cx="4283968" cy="364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3200" smtClean="0"/>
              <a:t>Пластмаси — це матеріали, створені на основі полімерів, які здатні під впливом температури і тиску набувати певної форми і зберігати її.</a:t>
            </a:r>
          </a:p>
        </p:txBody>
      </p:sp>
      <p:pic>
        <p:nvPicPr>
          <p:cNvPr id="7" name="Picture 11" descr="C:\Users\Папа\Downloads\хімія\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100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Папа\Downloads\хімія\Plas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464496" cy="3471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429</TotalTime>
  <Words>441</Words>
  <Application>Microsoft Office PowerPoint</Application>
  <PresentationFormat>Екран (4:3)</PresentationFormat>
  <Paragraphs>51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Органічні сполуки в живій природі</vt:lpstr>
      <vt:lpstr>Органічні речовини в живій природі були першими об’єктами дослідження науки, що згодом дістала назву органічна хімія. Уперше це поняття ввів шведський науковець Й. Я. Берцеліус.</vt:lpstr>
      <vt:lpstr>Органічна хімія – це розділ хімічної науки, у якому вивчаються сполуки Карбону – їхня будова, властивості, способи одержання і практичного використання. </vt:lpstr>
      <vt:lpstr>За хімічною будовою органічні сполуки поділяють на:</vt:lpstr>
      <vt:lpstr>Презентація PowerPoint</vt:lpstr>
      <vt:lpstr>Органічні речовини як основа сучасних матеріалів:  пластмаси, синтетичні каучуки, гума, штучні й синтетичні волокна</vt:lpstr>
      <vt:lpstr>Друга половина XX ст. стала періодом інтенсивного пошуку, дослідження і виробництва полімерів. За своїми властивостями полімерні матеріали вигідно відрізняються від природних. Вони довговічніші, не зазнають корозії, мають невелику густину, досить міцні; їх легко формувати, обробляти, забарвлювати.  </vt:lpstr>
      <vt:lpstr>Презентація PowerPoint</vt:lpstr>
      <vt:lpstr>Пластмаси</vt:lpstr>
      <vt:lpstr>До складу найважливіших пластмас входять такі полімери :</vt:lpstr>
      <vt:lpstr>Волокна</vt:lpstr>
      <vt:lpstr>Презентація PowerPoint</vt:lpstr>
      <vt:lpstr>  До сьогодні людство використовує органічні речовини аби задовольнити матеріальні потреби, передусім - у харчових продуктах, зручному одязі, комфортному житлі, теплі і т.д.</vt:lpstr>
      <vt:lpstr>Доведемо це на прикладі целюлози:</vt:lpstr>
      <vt:lpstr>природний полімер, полісахарид, волокниста речовина, головна складова частина оболонки рослинних клітин. У найбільшій кількості міститься у деревині, волокнах бавовни, льону і ін.</vt:lpstr>
      <vt:lpstr>Саме целюлоза, що міститься в рослинах, є основною поживною речовиною у складі корму для багатьох сільськогосподарських тварин, яких використовують для одержання м’яса, молока, жиру, яєць, вовни тощо.</vt:lpstr>
      <vt:lpstr>Підготували учні 11 класу  Сєдих Дмитро Беренич Владислав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 в живій природі</dc:title>
  <dc:creator>Папа</dc:creator>
  <cp:lastModifiedBy>Impuls</cp:lastModifiedBy>
  <cp:revision>45</cp:revision>
  <dcterms:created xsi:type="dcterms:W3CDTF">2013-11-13T20:30:30Z</dcterms:created>
  <dcterms:modified xsi:type="dcterms:W3CDTF">2013-11-19T08:22:58Z</dcterms:modified>
</cp:coreProperties>
</file>