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9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D1E3E8-54AA-4DA0-88A7-22790BB6D1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  <p14:sldId id="268"/>
            <p14:sldId id="269"/>
            <p14:sldId id="271"/>
            <p14:sldId id="272"/>
            <p14:sldId id="273"/>
            <p14:sldId id="275"/>
            <p14:sldId id="276"/>
            <p14:sldId id="279"/>
            <p14:sldId id="277"/>
            <p14:sldId id="278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9826A-AF50-44C2-A4A2-6312A0966338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9704D9D8-B2DE-441E-B136-FB75029ACA1B}">
      <dgm:prSet phldrT="[Текст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pPr algn="l"/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Протиправність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96AA8-13D9-44C2-8B83-4E27C6892D63}" type="parTrans" cxnId="{AA879331-B77E-4706-BE54-66D707473977}">
      <dgm:prSet/>
      <dgm:spPr/>
      <dgm:t>
        <a:bodyPr/>
        <a:lstStyle/>
        <a:p>
          <a:endParaRPr lang="uk-UA"/>
        </a:p>
      </dgm:t>
    </dgm:pt>
    <dgm:pt modelId="{62ACCD2A-1B97-466A-A39B-EF587BE84F7D}" type="sibTrans" cxnId="{AA879331-B77E-4706-BE54-66D707473977}">
      <dgm:prSet/>
      <dgm:spPr/>
      <dgm:t>
        <a:bodyPr/>
        <a:lstStyle/>
        <a:p>
          <a:endParaRPr lang="uk-UA"/>
        </a:p>
      </dgm:t>
    </dgm:pt>
    <dgm:pt modelId="{D53219D9-47E5-4DB7-A973-2E9F692EA862}">
      <dgm:prSet phldrT="[Текст]"/>
      <dgm:spPr/>
      <dgm:t>
        <a:bodyPr/>
        <a:lstStyle/>
        <a:p>
          <a:endParaRPr lang="uk-UA" dirty="0"/>
        </a:p>
      </dgm:t>
    </dgm:pt>
    <dgm:pt modelId="{1BB35840-3582-4724-B9C6-2C64FA344897}" type="parTrans" cxnId="{3DD1FAEF-CBBF-4222-B956-871EF3D209B6}">
      <dgm:prSet/>
      <dgm:spPr/>
      <dgm:t>
        <a:bodyPr/>
        <a:lstStyle/>
        <a:p>
          <a:endParaRPr lang="uk-UA"/>
        </a:p>
      </dgm:t>
    </dgm:pt>
    <dgm:pt modelId="{C94C3806-264E-4ED3-B033-D432BD73CF9E}" type="sibTrans" cxnId="{3DD1FAEF-CBBF-4222-B956-871EF3D209B6}">
      <dgm:prSet/>
      <dgm:spPr/>
      <dgm:t>
        <a:bodyPr/>
        <a:lstStyle/>
        <a:p>
          <a:endParaRPr lang="uk-UA"/>
        </a:p>
      </dgm:t>
    </dgm:pt>
    <dgm:pt modelId="{2A638195-E4AD-4BFA-A06B-BA621E36C3AD}">
      <dgm:prSet phldrT="[Текст]"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Винність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14E75-E258-4A64-ADC9-DEC0E00617F4}" type="parTrans" cxnId="{2C38CA02-1F18-4F61-91E4-DDFDDE068927}">
      <dgm:prSet/>
      <dgm:spPr/>
      <dgm:t>
        <a:bodyPr/>
        <a:lstStyle/>
        <a:p>
          <a:endParaRPr lang="uk-UA"/>
        </a:p>
      </dgm:t>
    </dgm:pt>
    <dgm:pt modelId="{038BFB77-EA05-4662-A929-C5E4308785F6}" type="sibTrans" cxnId="{2C38CA02-1F18-4F61-91E4-DDFDDE068927}">
      <dgm:prSet/>
      <dgm:spPr/>
      <dgm:t>
        <a:bodyPr/>
        <a:lstStyle/>
        <a:p>
          <a:endParaRPr lang="uk-UA"/>
        </a:p>
      </dgm:t>
    </dgm:pt>
    <dgm:pt modelId="{50E6133D-FBB1-4758-9C86-F15011D088C9}">
      <dgm:prSet phldrT="[Текст]"/>
      <dgm:spPr/>
      <dgm:t>
        <a:bodyPr/>
        <a:lstStyle/>
        <a:p>
          <a:endParaRPr lang="uk-UA" dirty="0"/>
        </a:p>
      </dgm:t>
    </dgm:pt>
    <dgm:pt modelId="{50B3C28F-CDDB-43FF-BFDC-FEF5F721CF46}" type="parTrans" cxnId="{8973C5BB-EC84-4956-B880-2C2D7FE0A67E}">
      <dgm:prSet/>
      <dgm:spPr/>
      <dgm:t>
        <a:bodyPr/>
        <a:lstStyle/>
        <a:p>
          <a:endParaRPr lang="uk-UA"/>
        </a:p>
      </dgm:t>
    </dgm:pt>
    <dgm:pt modelId="{75234C3F-54AD-4566-9A4C-28344F5EF34F}" type="sibTrans" cxnId="{8973C5BB-EC84-4956-B880-2C2D7FE0A67E}">
      <dgm:prSet/>
      <dgm:spPr/>
      <dgm:t>
        <a:bodyPr/>
        <a:lstStyle/>
        <a:p>
          <a:endParaRPr lang="uk-UA"/>
        </a:p>
      </dgm:t>
    </dgm:pt>
    <dgm:pt modelId="{C6C1863E-A382-4D63-9099-0B7DDDFBF186}">
      <dgm:prSet phldrT="[Текст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</dgm:spPr>
      <dgm:t>
        <a:bodyPr/>
        <a:lstStyle/>
        <a:p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E42E0-17DA-4A82-9641-9945D0E333BD}" type="parTrans" cxnId="{3C3E0E2C-5F4E-4407-893A-1CA653A4BD75}">
      <dgm:prSet/>
      <dgm:spPr/>
      <dgm:t>
        <a:bodyPr/>
        <a:lstStyle/>
        <a:p>
          <a:endParaRPr lang="uk-UA"/>
        </a:p>
      </dgm:t>
    </dgm:pt>
    <dgm:pt modelId="{56562BBA-D411-4D0C-8A82-F1E8C04C32E2}" type="sibTrans" cxnId="{3C3E0E2C-5F4E-4407-893A-1CA653A4BD75}">
      <dgm:prSet/>
      <dgm:spPr/>
      <dgm:t>
        <a:bodyPr/>
        <a:lstStyle/>
        <a:p>
          <a:endParaRPr lang="uk-UA"/>
        </a:p>
      </dgm:t>
    </dgm:pt>
    <dgm:pt modelId="{A47C24D6-D0D7-4674-A658-7F89ED7F8C79}">
      <dgm:prSet phldrT="[Текст]"/>
      <dgm:spPr/>
      <dgm:t>
        <a:bodyPr/>
        <a:lstStyle/>
        <a:p>
          <a:endParaRPr lang="uk-UA" dirty="0"/>
        </a:p>
      </dgm:t>
    </dgm:pt>
    <dgm:pt modelId="{5206516B-68CD-48EC-87F6-720F039AC667}" type="parTrans" cxnId="{EE18F18C-CDF9-403A-807F-EE96701C9AC5}">
      <dgm:prSet/>
      <dgm:spPr/>
      <dgm:t>
        <a:bodyPr/>
        <a:lstStyle/>
        <a:p>
          <a:endParaRPr lang="uk-UA"/>
        </a:p>
      </dgm:t>
    </dgm:pt>
    <dgm:pt modelId="{AD858102-C927-4DF5-998E-52D179F169BB}" type="sibTrans" cxnId="{EE18F18C-CDF9-403A-807F-EE96701C9AC5}">
      <dgm:prSet/>
      <dgm:spPr/>
      <dgm:t>
        <a:bodyPr/>
        <a:lstStyle/>
        <a:p>
          <a:endParaRPr lang="uk-UA"/>
        </a:p>
      </dgm:t>
    </dgm:pt>
    <dgm:pt modelId="{BFAF38B1-CA23-4B1B-8101-0B32E16AB3A1}">
      <dgm:prSet custT="1"/>
      <dgm:spPr>
        <a:gradFill flip="none" rotWithShape="0">
          <a:gsLst>
            <a:gs pos="0">
              <a:schemeClr val="accent2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Адміністративна караність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0EE7D-710B-48EB-904C-B782EB886CD2}" type="parTrans" cxnId="{888D46DC-93D8-43EC-9F37-9C77A7F3550C}">
      <dgm:prSet/>
      <dgm:spPr/>
      <dgm:t>
        <a:bodyPr/>
        <a:lstStyle/>
        <a:p>
          <a:endParaRPr lang="uk-UA"/>
        </a:p>
      </dgm:t>
    </dgm:pt>
    <dgm:pt modelId="{21D04D9F-FECE-49BF-954B-A74BDD7C0D46}" type="sibTrans" cxnId="{888D46DC-93D8-43EC-9F37-9C77A7F3550C}">
      <dgm:prSet/>
      <dgm:spPr/>
      <dgm:t>
        <a:bodyPr/>
        <a:lstStyle/>
        <a:p>
          <a:endParaRPr lang="uk-UA"/>
        </a:p>
      </dgm:t>
    </dgm:pt>
    <dgm:pt modelId="{85E549B8-C80C-443B-9A80-CD326113F5CC}">
      <dgm:prSet phldrT="[Текст]"/>
      <dgm:spPr/>
      <dgm:t>
        <a:bodyPr/>
        <a:lstStyle/>
        <a:p>
          <a:endParaRPr lang="uk-UA" dirty="0"/>
        </a:p>
      </dgm:t>
    </dgm:pt>
    <dgm:pt modelId="{EAA85E90-AC24-4558-9747-527F49EB059F}" type="sibTrans" cxnId="{20A6933C-C702-411B-AA76-B27EAAB56A7D}">
      <dgm:prSet/>
      <dgm:spPr/>
      <dgm:t>
        <a:bodyPr/>
        <a:lstStyle/>
        <a:p>
          <a:endParaRPr lang="uk-UA"/>
        </a:p>
      </dgm:t>
    </dgm:pt>
    <dgm:pt modelId="{D603A0D3-1DA7-4401-96B6-27C442FB2E0D}" type="parTrans" cxnId="{20A6933C-C702-411B-AA76-B27EAAB56A7D}">
      <dgm:prSet/>
      <dgm:spPr/>
      <dgm:t>
        <a:bodyPr/>
        <a:lstStyle/>
        <a:p>
          <a:endParaRPr lang="uk-UA"/>
        </a:p>
      </dgm:t>
    </dgm:pt>
    <dgm:pt modelId="{FAC54EF5-37E9-4FB5-B3EC-B5FE8E887EA9}">
      <dgm:prSet custT="1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Шкідливість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95A65-81A1-4F65-8912-2E7C1E695642}" type="parTrans" cxnId="{6C58B794-F804-443F-8669-C632846F7619}">
      <dgm:prSet/>
      <dgm:spPr/>
      <dgm:t>
        <a:bodyPr/>
        <a:lstStyle/>
        <a:p>
          <a:endParaRPr lang="uk-UA"/>
        </a:p>
      </dgm:t>
    </dgm:pt>
    <dgm:pt modelId="{00C71D99-666B-4DCC-8145-84D65B8AA5BD}" type="sibTrans" cxnId="{6C58B794-F804-443F-8669-C632846F7619}">
      <dgm:prSet/>
      <dgm:spPr/>
      <dgm:t>
        <a:bodyPr/>
        <a:lstStyle/>
        <a:p>
          <a:endParaRPr lang="uk-UA"/>
        </a:p>
      </dgm:t>
    </dgm:pt>
    <dgm:pt modelId="{893A50FB-2066-4620-84E8-E73A7B932520}">
      <dgm:prSet custT="1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Діяння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D6713-8975-4202-BFFC-83C25FD7EDA0}" type="parTrans" cxnId="{AE261A7F-29FE-4365-BEA4-195059694B25}">
      <dgm:prSet/>
      <dgm:spPr/>
      <dgm:t>
        <a:bodyPr/>
        <a:lstStyle/>
        <a:p>
          <a:endParaRPr lang="uk-UA"/>
        </a:p>
      </dgm:t>
    </dgm:pt>
    <dgm:pt modelId="{3D4E8D62-781F-4ED6-B004-D0EBE6CBD0A3}" type="sibTrans" cxnId="{AE261A7F-29FE-4365-BEA4-195059694B25}">
      <dgm:prSet/>
      <dgm:spPr/>
      <dgm:t>
        <a:bodyPr/>
        <a:lstStyle/>
        <a:p>
          <a:endParaRPr lang="uk-UA"/>
        </a:p>
      </dgm:t>
    </dgm:pt>
    <dgm:pt modelId="{C0327E21-CE98-492C-B696-94F34087936B}" type="pres">
      <dgm:prSet presAssocID="{4B79826A-AF50-44C2-A4A2-6312A09663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3E5F944-B1C5-4546-967F-E893CBF3E7FC}" type="pres">
      <dgm:prSet presAssocID="{85E549B8-C80C-443B-9A80-CD326113F5CC}" presName="composite" presStyleCnt="0"/>
      <dgm:spPr/>
    </dgm:pt>
    <dgm:pt modelId="{F442A21F-FB47-495E-91DB-3397075C9C48}" type="pres">
      <dgm:prSet presAssocID="{85E549B8-C80C-443B-9A80-CD326113F5CC}" presName="parentText" presStyleLbl="alignNode1" presStyleIdx="0" presStyleCnt="5" custLinFactNeighborX="0" custLinFactNeighborY="886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0C1AE2-70B6-45B3-840A-12787CD2637C}" type="pres">
      <dgm:prSet presAssocID="{85E549B8-C80C-443B-9A80-CD326113F5CC}" presName="descendantText" presStyleLbl="alignAcc1" presStyleIdx="0" presStyleCnt="5" custLinFactNeighborX="334" custLinFactNeighborY="-5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23B215-4B7F-4D44-8267-40AEC6732E57}" type="pres">
      <dgm:prSet presAssocID="{EAA85E90-AC24-4558-9747-527F49EB059F}" presName="sp" presStyleCnt="0"/>
      <dgm:spPr/>
    </dgm:pt>
    <dgm:pt modelId="{EA3B398D-AB0C-4BA4-9E6F-5BE75D9F09A1}" type="pres">
      <dgm:prSet presAssocID="{D53219D9-47E5-4DB7-A973-2E9F692EA862}" presName="composite" presStyleCnt="0"/>
      <dgm:spPr/>
    </dgm:pt>
    <dgm:pt modelId="{80CF52D4-DE0F-42DA-9E73-94E528D840BF}" type="pres">
      <dgm:prSet presAssocID="{D53219D9-47E5-4DB7-A973-2E9F692EA862}" presName="parentText" presStyleLbl="alignNode1" presStyleIdx="1" presStyleCnt="5" custLinFactNeighborX="0" custLinFactNeighborY="871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2748FF-C403-49EA-B4E6-8FC14010BBE5}" type="pres">
      <dgm:prSet presAssocID="{D53219D9-47E5-4DB7-A973-2E9F692EA86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CCE0BF-B1CA-4B0F-9295-359A9809A78B}" type="pres">
      <dgm:prSet presAssocID="{C94C3806-264E-4ED3-B033-D432BD73CF9E}" presName="sp" presStyleCnt="0"/>
      <dgm:spPr/>
    </dgm:pt>
    <dgm:pt modelId="{7063DC57-00A0-4189-B3C4-22638AB46A16}" type="pres">
      <dgm:prSet presAssocID="{A47C24D6-D0D7-4674-A658-7F89ED7F8C79}" presName="composite" presStyleCnt="0"/>
      <dgm:spPr/>
    </dgm:pt>
    <dgm:pt modelId="{1F3EC81E-504B-4559-B166-F457F56733D3}" type="pres">
      <dgm:prSet presAssocID="{A47C24D6-D0D7-4674-A658-7F89ED7F8C79}" presName="parentText" presStyleLbl="alignNode1" presStyleIdx="2" presStyleCnt="5" custLinFactNeighborX="0" custLinFactNeighborY="855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2A83A8-2157-4BE2-B976-288E68F27A13}" type="pres">
      <dgm:prSet presAssocID="{A47C24D6-D0D7-4674-A658-7F89ED7F8C79}" presName="descendantText" presStyleLbl="alignAcc1" presStyleIdx="2" presStyleCnt="5" custLinFactNeighborX="334" custLinFactNeighborY="-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BC178A-A57F-4C21-9714-DF8A83F5CEDD}" type="pres">
      <dgm:prSet presAssocID="{AD858102-C927-4DF5-998E-52D179F169BB}" presName="sp" presStyleCnt="0"/>
      <dgm:spPr/>
    </dgm:pt>
    <dgm:pt modelId="{F216BF35-C72D-4239-AE6E-D005FB9B5CC3}" type="pres">
      <dgm:prSet presAssocID="{50E6133D-FBB1-4758-9C86-F15011D088C9}" presName="composite" presStyleCnt="0"/>
      <dgm:spPr/>
    </dgm:pt>
    <dgm:pt modelId="{79A20A3C-AA72-464C-A771-BC6B5320808C}" type="pres">
      <dgm:prSet presAssocID="{50E6133D-FBB1-4758-9C86-F15011D088C9}" presName="parentText" presStyleLbl="alignNode1" presStyleIdx="3" presStyleCnt="5" custLinFactNeighborX="0" custLinFactNeighborY="840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714307-DD90-4874-B18F-8020BB98316D}" type="pres">
      <dgm:prSet presAssocID="{50E6133D-FBB1-4758-9C86-F15011D088C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00DA0F-FE76-4B92-91E0-C6B7CF420C58}" type="pres">
      <dgm:prSet presAssocID="{75234C3F-54AD-4566-9A4C-28344F5EF34F}" presName="sp" presStyleCnt="0"/>
      <dgm:spPr/>
    </dgm:pt>
    <dgm:pt modelId="{39F6ABEA-0088-4A40-AA5F-363F79585F89}" type="pres">
      <dgm:prSet presAssocID="{C6C1863E-A382-4D63-9099-0B7DDDFBF186}" presName="composite" presStyleCnt="0"/>
      <dgm:spPr/>
    </dgm:pt>
    <dgm:pt modelId="{F31677C9-D598-4962-8DCD-C8A4F945F5F4}" type="pres">
      <dgm:prSet presAssocID="{C6C1863E-A382-4D63-9099-0B7DDDFBF186}" presName="parentText" presStyleLbl="alignNode1" presStyleIdx="4" presStyleCnt="5" custLinFactY="-168003" custLinFactNeighborX="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D8AB3-9B82-4E26-9AE8-B52F3E915141}" type="pres">
      <dgm:prSet presAssocID="{C6C1863E-A382-4D63-9099-0B7DDDFBF18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A6933C-C702-411B-AA76-B27EAAB56A7D}" srcId="{4B79826A-AF50-44C2-A4A2-6312A0966338}" destId="{85E549B8-C80C-443B-9A80-CD326113F5CC}" srcOrd="0" destOrd="0" parTransId="{D603A0D3-1DA7-4401-96B6-27C442FB2E0D}" sibTransId="{EAA85E90-AC24-4558-9747-527F49EB059F}"/>
    <dgm:cxn modelId="{3FBC6B81-E2C7-4476-A197-494406374776}" type="presOf" srcId="{C6C1863E-A382-4D63-9099-0B7DDDFBF186}" destId="{F31677C9-D598-4962-8DCD-C8A4F945F5F4}" srcOrd="0" destOrd="0" presId="urn:microsoft.com/office/officeart/2005/8/layout/chevron2"/>
    <dgm:cxn modelId="{830C44EE-7823-4775-8598-7C349E4E3ECC}" type="presOf" srcId="{50E6133D-FBB1-4758-9C86-F15011D088C9}" destId="{79A20A3C-AA72-464C-A771-BC6B5320808C}" srcOrd="0" destOrd="0" presId="urn:microsoft.com/office/officeart/2005/8/layout/chevron2"/>
    <dgm:cxn modelId="{CFEE817F-19D3-4023-B592-D02797B2CA17}" type="presOf" srcId="{A47C24D6-D0D7-4674-A658-7F89ED7F8C79}" destId="{1F3EC81E-504B-4559-B166-F457F56733D3}" srcOrd="0" destOrd="0" presId="urn:microsoft.com/office/officeart/2005/8/layout/chevron2"/>
    <dgm:cxn modelId="{3A217C17-7E0D-4A06-A032-8B6BC019A790}" type="presOf" srcId="{893A50FB-2066-4620-84E8-E73A7B932520}" destId="{BA8D8AB3-9B82-4E26-9AE8-B52F3E915141}" srcOrd="0" destOrd="0" presId="urn:microsoft.com/office/officeart/2005/8/layout/chevron2"/>
    <dgm:cxn modelId="{AE261A7F-29FE-4365-BEA4-195059694B25}" srcId="{C6C1863E-A382-4D63-9099-0B7DDDFBF186}" destId="{893A50FB-2066-4620-84E8-E73A7B932520}" srcOrd="0" destOrd="0" parTransId="{4BED6713-8975-4202-BFFC-83C25FD7EDA0}" sibTransId="{3D4E8D62-781F-4ED6-B004-D0EBE6CBD0A3}"/>
    <dgm:cxn modelId="{4063E742-3ACE-4CDA-B63C-920B314075E0}" type="presOf" srcId="{BFAF38B1-CA23-4B1B-8101-0B32E16AB3A1}" destId="{372A83A8-2157-4BE2-B976-288E68F27A13}" srcOrd="0" destOrd="0" presId="urn:microsoft.com/office/officeart/2005/8/layout/chevron2"/>
    <dgm:cxn modelId="{AA879331-B77E-4706-BE54-66D707473977}" srcId="{85E549B8-C80C-443B-9A80-CD326113F5CC}" destId="{9704D9D8-B2DE-441E-B136-FB75029ACA1B}" srcOrd="0" destOrd="0" parTransId="{25196AA8-13D9-44C2-8B83-4E27C6892D63}" sibTransId="{62ACCD2A-1B97-466A-A39B-EF587BE84F7D}"/>
    <dgm:cxn modelId="{EE18F18C-CDF9-403A-807F-EE96701C9AC5}" srcId="{4B79826A-AF50-44C2-A4A2-6312A0966338}" destId="{A47C24D6-D0D7-4674-A658-7F89ED7F8C79}" srcOrd="2" destOrd="0" parTransId="{5206516B-68CD-48EC-87F6-720F039AC667}" sibTransId="{AD858102-C927-4DF5-998E-52D179F169BB}"/>
    <dgm:cxn modelId="{D073A26D-3F73-4368-A86E-3A3ED8BF2B98}" type="presOf" srcId="{4B79826A-AF50-44C2-A4A2-6312A0966338}" destId="{C0327E21-CE98-492C-B696-94F34087936B}" srcOrd="0" destOrd="0" presId="urn:microsoft.com/office/officeart/2005/8/layout/chevron2"/>
    <dgm:cxn modelId="{3DD1FAEF-CBBF-4222-B956-871EF3D209B6}" srcId="{4B79826A-AF50-44C2-A4A2-6312A0966338}" destId="{D53219D9-47E5-4DB7-A973-2E9F692EA862}" srcOrd="1" destOrd="0" parTransId="{1BB35840-3582-4724-B9C6-2C64FA344897}" sibTransId="{C94C3806-264E-4ED3-B033-D432BD73CF9E}"/>
    <dgm:cxn modelId="{15D3FF89-3CF5-4FCB-87AF-2155DA0A915D}" type="presOf" srcId="{D53219D9-47E5-4DB7-A973-2E9F692EA862}" destId="{80CF52D4-DE0F-42DA-9E73-94E528D840BF}" srcOrd="0" destOrd="0" presId="urn:microsoft.com/office/officeart/2005/8/layout/chevron2"/>
    <dgm:cxn modelId="{3B1029C5-CD44-4777-B398-511306AB5E1A}" type="presOf" srcId="{FAC54EF5-37E9-4FB5-B3EC-B5FE8E887EA9}" destId="{97714307-DD90-4874-B18F-8020BB98316D}" srcOrd="0" destOrd="0" presId="urn:microsoft.com/office/officeart/2005/8/layout/chevron2"/>
    <dgm:cxn modelId="{F010D344-0AC3-4B3C-BA0F-90BAFF0F81C6}" type="presOf" srcId="{9704D9D8-B2DE-441E-B136-FB75029ACA1B}" destId="{100C1AE2-70B6-45B3-840A-12787CD2637C}" srcOrd="0" destOrd="0" presId="urn:microsoft.com/office/officeart/2005/8/layout/chevron2"/>
    <dgm:cxn modelId="{888D46DC-93D8-43EC-9F37-9C77A7F3550C}" srcId="{A47C24D6-D0D7-4674-A658-7F89ED7F8C79}" destId="{BFAF38B1-CA23-4B1B-8101-0B32E16AB3A1}" srcOrd="0" destOrd="0" parTransId="{8700EE7D-710B-48EB-904C-B782EB886CD2}" sibTransId="{21D04D9F-FECE-49BF-954B-A74BDD7C0D46}"/>
    <dgm:cxn modelId="{7187F24A-B324-4CF4-892A-64E8F925189B}" type="presOf" srcId="{85E549B8-C80C-443B-9A80-CD326113F5CC}" destId="{F442A21F-FB47-495E-91DB-3397075C9C48}" srcOrd="0" destOrd="0" presId="urn:microsoft.com/office/officeart/2005/8/layout/chevron2"/>
    <dgm:cxn modelId="{2C38CA02-1F18-4F61-91E4-DDFDDE068927}" srcId="{D53219D9-47E5-4DB7-A973-2E9F692EA862}" destId="{2A638195-E4AD-4BFA-A06B-BA621E36C3AD}" srcOrd="0" destOrd="0" parTransId="{1C114E75-E258-4A64-ADC9-DEC0E00617F4}" sibTransId="{038BFB77-EA05-4662-A929-C5E4308785F6}"/>
    <dgm:cxn modelId="{8973C5BB-EC84-4956-B880-2C2D7FE0A67E}" srcId="{4B79826A-AF50-44C2-A4A2-6312A0966338}" destId="{50E6133D-FBB1-4758-9C86-F15011D088C9}" srcOrd="3" destOrd="0" parTransId="{50B3C28F-CDDB-43FF-BFDC-FEF5F721CF46}" sibTransId="{75234C3F-54AD-4566-9A4C-28344F5EF34F}"/>
    <dgm:cxn modelId="{3C3E0E2C-5F4E-4407-893A-1CA653A4BD75}" srcId="{4B79826A-AF50-44C2-A4A2-6312A0966338}" destId="{C6C1863E-A382-4D63-9099-0B7DDDFBF186}" srcOrd="4" destOrd="0" parTransId="{817E42E0-17DA-4A82-9641-9945D0E333BD}" sibTransId="{56562BBA-D411-4D0C-8A82-F1E8C04C32E2}"/>
    <dgm:cxn modelId="{DA7820E7-E479-4D2C-A39B-281547A7402F}" type="presOf" srcId="{2A638195-E4AD-4BFA-A06B-BA621E36C3AD}" destId="{872748FF-C403-49EA-B4E6-8FC14010BBE5}" srcOrd="0" destOrd="0" presId="urn:microsoft.com/office/officeart/2005/8/layout/chevron2"/>
    <dgm:cxn modelId="{6C58B794-F804-443F-8669-C632846F7619}" srcId="{50E6133D-FBB1-4758-9C86-F15011D088C9}" destId="{FAC54EF5-37E9-4FB5-B3EC-B5FE8E887EA9}" srcOrd="0" destOrd="0" parTransId="{4BD95A65-81A1-4F65-8912-2E7C1E695642}" sibTransId="{00C71D99-666B-4DCC-8145-84D65B8AA5BD}"/>
    <dgm:cxn modelId="{B8C846DA-402B-46BE-86CF-4B8B7A87A008}" type="presParOf" srcId="{C0327E21-CE98-492C-B696-94F34087936B}" destId="{A3E5F944-B1C5-4546-967F-E893CBF3E7FC}" srcOrd="0" destOrd="0" presId="urn:microsoft.com/office/officeart/2005/8/layout/chevron2"/>
    <dgm:cxn modelId="{6A7968CE-4E96-4D9B-BA4F-2F1F5A61DFE8}" type="presParOf" srcId="{A3E5F944-B1C5-4546-967F-E893CBF3E7FC}" destId="{F442A21F-FB47-495E-91DB-3397075C9C48}" srcOrd="0" destOrd="0" presId="urn:microsoft.com/office/officeart/2005/8/layout/chevron2"/>
    <dgm:cxn modelId="{01809828-E645-4DD9-97A1-E17BC1A3FB73}" type="presParOf" srcId="{A3E5F944-B1C5-4546-967F-E893CBF3E7FC}" destId="{100C1AE2-70B6-45B3-840A-12787CD2637C}" srcOrd="1" destOrd="0" presId="urn:microsoft.com/office/officeart/2005/8/layout/chevron2"/>
    <dgm:cxn modelId="{9DD51193-0D8B-45CB-B916-1A8357EBE00A}" type="presParOf" srcId="{C0327E21-CE98-492C-B696-94F34087936B}" destId="{6523B215-4B7F-4D44-8267-40AEC6732E57}" srcOrd="1" destOrd="0" presId="urn:microsoft.com/office/officeart/2005/8/layout/chevron2"/>
    <dgm:cxn modelId="{0C5D62B7-20C3-466F-85B1-D9B59352EC5E}" type="presParOf" srcId="{C0327E21-CE98-492C-B696-94F34087936B}" destId="{EA3B398D-AB0C-4BA4-9E6F-5BE75D9F09A1}" srcOrd="2" destOrd="0" presId="urn:microsoft.com/office/officeart/2005/8/layout/chevron2"/>
    <dgm:cxn modelId="{3A8CADCC-D84C-4E19-90EA-5DDA87FCB8CA}" type="presParOf" srcId="{EA3B398D-AB0C-4BA4-9E6F-5BE75D9F09A1}" destId="{80CF52D4-DE0F-42DA-9E73-94E528D840BF}" srcOrd="0" destOrd="0" presId="urn:microsoft.com/office/officeart/2005/8/layout/chevron2"/>
    <dgm:cxn modelId="{C70B76EF-F826-4C64-9E87-B347250B98CA}" type="presParOf" srcId="{EA3B398D-AB0C-4BA4-9E6F-5BE75D9F09A1}" destId="{872748FF-C403-49EA-B4E6-8FC14010BBE5}" srcOrd="1" destOrd="0" presId="urn:microsoft.com/office/officeart/2005/8/layout/chevron2"/>
    <dgm:cxn modelId="{93154379-DDB7-45FD-91FB-8EBE247D18C6}" type="presParOf" srcId="{C0327E21-CE98-492C-B696-94F34087936B}" destId="{27CCE0BF-B1CA-4B0F-9295-359A9809A78B}" srcOrd="3" destOrd="0" presId="urn:microsoft.com/office/officeart/2005/8/layout/chevron2"/>
    <dgm:cxn modelId="{B3B04C78-35CB-4D7F-B37E-8DF7E8A1C0B4}" type="presParOf" srcId="{C0327E21-CE98-492C-B696-94F34087936B}" destId="{7063DC57-00A0-4189-B3C4-22638AB46A16}" srcOrd="4" destOrd="0" presId="urn:microsoft.com/office/officeart/2005/8/layout/chevron2"/>
    <dgm:cxn modelId="{73042122-D0D2-4827-A937-FE7059F319DE}" type="presParOf" srcId="{7063DC57-00A0-4189-B3C4-22638AB46A16}" destId="{1F3EC81E-504B-4559-B166-F457F56733D3}" srcOrd="0" destOrd="0" presId="urn:microsoft.com/office/officeart/2005/8/layout/chevron2"/>
    <dgm:cxn modelId="{C2BFA131-7684-46F9-8BD6-7C1DFFC190CC}" type="presParOf" srcId="{7063DC57-00A0-4189-B3C4-22638AB46A16}" destId="{372A83A8-2157-4BE2-B976-288E68F27A13}" srcOrd="1" destOrd="0" presId="urn:microsoft.com/office/officeart/2005/8/layout/chevron2"/>
    <dgm:cxn modelId="{31082964-6B8F-46B1-939E-EDFFCB485EBA}" type="presParOf" srcId="{C0327E21-CE98-492C-B696-94F34087936B}" destId="{9FBC178A-A57F-4C21-9714-DF8A83F5CEDD}" srcOrd="5" destOrd="0" presId="urn:microsoft.com/office/officeart/2005/8/layout/chevron2"/>
    <dgm:cxn modelId="{747D6859-BC2B-4724-8CE7-99AF1974249B}" type="presParOf" srcId="{C0327E21-CE98-492C-B696-94F34087936B}" destId="{F216BF35-C72D-4239-AE6E-D005FB9B5CC3}" srcOrd="6" destOrd="0" presId="urn:microsoft.com/office/officeart/2005/8/layout/chevron2"/>
    <dgm:cxn modelId="{BE1EA1AB-F294-4FBD-BC6A-42C586DC61D3}" type="presParOf" srcId="{F216BF35-C72D-4239-AE6E-D005FB9B5CC3}" destId="{79A20A3C-AA72-464C-A771-BC6B5320808C}" srcOrd="0" destOrd="0" presId="urn:microsoft.com/office/officeart/2005/8/layout/chevron2"/>
    <dgm:cxn modelId="{4615D848-E2FB-45EE-901B-A042F982A470}" type="presParOf" srcId="{F216BF35-C72D-4239-AE6E-D005FB9B5CC3}" destId="{97714307-DD90-4874-B18F-8020BB98316D}" srcOrd="1" destOrd="0" presId="urn:microsoft.com/office/officeart/2005/8/layout/chevron2"/>
    <dgm:cxn modelId="{B0360B24-8159-4965-9935-C7C9B72E1ADF}" type="presParOf" srcId="{C0327E21-CE98-492C-B696-94F34087936B}" destId="{5400DA0F-FE76-4B92-91E0-C6B7CF420C58}" srcOrd="7" destOrd="0" presId="urn:microsoft.com/office/officeart/2005/8/layout/chevron2"/>
    <dgm:cxn modelId="{16C6812B-91D4-4620-80EE-E09FC7E9E51B}" type="presParOf" srcId="{C0327E21-CE98-492C-B696-94F34087936B}" destId="{39F6ABEA-0088-4A40-AA5F-363F79585F89}" srcOrd="8" destOrd="0" presId="urn:microsoft.com/office/officeart/2005/8/layout/chevron2"/>
    <dgm:cxn modelId="{354191D0-1505-44DC-B608-970D05E5B653}" type="presParOf" srcId="{39F6ABEA-0088-4A40-AA5F-363F79585F89}" destId="{F31677C9-D598-4962-8DCD-C8A4F945F5F4}" srcOrd="0" destOrd="0" presId="urn:microsoft.com/office/officeart/2005/8/layout/chevron2"/>
    <dgm:cxn modelId="{A2B6AD49-6376-4256-BA04-6B2153510DD0}" type="presParOf" srcId="{39F6ABEA-0088-4A40-AA5F-363F79585F89}" destId="{BA8D8AB3-9B82-4E26-9AE8-B52F3E9151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1DB99-4BD4-4825-A132-5EFC00374B7A}" type="doc">
      <dgm:prSet loTypeId="urn:microsoft.com/office/officeart/2008/layout/PictureAccentList" loCatId="picture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EF41B90-87C6-487E-BA07-22DF353C402E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встановлених правил: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2B065-8B2E-4EE2-9457-6FE8F96AC85E}" type="parTrans" cxnId="{3C875610-FA46-4456-8748-1EDB7E8E8E69}">
      <dgm:prSet/>
      <dgm:spPr/>
      <dgm:t>
        <a:bodyPr/>
        <a:lstStyle/>
        <a:p>
          <a:endParaRPr lang="uk-UA"/>
        </a:p>
      </dgm:t>
    </dgm:pt>
    <dgm:pt modelId="{89912E0A-6317-4C4C-BD4A-2ACB358E88FA}" type="sibTrans" cxnId="{3C875610-FA46-4456-8748-1EDB7E8E8E69}">
      <dgm:prSet/>
      <dgm:spPr/>
      <dgm:t>
        <a:bodyPr/>
        <a:lstStyle/>
        <a:p>
          <a:endParaRPr lang="uk-UA"/>
        </a:p>
      </dgm:t>
    </dgm:pt>
    <dgm:pt modelId="{77DBA1A4-181B-4E73-A93A-E128CB5C2DF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Умисне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F66F2-C09B-41F3-BED1-0F9AE31D889C}" type="parTrans" cxnId="{A22A3EAA-0E57-429C-9610-B20EE4A1CEF3}">
      <dgm:prSet/>
      <dgm:spPr/>
      <dgm:t>
        <a:bodyPr/>
        <a:lstStyle/>
        <a:p>
          <a:endParaRPr lang="uk-UA"/>
        </a:p>
      </dgm:t>
    </dgm:pt>
    <dgm:pt modelId="{366D0F6D-145B-4C23-97C0-E38DA409A212}" type="sibTrans" cxnId="{A22A3EAA-0E57-429C-9610-B20EE4A1CEF3}">
      <dgm:prSet/>
      <dgm:spPr/>
      <dgm:t>
        <a:bodyPr/>
        <a:lstStyle/>
        <a:p>
          <a:endParaRPr lang="uk-UA"/>
        </a:p>
      </dgm:t>
    </dgm:pt>
    <dgm:pt modelId="{A471DA6E-2FA7-4103-84AB-6B914A195F5D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 необережності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32AFE-9837-499D-B35B-7C084AFF8958}" type="parTrans" cxnId="{53533682-8071-4AA8-A550-E28C6C377E78}">
      <dgm:prSet/>
      <dgm:spPr/>
      <dgm:t>
        <a:bodyPr/>
        <a:lstStyle/>
        <a:p>
          <a:endParaRPr lang="uk-UA"/>
        </a:p>
      </dgm:t>
    </dgm:pt>
    <dgm:pt modelId="{16B0C317-CA10-491F-97A0-45038540A9F9}" type="sibTrans" cxnId="{53533682-8071-4AA8-A550-E28C6C377E78}">
      <dgm:prSet/>
      <dgm:spPr/>
      <dgm:t>
        <a:bodyPr/>
        <a:lstStyle/>
        <a:p>
          <a:endParaRPr lang="uk-UA"/>
        </a:p>
      </dgm:t>
    </dgm:pt>
    <dgm:pt modelId="{A85C219B-CAF5-4492-879E-3AFAA5B3C0E0}" type="pres">
      <dgm:prSet presAssocID="{A5B1DB99-4BD4-4825-A132-5EFC00374B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4B5998-7CC3-4AE6-A177-2855D17F02BC}" type="pres">
      <dgm:prSet presAssocID="{4EF41B90-87C6-487E-BA07-22DF353C402E}" presName="root" presStyleCnt="0">
        <dgm:presLayoutVars>
          <dgm:chMax/>
          <dgm:chPref val="4"/>
        </dgm:presLayoutVars>
      </dgm:prSet>
      <dgm:spPr/>
    </dgm:pt>
    <dgm:pt modelId="{693B9071-E37B-446B-84F7-4B64E2C4ABA6}" type="pres">
      <dgm:prSet presAssocID="{4EF41B90-87C6-487E-BA07-22DF353C402E}" presName="rootComposite" presStyleCnt="0">
        <dgm:presLayoutVars/>
      </dgm:prSet>
      <dgm:spPr/>
    </dgm:pt>
    <dgm:pt modelId="{2944CC88-EC01-44C6-B04B-E561394C309E}" type="pres">
      <dgm:prSet presAssocID="{4EF41B90-87C6-487E-BA07-22DF353C402E}" presName="rootText" presStyleLbl="node0" presStyleIdx="0" presStyleCnt="1" custLinFactNeighborY="-1981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B3538BE7-DFF1-406A-A1D3-5BE82E97E3D1}" type="pres">
      <dgm:prSet presAssocID="{4EF41B90-87C6-487E-BA07-22DF353C402E}" presName="childShape" presStyleCnt="0">
        <dgm:presLayoutVars>
          <dgm:chMax val="0"/>
          <dgm:chPref val="0"/>
        </dgm:presLayoutVars>
      </dgm:prSet>
      <dgm:spPr/>
    </dgm:pt>
    <dgm:pt modelId="{D76FD68C-9CF8-4631-A788-9E2F60EEA58E}" type="pres">
      <dgm:prSet presAssocID="{77DBA1A4-181B-4E73-A93A-E128CB5C2DF1}" presName="childComposite" presStyleCnt="0">
        <dgm:presLayoutVars>
          <dgm:chMax val="0"/>
          <dgm:chPref val="0"/>
        </dgm:presLayoutVars>
      </dgm:prSet>
      <dgm:spPr/>
    </dgm:pt>
    <dgm:pt modelId="{8159E5D4-D1D3-4A0D-8319-7EFFA8D11A74}" type="pres">
      <dgm:prSet presAssocID="{77DBA1A4-181B-4E73-A93A-E128CB5C2DF1}" presName="Image" presStyleLbl="node1" presStyleIdx="0" presStyleCnt="2" custLinFactNeighborY="-21354"/>
      <dgm:spPr>
        <a:gradFill flip="none" rotWithShape="0">
          <a:gsLst>
            <a:gs pos="0">
              <a:schemeClr val="accent2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1E029549-6540-49F5-9C0E-1B33E262F51B}" type="pres">
      <dgm:prSet presAssocID="{77DBA1A4-181B-4E73-A93A-E128CB5C2DF1}" presName="childText" presStyleLbl="lnNode1" presStyleIdx="0" presStyleCnt="2" custLinFactNeighborX="71" custLinFactNeighborY="-21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040B4-C624-4A6C-80BE-08D625A0E17B}" type="pres">
      <dgm:prSet presAssocID="{A471DA6E-2FA7-4103-84AB-6B914A195F5D}" presName="childComposite" presStyleCnt="0">
        <dgm:presLayoutVars>
          <dgm:chMax val="0"/>
          <dgm:chPref val="0"/>
        </dgm:presLayoutVars>
      </dgm:prSet>
      <dgm:spPr/>
    </dgm:pt>
    <dgm:pt modelId="{3CE55D21-DF59-4BC8-8F4E-D60A771B1874}" type="pres">
      <dgm:prSet presAssocID="{A471DA6E-2FA7-4103-84AB-6B914A195F5D}" presName="Image" presStyleLbl="node1" presStyleIdx="1" presStyleCnt="2" custLinFactNeighborY="-16899"/>
      <dgm:spPr>
        <a:gradFill flip="none" rotWithShape="1">
          <a:gsLst>
            <a:gs pos="0">
              <a:schemeClr val="accent2">
                <a:shade val="80000"/>
                <a:hueOff val="88784"/>
                <a:satOff val="-19505"/>
                <a:lumOff val="31104"/>
                <a:shade val="30000"/>
                <a:satMod val="115000"/>
              </a:schemeClr>
            </a:gs>
            <a:gs pos="50000">
              <a:schemeClr val="accent2">
                <a:shade val="80000"/>
                <a:hueOff val="88784"/>
                <a:satOff val="-19505"/>
                <a:lumOff val="31104"/>
                <a:shade val="67500"/>
                <a:satMod val="115000"/>
              </a:schemeClr>
            </a:gs>
            <a:gs pos="100000">
              <a:schemeClr val="accent2">
                <a:shade val="80000"/>
                <a:hueOff val="88784"/>
                <a:satOff val="-19505"/>
                <a:lumOff val="31104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B81165C6-BF9E-4367-AB2B-CF8B74785C10}" type="pres">
      <dgm:prSet presAssocID="{A471DA6E-2FA7-4103-84AB-6B914A195F5D}" presName="childText" presStyleLbl="lnNode1" presStyleIdx="1" presStyleCnt="2" custLinFactNeighborX="71" custLinFactNeighborY="-16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2A3EAA-0E57-429C-9610-B20EE4A1CEF3}" srcId="{4EF41B90-87C6-487E-BA07-22DF353C402E}" destId="{77DBA1A4-181B-4E73-A93A-E128CB5C2DF1}" srcOrd="0" destOrd="0" parTransId="{178F66F2-C09B-41F3-BED1-0F9AE31D889C}" sibTransId="{366D0F6D-145B-4C23-97C0-E38DA409A212}"/>
    <dgm:cxn modelId="{B832C111-EE74-4010-B34F-C84B4B2AAECF}" type="presOf" srcId="{77DBA1A4-181B-4E73-A93A-E128CB5C2DF1}" destId="{1E029549-6540-49F5-9C0E-1B33E262F51B}" srcOrd="0" destOrd="0" presId="urn:microsoft.com/office/officeart/2008/layout/PictureAccentList"/>
    <dgm:cxn modelId="{3C875610-FA46-4456-8748-1EDB7E8E8E69}" srcId="{A5B1DB99-4BD4-4825-A132-5EFC00374B7A}" destId="{4EF41B90-87C6-487E-BA07-22DF353C402E}" srcOrd="0" destOrd="0" parTransId="{73B2B065-8B2E-4EE2-9457-6FE8F96AC85E}" sibTransId="{89912E0A-6317-4C4C-BD4A-2ACB358E88FA}"/>
    <dgm:cxn modelId="{DB3D7C42-88F6-4317-9D14-B535E0A87311}" type="presOf" srcId="{A5B1DB99-4BD4-4825-A132-5EFC00374B7A}" destId="{A85C219B-CAF5-4492-879E-3AFAA5B3C0E0}" srcOrd="0" destOrd="0" presId="urn:microsoft.com/office/officeart/2008/layout/PictureAccentList"/>
    <dgm:cxn modelId="{1295CF29-6BC2-4D2C-9B71-2E860DBCF396}" type="presOf" srcId="{A471DA6E-2FA7-4103-84AB-6B914A195F5D}" destId="{B81165C6-BF9E-4367-AB2B-CF8B74785C10}" srcOrd="0" destOrd="0" presId="urn:microsoft.com/office/officeart/2008/layout/PictureAccentList"/>
    <dgm:cxn modelId="{913139DA-D997-4B15-B110-5B589FC1205A}" type="presOf" srcId="{4EF41B90-87C6-487E-BA07-22DF353C402E}" destId="{2944CC88-EC01-44C6-B04B-E561394C309E}" srcOrd="0" destOrd="0" presId="urn:microsoft.com/office/officeart/2008/layout/PictureAccentList"/>
    <dgm:cxn modelId="{53533682-8071-4AA8-A550-E28C6C377E78}" srcId="{4EF41B90-87C6-487E-BA07-22DF353C402E}" destId="{A471DA6E-2FA7-4103-84AB-6B914A195F5D}" srcOrd="1" destOrd="0" parTransId="{1AF32AFE-9837-499D-B35B-7C084AFF8958}" sibTransId="{16B0C317-CA10-491F-97A0-45038540A9F9}"/>
    <dgm:cxn modelId="{2A61FE66-8491-410F-B1AF-21AEE27B11F3}" type="presParOf" srcId="{A85C219B-CAF5-4492-879E-3AFAA5B3C0E0}" destId="{374B5998-7CC3-4AE6-A177-2855D17F02BC}" srcOrd="0" destOrd="0" presId="urn:microsoft.com/office/officeart/2008/layout/PictureAccentList"/>
    <dgm:cxn modelId="{DD559335-BF75-4817-BEDD-8D948ADE334B}" type="presParOf" srcId="{374B5998-7CC3-4AE6-A177-2855D17F02BC}" destId="{693B9071-E37B-446B-84F7-4B64E2C4ABA6}" srcOrd="0" destOrd="0" presId="urn:microsoft.com/office/officeart/2008/layout/PictureAccentList"/>
    <dgm:cxn modelId="{D8BDC32C-DF5E-4914-B0A1-E14EAFC85765}" type="presParOf" srcId="{693B9071-E37B-446B-84F7-4B64E2C4ABA6}" destId="{2944CC88-EC01-44C6-B04B-E561394C309E}" srcOrd="0" destOrd="0" presId="urn:microsoft.com/office/officeart/2008/layout/PictureAccentList"/>
    <dgm:cxn modelId="{5362ADA4-00C4-4FB4-A634-FFFC14840060}" type="presParOf" srcId="{374B5998-7CC3-4AE6-A177-2855D17F02BC}" destId="{B3538BE7-DFF1-406A-A1D3-5BE82E97E3D1}" srcOrd="1" destOrd="0" presId="urn:microsoft.com/office/officeart/2008/layout/PictureAccentList"/>
    <dgm:cxn modelId="{8E07A739-3AE5-42BA-8D8D-74D103EA542E}" type="presParOf" srcId="{B3538BE7-DFF1-406A-A1D3-5BE82E97E3D1}" destId="{D76FD68C-9CF8-4631-A788-9E2F60EEA58E}" srcOrd="0" destOrd="0" presId="urn:microsoft.com/office/officeart/2008/layout/PictureAccentList"/>
    <dgm:cxn modelId="{E8C7C720-F7A5-427B-9D87-73AB49EA016B}" type="presParOf" srcId="{D76FD68C-9CF8-4631-A788-9E2F60EEA58E}" destId="{8159E5D4-D1D3-4A0D-8319-7EFFA8D11A74}" srcOrd="0" destOrd="0" presId="urn:microsoft.com/office/officeart/2008/layout/PictureAccentList"/>
    <dgm:cxn modelId="{7886928F-9043-4C4C-BB8E-D5DBE3A5027F}" type="presParOf" srcId="{D76FD68C-9CF8-4631-A788-9E2F60EEA58E}" destId="{1E029549-6540-49F5-9C0E-1B33E262F51B}" srcOrd="1" destOrd="0" presId="urn:microsoft.com/office/officeart/2008/layout/PictureAccentList"/>
    <dgm:cxn modelId="{A347BC1B-E856-4E6A-BD69-BA4FC86456D3}" type="presParOf" srcId="{B3538BE7-DFF1-406A-A1D3-5BE82E97E3D1}" destId="{1F3040B4-C624-4A6C-80BE-08D625A0E17B}" srcOrd="1" destOrd="0" presId="urn:microsoft.com/office/officeart/2008/layout/PictureAccentList"/>
    <dgm:cxn modelId="{F6FC624C-DA7E-4F56-A714-903AEC288421}" type="presParOf" srcId="{1F3040B4-C624-4A6C-80BE-08D625A0E17B}" destId="{3CE55D21-DF59-4BC8-8F4E-D60A771B1874}" srcOrd="0" destOrd="0" presId="urn:microsoft.com/office/officeart/2008/layout/PictureAccentList"/>
    <dgm:cxn modelId="{0B64A6A4-469F-4101-B422-9114C69BFBA0}" type="presParOf" srcId="{1F3040B4-C624-4A6C-80BE-08D625A0E17B}" destId="{B81165C6-BF9E-4367-AB2B-CF8B74785C1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806DA-342E-4E6E-89E7-B1CD5D4C4567}" type="doc">
      <dgm:prSet loTypeId="urn:microsoft.com/office/officeart/2005/8/layout/vList3" loCatId="list" qsTypeId="urn:microsoft.com/office/officeart/2005/8/quickstyle/simple1" qsCatId="simple" csTypeId="urn:microsoft.com/office/officeart/2005/8/colors/accent2_4" csCatId="accent2" phldr="1"/>
      <dgm:spPr/>
    </dgm:pt>
    <dgm:pt modelId="{39893576-C430-4BCF-9604-D19CB259CB53}">
      <dgm:prSet phldrT="[Текст]" custT="1"/>
      <dgm:spPr/>
      <dgm:t>
        <a:bodyPr/>
        <a:lstStyle/>
        <a:p>
          <a:r>
            <a:rPr lang="uk-UA" sz="8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</a:t>
          </a:r>
          <a:endParaRPr lang="uk-UA" sz="8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C64D7-E08E-4F6F-A730-87F1AB275B62}" type="parTrans" cxnId="{4B7478C6-2993-434F-A2A9-75686CB39852}">
      <dgm:prSet/>
      <dgm:spPr/>
      <dgm:t>
        <a:bodyPr/>
        <a:lstStyle/>
        <a:p>
          <a:endParaRPr lang="uk-UA"/>
        </a:p>
      </dgm:t>
    </dgm:pt>
    <dgm:pt modelId="{20C20954-8DE7-4E45-BB0E-098617DFAC18}" type="sibTrans" cxnId="{4B7478C6-2993-434F-A2A9-75686CB39852}">
      <dgm:prSet/>
      <dgm:spPr/>
      <dgm:t>
        <a:bodyPr/>
        <a:lstStyle/>
        <a:p>
          <a:endParaRPr lang="uk-UA"/>
        </a:p>
      </dgm:t>
    </dgm:pt>
    <dgm:pt modelId="{368782E7-904B-4754-99CB-3AB971980E34}">
      <dgm:prSet phldrT="[Текст]" custT="1"/>
      <dgm:spPr/>
      <dgm:t>
        <a:bodyPr/>
        <a:lstStyle/>
        <a:p>
          <a:r>
            <a:rPr lang="uk-UA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Бездіяльність</a:t>
          </a:r>
          <a:endParaRPr lang="uk-UA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A4F76-D075-45D2-B67C-E23007E0F1DF}" type="parTrans" cxnId="{D293B3FA-9A61-42A8-8716-E7FC230A4342}">
      <dgm:prSet/>
      <dgm:spPr/>
      <dgm:t>
        <a:bodyPr/>
        <a:lstStyle/>
        <a:p>
          <a:endParaRPr lang="uk-UA"/>
        </a:p>
      </dgm:t>
    </dgm:pt>
    <dgm:pt modelId="{612573A4-D382-446F-BDC1-9D7A781B232B}" type="sibTrans" cxnId="{D293B3FA-9A61-42A8-8716-E7FC230A4342}">
      <dgm:prSet/>
      <dgm:spPr/>
      <dgm:t>
        <a:bodyPr/>
        <a:lstStyle/>
        <a:p>
          <a:endParaRPr lang="uk-UA"/>
        </a:p>
      </dgm:t>
    </dgm:pt>
    <dgm:pt modelId="{E0238884-5EC6-4AE5-9BB7-B885C0B1E755}" type="pres">
      <dgm:prSet presAssocID="{933806DA-342E-4E6E-89E7-B1CD5D4C4567}" presName="linearFlow" presStyleCnt="0">
        <dgm:presLayoutVars>
          <dgm:dir/>
          <dgm:resizeHandles val="exact"/>
        </dgm:presLayoutVars>
      </dgm:prSet>
      <dgm:spPr/>
    </dgm:pt>
    <dgm:pt modelId="{9397AE6D-A8BB-4AE7-808E-B7ADCCF04EA8}" type="pres">
      <dgm:prSet presAssocID="{39893576-C430-4BCF-9604-D19CB259CB53}" presName="composite" presStyleCnt="0"/>
      <dgm:spPr/>
    </dgm:pt>
    <dgm:pt modelId="{ADDF7A5D-85AB-4BB8-9EA9-A96EA748E81E}" type="pres">
      <dgm:prSet presAssocID="{39893576-C430-4BCF-9604-D19CB259CB53}" presName="imgShp" presStyleLbl="fgImgPlace1" presStyleIdx="0" presStyleCnt="2" custLinFactNeighborX="-22150" custLinFactNeighborY="5815"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351E6D11-E8F0-4579-8D32-7C0043D77180}" type="pres">
      <dgm:prSet presAssocID="{39893576-C430-4BCF-9604-D19CB259CB53}" presName="txShp" presStyleLbl="node1" presStyleIdx="0" presStyleCnt="2" custScaleX="108351" custLinFactNeighborX="-4951" custLinFactNeighborY="87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ECDB93-D9DB-4F84-93FA-077677FC9E02}" type="pres">
      <dgm:prSet presAssocID="{20C20954-8DE7-4E45-BB0E-098617DFAC18}" presName="spacing" presStyleCnt="0"/>
      <dgm:spPr/>
    </dgm:pt>
    <dgm:pt modelId="{EB35E8E1-9824-452A-869D-EFEB6BB53B4E}" type="pres">
      <dgm:prSet presAssocID="{368782E7-904B-4754-99CB-3AB971980E34}" presName="composite" presStyleCnt="0"/>
      <dgm:spPr/>
    </dgm:pt>
    <dgm:pt modelId="{5451F010-FE66-445B-9966-163180BEA1CE}" type="pres">
      <dgm:prSet presAssocID="{368782E7-904B-4754-99CB-3AB971980E34}" presName="imgShp" presStyleLbl="fgImgPlace1" presStyleIdx="1" presStyleCnt="2" custLinFactNeighborX="-21554" custLinFactNeighborY="1077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F649E6E4-AA5E-4AF9-8729-180E87E63709}" type="pres">
      <dgm:prSet presAssocID="{368782E7-904B-4754-99CB-3AB971980E34}" presName="txShp" presStyleLbl="node1" presStyleIdx="1" presStyleCnt="2" custScaleX="109452" custLinFactNeighborX="-5468" custLinFactNeighborY="-47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62EA6B9-9F5B-4E74-BCB3-B203067EB2DE}" type="presOf" srcId="{933806DA-342E-4E6E-89E7-B1CD5D4C4567}" destId="{E0238884-5EC6-4AE5-9BB7-B885C0B1E755}" srcOrd="0" destOrd="0" presId="urn:microsoft.com/office/officeart/2005/8/layout/vList3"/>
    <dgm:cxn modelId="{395B97F0-D617-4857-9CCA-140BFB356F4B}" type="presOf" srcId="{368782E7-904B-4754-99CB-3AB971980E34}" destId="{F649E6E4-AA5E-4AF9-8729-180E87E63709}" srcOrd="0" destOrd="0" presId="urn:microsoft.com/office/officeart/2005/8/layout/vList3"/>
    <dgm:cxn modelId="{D293B3FA-9A61-42A8-8716-E7FC230A4342}" srcId="{933806DA-342E-4E6E-89E7-B1CD5D4C4567}" destId="{368782E7-904B-4754-99CB-3AB971980E34}" srcOrd="1" destOrd="0" parTransId="{CA9A4F76-D075-45D2-B67C-E23007E0F1DF}" sibTransId="{612573A4-D382-446F-BDC1-9D7A781B232B}"/>
    <dgm:cxn modelId="{B196386E-264C-4FEC-A423-73547F12168D}" type="presOf" srcId="{39893576-C430-4BCF-9604-D19CB259CB53}" destId="{351E6D11-E8F0-4579-8D32-7C0043D77180}" srcOrd="0" destOrd="0" presId="urn:microsoft.com/office/officeart/2005/8/layout/vList3"/>
    <dgm:cxn modelId="{4B7478C6-2993-434F-A2A9-75686CB39852}" srcId="{933806DA-342E-4E6E-89E7-B1CD5D4C4567}" destId="{39893576-C430-4BCF-9604-D19CB259CB53}" srcOrd="0" destOrd="0" parTransId="{BCBC64D7-E08E-4F6F-A730-87F1AB275B62}" sibTransId="{20C20954-8DE7-4E45-BB0E-098617DFAC18}"/>
    <dgm:cxn modelId="{13904367-2D0A-4AE5-8889-3619B13F2A7C}" type="presParOf" srcId="{E0238884-5EC6-4AE5-9BB7-B885C0B1E755}" destId="{9397AE6D-A8BB-4AE7-808E-B7ADCCF04EA8}" srcOrd="0" destOrd="0" presId="urn:microsoft.com/office/officeart/2005/8/layout/vList3"/>
    <dgm:cxn modelId="{AE3D96A2-4027-4773-AEF8-F0C45D739633}" type="presParOf" srcId="{9397AE6D-A8BB-4AE7-808E-B7ADCCF04EA8}" destId="{ADDF7A5D-85AB-4BB8-9EA9-A96EA748E81E}" srcOrd="0" destOrd="0" presId="urn:microsoft.com/office/officeart/2005/8/layout/vList3"/>
    <dgm:cxn modelId="{3CDCBE2B-87AB-4B35-A473-C53D9077A369}" type="presParOf" srcId="{9397AE6D-A8BB-4AE7-808E-B7ADCCF04EA8}" destId="{351E6D11-E8F0-4579-8D32-7C0043D77180}" srcOrd="1" destOrd="0" presId="urn:microsoft.com/office/officeart/2005/8/layout/vList3"/>
    <dgm:cxn modelId="{40A1160A-C40B-443C-88BC-3AE6128AD014}" type="presParOf" srcId="{E0238884-5EC6-4AE5-9BB7-B885C0B1E755}" destId="{98ECDB93-D9DB-4F84-93FA-077677FC9E02}" srcOrd="1" destOrd="0" presId="urn:microsoft.com/office/officeart/2005/8/layout/vList3"/>
    <dgm:cxn modelId="{E4ABBB38-A3BF-46EC-95AB-30A672D670E7}" type="presParOf" srcId="{E0238884-5EC6-4AE5-9BB7-B885C0B1E755}" destId="{EB35E8E1-9824-452A-869D-EFEB6BB53B4E}" srcOrd="2" destOrd="0" presId="urn:microsoft.com/office/officeart/2005/8/layout/vList3"/>
    <dgm:cxn modelId="{73FFF402-2944-4647-A5C7-F243B46ADFC3}" type="presParOf" srcId="{EB35E8E1-9824-452A-869D-EFEB6BB53B4E}" destId="{5451F010-FE66-445B-9966-163180BEA1CE}" srcOrd="0" destOrd="0" presId="urn:microsoft.com/office/officeart/2005/8/layout/vList3"/>
    <dgm:cxn modelId="{557BA2AA-851B-4DEE-BD74-EF12B080927F}" type="presParOf" srcId="{EB35E8E1-9824-452A-869D-EFEB6BB53B4E}" destId="{F649E6E4-AA5E-4AF9-8729-180E87E63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A21F-FB47-495E-91DB-3397075C9C48}">
      <dsp:nvSpPr>
        <dsp:cNvPr id="0" name=""/>
        <dsp:cNvSpPr/>
      </dsp:nvSpPr>
      <dsp:spPr>
        <a:xfrm rot="5400000">
          <a:off x="-182238" y="1262355"/>
          <a:ext cx="1214924" cy="85044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 rot="-5400000">
        <a:off x="1" y="1505339"/>
        <a:ext cx="850446" cy="364478"/>
      </dsp:txXfrm>
    </dsp:sp>
    <dsp:sp modelId="{100C1AE2-70B6-45B3-840A-12787CD2637C}">
      <dsp:nvSpPr>
        <dsp:cNvPr id="0" name=""/>
        <dsp:cNvSpPr/>
      </dsp:nvSpPr>
      <dsp:spPr>
        <a:xfrm rot="5400000">
          <a:off x="4062821" y="-3212374"/>
          <a:ext cx="789700" cy="7214449"/>
        </a:xfrm>
        <a:prstGeom prst="round2SameRect">
          <a:avLst/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Протиправність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0447" y="38550"/>
        <a:ext cx="7175899" cy="712600"/>
      </dsp:txXfrm>
    </dsp:sp>
    <dsp:sp modelId="{80CF52D4-DE0F-42DA-9E73-94E528D840BF}">
      <dsp:nvSpPr>
        <dsp:cNvPr id="0" name=""/>
        <dsp:cNvSpPr/>
      </dsp:nvSpPr>
      <dsp:spPr>
        <a:xfrm rot="5400000">
          <a:off x="-182238" y="2342478"/>
          <a:ext cx="1214924" cy="850446"/>
        </a:xfrm>
        <a:prstGeom prst="chevron">
          <a:avLst/>
        </a:prstGeom>
        <a:solidFill>
          <a:schemeClr val="accent2">
            <a:shade val="80000"/>
            <a:hueOff val="22196"/>
            <a:satOff val="-4876"/>
            <a:lumOff val="7776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22196"/>
              <a:satOff val="-4876"/>
              <a:lumOff val="7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 rot="-5400000">
        <a:off x="1" y="2585462"/>
        <a:ext cx="850446" cy="364478"/>
      </dsp:txXfrm>
    </dsp:sp>
    <dsp:sp modelId="{872748FF-C403-49EA-B4E6-8FC14010BBE5}">
      <dsp:nvSpPr>
        <dsp:cNvPr id="0" name=""/>
        <dsp:cNvSpPr/>
      </dsp:nvSpPr>
      <dsp:spPr>
        <a:xfrm rot="5400000">
          <a:off x="4062821" y="-2110576"/>
          <a:ext cx="789700" cy="7214449"/>
        </a:xfrm>
        <a:prstGeom prst="round2Same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5000" cap="flat" cmpd="thickThin" algn="ctr">
          <a:solidFill>
            <a:schemeClr val="accent2">
              <a:shade val="80000"/>
              <a:hueOff val="22196"/>
              <a:satOff val="-4876"/>
              <a:lumOff val="7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Винність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0447" y="1140348"/>
        <a:ext cx="7175899" cy="712600"/>
      </dsp:txXfrm>
    </dsp:sp>
    <dsp:sp modelId="{1F3EC81E-504B-4559-B166-F457F56733D3}">
      <dsp:nvSpPr>
        <dsp:cNvPr id="0" name=""/>
        <dsp:cNvSpPr/>
      </dsp:nvSpPr>
      <dsp:spPr>
        <a:xfrm rot="5400000">
          <a:off x="-182238" y="3422601"/>
          <a:ext cx="1214924" cy="850446"/>
        </a:xfrm>
        <a:prstGeom prst="chevron">
          <a:avLst/>
        </a:prstGeom>
        <a:solidFill>
          <a:schemeClr val="accent2">
            <a:shade val="80000"/>
            <a:hueOff val="44392"/>
            <a:satOff val="-9753"/>
            <a:lumOff val="15552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44392"/>
              <a:satOff val="-9753"/>
              <a:lumOff val="15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 rot="-5400000">
        <a:off x="1" y="3665585"/>
        <a:ext cx="850446" cy="364478"/>
      </dsp:txXfrm>
    </dsp:sp>
    <dsp:sp modelId="{372A83A8-2157-4BE2-B976-288E68F27A13}">
      <dsp:nvSpPr>
        <dsp:cNvPr id="0" name=""/>
        <dsp:cNvSpPr/>
      </dsp:nvSpPr>
      <dsp:spPr>
        <a:xfrm rot="5400000">
          <a:off x="4062821" y="-1011540"/>
          <a:ext cx="789700" cy="7214449"/>
        </a:xfrm>
        <a:prstGeom prst="round2SameRect">
          <a:avLst/>
        </a:prstGeom>
        <a:gradFill flip="none" rotWithShape="0">
          <a:gsLst>
            <a:gs pos="0">
              <a:schemeClr val="accent2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5000" cap="flat" cmpd="thickThin" algn="ctr">
          <a:solidFill>
            <a:schemeClr val="accent2">
              <a:shade val="80000"/>
              <a:hueOff val="44392"/>
              <a:satOff val="-9753"/>
              <a:lumOff val="15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Адміністративна караність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0447" y="2239384"/>
        <a:ext cx="7175899" cy="712600"/>
      </dsp:txXfrm>
    </dsp:sp>
    <dsp:sp modelId="{79A20A3C-AA72-464C-A771-BC6B5320808C}">
      <dsp:nvSpPr>
        <dsp:cNvPr id="0" name=""/>
        <dsp:cNvSpPr/>
      </dsp:nvSpPr>
      <dsp:spPr>
        <a:xfrm rot="5400000">
          <a:off x="-182238" y="4502725"/>
          <a:ext cx="1214924" cy="850446"/>
        </a:xfrm>
        <a:prstGeom prst="chevron">
          <a:avLst/>
        </a:prstGeom>
        <a:solidFill>
          <a:schemeClr val="accent2">
            <a:shade val="80000"/>
            <a:hueOff val="66588"/>
            <a:satOff val="-14629"/>
            <a:lumOff val="23328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66588"/>
              <a:satOff val="-14629"/>
              <a:lumOff val="23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 rot="-5400000">
        <a:off x="1" y="4745709"/>
        <a:ext cx="850446" cy="364478"/>
      </dsp:txXfrm>
    </dsp:sp>
    <dsp:sp modelId="{97714307-DD90-4874-B18F-8020BB98316D}">
      <dsp:nvSpPr>
        <dsp:cNvPr id="0" name=""/>
        <dsp:cNvSpPr/>
      </dsp:nvSpPr>
      <dsp:spPr>
        <a:xfrm rot="5400000">
          <a:off x="4062821" y="87527"/>
          <a:ext cx="789700" cy="7214449"/>
        </a:xfrm>
        <a:prstGeom prst="round2Same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5000" cap="flat" cmpd="thickThin" algn="ctr">
          <a:solidFill>
            <a:schemeClr val="accent2">
              <a:shade val="80000"/>
              <a:hueOff val="66588"/>
              <a:satOff val="-14629"/>
              <a:lumOff val="23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Шкідливість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0447" y="3338451"/>
        <a:ext cx="7175899" cy="712600"/>
      </dsp:txXfrm>
    </dsp:sp>
    <dsp:sp modelId="{F31677C9-D598-4962-8DCD-C8A4F945F5F4}">
      <dsp:nvSpPr>
        <dsp:cNvPr id="0" name=""/>
        <dsp:cNvSpPr/>
      </dsp:nvSpPr>
      <dsp:spPr>
        <a:xfrm rot="5400000">
          <a:off x="-182238" y="182238"/>
          <a:ext cx="1214924" cy="850446"/>
        </a:xfrm>
        <a:prstGeom prst="chevron">
          <a:avLst/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25222"/>
        <a:ext cx="850446" cy="364478"/>
      </dsp:txXfrm>
    </dsp:sp>
    <dsp:sp modelId="{BA8D8AB3-9B82-4E26-9AE8-B52F3E915141}">
      <dsp:nvSpPr>
        <dsp:cNvPr id="0" name=""/>
        <dsp:cNvSpPr/>
      </dsp:nvSpPr>
      <dsp:spPr>
        <a:xfrm rot="5400000">
          <a:off x="4062821" y="1186579"/>
          <a:ext cx="789700" cy="7214449"/>
        </a:xfrm>
        <a:prstGeom prst="round2SameRect">
          <a:avLst/>
        </a:prstGeom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5000" cap="flat" cmpd="thickThin" algn="ctr">
          <a:solidFill>
            <a:schemeClr val="accent2">
              <a:shade val="80000"/>
              <a:hueOff val="88784"/>
              <a:satOff val="-19505"/>
              <a:lumOff val="311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Діяння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0447" y="4437503"/>
        <a:ext cx="7175899" cy="712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4CC88-EC01-44C6-B04B-E561394C309E}">
      <dsp:nvSpPr>
        <dsp:cNvPr id="0" name=""/>
        <dsp:cNvSpPr/>
      </dsp:nvSpPr>
      <dsp:spPr>
        <a:xfrm>
          <a:off x="0" y="216025"/>
          <a:ext cx="8064896" cy="142215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встановлених правил:</a:t>
          </a:r>
          <a:endParaRPr lang="uk-UA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54" y="257679"/>
        <a:ext cx="7981588" cy="1338850"/>
      </dsp:txXfrm>
    </dsp:sp>
    <dsp:sp modelId="{8159E5D4-D1D3-4A0D-8319-7EFFA8D11A74}">
      <dsp:nvSpPr>
        <dsp:cNvPr id="0" name=""/>
        <dsp:cNvSpPr/>
      </dsp:nvSpPr>
      <dsp:spPr>
        <a:xfrm>
          <a:off x="0" y="1872214"/>
          <a:ext cx="1422158" cy="1422158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2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029549-6540-49F5-9C0E-1B33E262F51B}">
      <dsp:nvSpPr>
        <dsp:cNvPr id="0" name=""/>
        <dsp:cNvSpPr/>
      </dsp:nvSpPr>
      <dsp:spPr>
        <a:xfrm>
          <a:off x="1507487" y="1872214"/>
          <a:ext cx="6557408" cy="142215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Умисне</a:t>
          </a:r>
          <a:endParaRPr lang="uk-UA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6924" y="1941651"/>
        <a:ext cx="6418534" cy="1283284"/>
      </dsp:txXfrm>
    </dsp:sp>
    <dsp:sp modelId="{3CE55D21-DF59-4BC8-8F4E-D60A771B1874}">
      <dsp:nvSpPr>
        <dsp:cNvPr id="0" name=""/>
        <dsp:cNvSpPr/>
      </dsp:nvSpPr>
      <dsp:spPr>
        <a:xfrm>
          <a:off x="0" y="3528388"/>
          <a:ext cx="1422158" cy="1422158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2">
                <a:shade val="80000"/>
                <a:hueOff val="88784"/>
                <a:satOff val="-19505"/>
                <a:lumOff val="31104"/>
                <a:shade val="30000"/>
                <a:satMod val="115000"/>
              </a:schemeClr>
            </a:gs>
            <a:gs pos="50000">
              <a:schemeClr val="accent2">
                <a:shade val="80000"/>
                <a:hueOff val="88784"/>
                <a:satOff val="-19505"/>
                <a:lumOff val="31104"/>
                <a:shade val="67500"/>
                <a:satMod val="115000"/>
              </a:schemeClr>
            </a:gs>
            <a:gs pos="100000">
              <a:schemeClr val="accent2">
                <a:shade val="80000"/>
                <a:hueOff val="88784"/>
                <a:satOff val="-19505"/>
                <a:lumOff val="31104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1165C6-BF9E-4367-AB2B-CF8B74785C10}">
      <dsp:nvSpPr>
        <dsp:cNvPr id="0" name=""/>
        <dsp:cNvSpPr/>
      </dsp:nvSpPr>
      <dsp:spPr>
        <a:xfrm>
          <a:off x="1507487" y="3528388"/>
          <a:ext cx="6557408" cy="142215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88784"/>
            <a:satOff val="-19505"/>
            <a:lumOff val="31104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 необережності</a:t>
          </a:r>
          <a:endParaRPr lang="uk-UA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6924" y="3597825"/>
        <a:ext cx="6418534" cy="1283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6D11-E8F0-4579-8D32-7C0043D77180}">
      <dsp:nvSpPr>
        <dsp:cNvPr id="0" name=""/>
        <dsp:cNvSpPr/>
      </dsp:nvSpPr>
      <dsp:spPr>
        <a:xfrm rot="10800000">
          <a:off x="1368141" y="216030"/>
          <a:ext cx="5811032" cy="2474836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34" tIns="335280" rIns="625856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</a:t>
          </a:r>
          <a:endParaRPr lang="uk-UA" sz="8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86850" y="216030"/>
        <a:ext cx="5192323" cy="2474836"/>
      </dsp:txXfrm>
    </dsp:sp>
    <dsp:sp modelId="{ADDF7A5D-85AB-4BB8-9EA9-A96EA748E81E}">
      <dsp:nvSpPr>
        <dsp:cNvPr id="0" name=""/>
        <dsp:cNvSpPr/>
      </dsp:nvSpPr>
      <dsp:spPr>
        <a:xfrm>
          <a:off x="72015" y="144012"/>
          <a:ext cx="2474836" cy="2474836"/>
        </a:xfrm>
        <a:prstGeom prst="ellipse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9E6E4-AA5E-4AF9-8729-180E87E63709}">
      <dsp:nvSpPr>
        <dsp:cNvPr id="0" name=""/>
        <dsp:cNvSpPr/>
      </dsp:nvSpPr>
      <dsp:spPr>
        <a:xfrm rot="10800000">
          <a:off x="1296127" y="3096337"/>
          <a:ext cx="5870081" cy="2474836"/>
        </a:xfrm>
        <a:prstGeom prst="homePlate">
          <a:avLst/>
        </a:prstGeom>
        <a:solidFill>
          <a:schemeClr val="accent2">
            <a:shade val="50000"/>
            <a:hueOff val="107891"/>
            <a:satOff val="-22585"/>
            <a:lumOff val="5253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33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Бездіяльність</a:t>
          </a:r>
          <a:endParaRPr lang="uk-UA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14836" y="3096337"/>
        <a:ext cx="5251372" cy="2474836"/>
      </dsp:txXfrm>
    </dsp:sp>
    <dsp:sp modelId="{5451F010-FE66-445B-9966-163180BEA1CE}">
      <dsp:nvSpPr>
        <dsp:cNvPr id="0" name=""/>
        <dsp:cNvSpPr/>
      </dsp:nvSpPr>
      <dsp:spPr>
        <a:xfrm>
          <a:off x="72003" y="3213795"/>
          <a:ext cx="2474836" cy="2474836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20FD48-8346-44E9-A756-B1EB999E251B}" type="datetimeFigureOut">
              <a:rPr lang="uk-UA" smtClean="0"/>
              <a:t>12.04.2015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A2482A-90E0-4D2E-B96D-90076F9D103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13176"/>
            <a:ext cx="3309803" cy="1008112"/>
          </a:xfrm>
        </p:spPr>
        <p:txBody>
          <a:bodyPr>
            <a:noAutofit/>
          </a:bodyPr>
          <a:lstStyle/>
          <a:p>
            <a:pPr algn="r"/>
            <a:r>
              <a:rPr lang="uk-UA" sz="2000" i="1" dirty="0" smtClean="0"/>
              <a:t>Виконала</a:t>
            </a:r>
          </a:p>
          <a:p>
            <a:pPr algn="r"/>
            <a:r>
              <a:rPr lang="uk-UA" sz="2000" i="1" dirty="0" smtClean="0"/>
              <a:t>учениця 9-А класу</a:t>
            </a:r>
            <a:endParaRPr lang="uk-UA" sz="2000" i="1" dirty="0"/>
          </a:p>
          <a:p>
            <a:pPr algn="r"/>
            <a:r>
              <a:rPr lang="uk-UA" sz="2000" i="1" dirty="0" smtClean="0"/>
              <a:t>Германюк Інеса</a:t>
            </a:r>
            <a:endParaRPr lang="uk-UA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41"/>
            <a:ext cx="403244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Адміністра-тивні правопору-шення</a:t>
            </a:r>
            <a:b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(проступки)</a:t>
            </a:r>
            <a:endParaRPr lang="uk-U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1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93" y="548680"/>
            <a:ext cx="8208912" cy="5832648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 про адміністративні правопорушення розглядаються: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400" dirty="0"/>
              <a:t>а</a:t>
            </a:r>
            <a:r>
              <a:rPr lang="uk-UA" sz="2400" dirty="0" smtClean="0"/>
              <a:t>дміністративними комісіями при виконавчих комітетах, районних, міських, районних у містах, селищах, сільських Рад народних депутатів;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400" dirty="0"/>
              <a:t>в</a:t>
            </a:r>
            <a:r>
              <a:rPr lang="uk-UA" sz="2400" dirty="0" smtClean="0"/>
              <a:t>иконавчими комітетами селищ, сільських Рад народних депутатів;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400" dirty="0"/>
              <a:t>р</a:t>
            </a:r>
            <a:r>
              <a:rPr lang="uk-UA" sz="2400" dirty="0" smtClean="0"/>
              <a:t>айонними (міськими) судами (суддями);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400" dirty="0"/>
              <a:t>о</a:t>
            </a:r>
            <a:r>
              <a:rPr lang="uk-UA" sz="2400" dirty="0" smtClean="0"/>
              <a:t>рганами внутрішніх справ, органами державних інспекцій та іншими органами (посадовими особами), уповноваженими на те цим Кодексом.</a:t>
            </a:r>
          </a:p>
          <a:p>
            <a:pPr marL="68580" indent="0">
              <a:buNone/>
            </a:pPr>
            <a:r>
              <a:rPr lang="uk-UA" i="1" dirty="0" smtClean="0"/>
              <a:t>(Стаття 213 Кодексу України про адміністративні правопорушення)</a:t>
            </a:r>
          </a:p>
        </p:txBody>
      </p:sp>
    </p:spTree>
    <p:extLst>
      <p:ext uri="{BB962C8B-B14F-4D97-AF65-F5344CB8AC3E}">
        <p14:creationId xmlns:p14="http://schemas.microsoft.com/office/powerpoint/2010/main" val="41688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99992" y="4509120"/>
            <a:ext cx="3960440" cy="17021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Якщо особа визнана винною в скоєнні правопорушення, до неї застосовують адміністративне стягнення</a:t>
            </a:r>
            <a:endParaRPr lang="uk-UA" dirty="0"/>
          </a:p>
        </p:txBody>
      </p:sp>
      <p:pic>
        <p:nvPicPr>
          <p:cNvPr id="2050" name="Picture 2" descr="C:\Users\Star\Desktop\administrativnij-sht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257"/>
            <a:ext cx="351791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52839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24 КУпАП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832648"/>
          </a:xfrm>
        </p:spPr>
        <p:txBody>
          <a:bodyPr>
            <a:normAutofit fontScale="77500" lnSpcReduction="20000"/>
          </a:bodyPr>
          <a:lstStyle/>
          <a:p>
            <a:r>
              <a:rPr lang="uk-UA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адміністративних стягнень: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/>
              <a:t>п</a:t>
            </a:r>
            <a:r>
              <a:rPr lang="uk-UA" sz="3000" dirty="0" smtClean="0"/>
              <a:t>опередження;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/>
              <a:t>ш</a:t>
            </a:r>
            <a:r>
              <a:rPr lang="uk-UA" sz="3000" dirty="0" smtClean="0"/>
              <a:t>траф;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/>
              <a:t>с</a:t>
            </a:r>
            <a:r>
              <a:rPr lang="uk-UA" sz="3000" dirty="0" smtClean="0"/>
              <a:t>платне вилучення предмета, який став знаряддям вчинення або безпосереднім об’єктом адміністративного правопорушення;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/>
              <a:t>к</a:t>
            </a:r>
            <a:r>
              <a:rPr lang="uk-UA" sz="3000" dirty="0" smtClean="0"/>
              <a:t>онфіскація: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uk-UA" sz="3000" dirty="0" smtClean="0"/>
              <a:t>предмета, який став знаряддям </a:t>
            </a:r>
            <a:r>
              <a:rPr lang="uk-UA" sz="3000" dirty="0" err="1" smtClean="0"/>
              <a:t>вчине</a:t>
            </a:r>
            <a:r>
              <a:rPr lang="uk-UA" sz="3000" dirty="0" smtClean="0"/>
              <a:t> вчинення або безпосереднім об’єктом адміністративного правопорушення;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uk-UA" sz="3000" dirty="0" smtClean="0"/>
              <a:t>грошей, одержаних внаслідок вчинення адміністративного правопорушення;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 smtClean="0"/>
              <a:t>позбавлення спеціального права, наданого даному громадянинові ( права керування транспортними засобами, права полювання);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 smtClean="0"/>
              <a:t>виправні роботи;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3000" dirty="0" smtClean="0"/>
              <a:t>адміністративний арешт.</a:t>
            </a:r>
          </a:p>
        </p:txBody>
      </p:sp>
    </p:spTree>
    <p:extLst>
      <p:ext uri="{BB962C8B-B14F-4D97-AF65-F5344CB8AC3E}">
        <p14:creationId xmlns:p14="http://schemas.microsoft.com/office/powerpoint/2010/main" val="1236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089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Обставини, які враховують при застосуванні адміністративного стягнення: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4320480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uk-UA" sz="3000" dirty="0" smtClean="0"/>
              <a:t>Особа правопорушника;</a:t>
            </a:r>
          </a:p>
          <a:p>
            <a:pPr marL="525780" indent="-457200">
              <a:buFont typeface="+mj-lt"/>
              <a:buAutoNum type="arabicPeriod"/>
            </a:pPr>
            <a:r>
              <a:rPr lang="uk-UA" sz="3000" dirty="0" smtClean="0"/>
              <a:t>Характер вчиненого правопорушення;</a:t>
            </a:r>
          </a:p>
          <a:p>
            <a:pPr marL="525780" indent="-457200">
              <a:buFont typeface="+mj-lt"/>
              <a:buAutoNum type="arabicPeriod"/>
            </a:pPr>
            <a:r>
              <a:rPr lang="uk-UA" sz="3000" dirty="0" smtClean="0"/>
              <a:t>Ступінь вини правопорушника;</a:t>
            </a:r>
          </a:p>
          <a:p>
            <a:pPr marL="525780" indent="-457200">
              <a:buFont typeface="+mj-lt"/>
              <a:buAutoNum type="arabicPeriod"/>
            </a:pPr>
            <a:r>
              <a:rPr lang="uk-UA" sz="3000" dirty="0" smtClean="0"/>
              <a:t>Майновий стан правопорушника;</a:t>
            </a:r>
          </a:p>
          <a:p>
            <a:pPr marL="525780" indent="-457200">
              <a:buFont typeface="+mj-lt"/>
              <a:buAutoNum type="arabicPeriod"/>
            </a:pPr>
            <a:r>
              <a:rPr lang="uk-UA" sz="3000" dirty="0" smtClean="0"/>
              <a:t>Обставини, які обтяжують відповідальність;</a:t>
            </a:r>
          </a:p>
          <a:p>
            <a:pPr marL="525780" indent="-457200">
              <a:buFont typeface="+mj-lt"/>
              <a:buAutoNum type="arabicPeriod"/>
            </a:pPr>
            <a:r>
              <a:rPr lang="uk-UA" sz="3000" dirty="0" smtClean="0"/>
              <a:t>Обставини, які пом’якшують відповідальність;</a:t>
            </a:r>
          </a:p>
        </p:txBody>
      </p:sp>
    </p:spTree>
    <p:extLst>
      <p:ext uri="{BB962C8B-B14F-4D97-AF65-F5344CB8AC3E}">
        <p14:creationId xmlns:p14="http://schemas.microsoft.com/office/powerpoint/2010/main" val="18593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241 КУпАП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вчинення адміністративних правопорушень до неповнолітніх віком від шістнадцяти до вісімнадцяти років можуть бути застосовані такі заходи впливу: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600" dirty="0"/>
              <a:t>з</a:t>
            </a:r>
            <a:r>
              <a:rPr lang="uk-UA" sz="2600" dirty="0" smtClean="0"/>
              <a:t>обов’язання публічно або в іншій формі попросити вибачення у потерпілого;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600" dirty="0"/>
              <a:t>п</a:t>
            </a:r>
            <a:r>
              <a:rPr lang="uk-UA" sz="2600" dirty="0" smtClean="0"/>
              <a:t>опередження;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600" dirty="0"/>
              <a:t>д</a:t>
            </a:r>
            <a:r>
              <a:rPr lang="uk-UA" sz="2600" dirty="0" smtClean="0"/>
              <a:t>огана або сувора догана;</a:t>
            </a:r>
          </a:p>
          <a:p>
            <a:pPr marL="822960" lvl="1" indent="-457200">
              <a:buFont typeface="+mj-lt"/>
              <a:buAutoNum type="arabicPeriod"/>
            </a:pPr>
            <a:r>
              <a:rPr lang="uk-UA" sz="2600" dirty="0"/>
              <a:t>п</a:t>
            </a:r>
            <a:r>
              <a:rPr lang="uk-UA" sz="2600" dirty="0" smtClean="0"/>
              <a:t>ередача неповнолітнього під нагляд батькам або особам, які їх замінюють, чи під нагляд педагогічному або трудовому колективу за їх згодою, а також окремим громадянам на їх прохання.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6796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0" y="-531440"/>
            <a:ext cx="3672408" cy="465538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u="sng" dirty="0" smtClean="0"/>
              <a:t>Важливо не плутати адміністративні правопорушення із злочинами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0" y="4149080"/>
            <a:ext cx="3672407" cy="2032215"/>
          </a:xfrm>
        </p:spPr>
        <p:txBody>
          <a:bodyPr>
            <a:normAutofit/>
          </a:bodyPr>
          <a:lstStyle/>
          <a:p>
            <a:endParaRPr lang="uk-UA" sz="2000" dirty="0" smtClean="0"/>
          </a:p>
          <a:p>
            <a:r>
              <a:rPr lang="uk-UA" sz="2000" i="1" dirty="0" smtClean="0"/>
              <a:t>У багатьох випадках вони подібні, однак їх відрізняє ступінь суспільної небезпеки, рівень шкоди, яку вони завдають</a:t>
            </a:r>
            <a:endParaRPr lang="uk-UA" sz="2000" i="1" dirty="0"/>
          </a:p>
        </p:txBody>
      </p:sp>
      <p:pic>
        <p:nvPicPr>
          <p:cNvPr id="4098" name="Picture 2" descr="C:\Users\Star\Desktop\03985ffc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3" y="1412776"/>
            <a:ext cx="3539733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32448" cy="63976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Адміністративне правопорушення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3995920" cy="403244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Водій перевищує швидкість і його зупиняє міліція.</a:t>
            </a:r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Нецензурні висловлювання хуліганів на вулиці.</a:t>
            </a:r>
          </a:p>
          <a:p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5976" y="836712"/>
            <a:ext cx="4032448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032448" cy="4032448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Внаслідок перевищення швидкості водієм сталася аварія, у якій люди отримали поранення.</a:t>
            </a:r>
          </a:p>
          <a:p>
            <a:r>
              <a:rPr lang="uk-UA" dirty="0" smtClean="0"/>
              <a:t>Хулігани влаштували бійку та чинять опір правоохоронцям чи звичайним людям.</a:t>
            </a:r>
            <a:endParaRPr lang="uk-UA" dirty="0"/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08912" cy="1143000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 2" panose="05020102010507070707" pitchFamily="18" charset="2"/>
              <a:buChar char=""/>
            </a:pPr>
            <a:r>
              <a:rPr lang="uk-UA" sz="2400" dirty="0" smtClean="0">
                <a:solidFill>
                  <a:schemeClr val="tx1"/>
                </a:solidFill>
              </a:rPr>
              <a:t>Крадіжка, залежно від завданої шкоди може бути  або адміністративним правопорушенням, або злочином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9992" y="2276872"/>
            <a:ext cx="38884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Найчастіші 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адміністра-тивні</a:t>
            </a: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правопору-шення</a:t>
            </a:r>
            <a:endParaRPr lang="uk-U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7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r\Desktop\600eb6612b31632f6c618c9c012d873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0" y="1484784"/>
            <a:ext cx="3558109" cy="3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a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31" y="1893275"/>
            <a:ext cx="3529931" cy="30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5262" y="4978606"/>
            <a:ext cx="3816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Кражідка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9829" y="4005064"/>
            <a:ext cx="417646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Розпивання спиртних напоїв та куріння неповнолітніми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Star\Desktop\78876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" y="1628800"/>
            <a:ext cx="45761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ar\Desktop\91621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9500"/>
            <a:ext cx="3528392" cy="23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976664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правопорушення(проступок)―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uk-UA" dirty="0" smtClean="0"/>
              <a:t>протиправна, винна дія чи бездіяльність,</a:t>
            </a:r>
            <a:r>
              <a:rPr lang="en-US" dirty="0" smtClean="0"/>
              <a:t> </a:t>
            </a:r>
            <a:r>
              <a:rPr lang="uk-UA" dirty="0" smtClean="0"/>
              <a:t>яка посягає на громадський </a:t>
            </a:r>
            <a:r>
              <a:rPr lang="uk-UA" altLang="uk-UA" dirty="0"/>
              <a:t>порядок, власність, права і свободи громадян, на встановлений порядок управління і </a:t>
            </a:r>
            <a:r>
              <a:rPr lang="uk-UA" dirty="0" smtClean="0"/>
              <a:t>за яку передбачено </a:t>
            </a:r>
            <a:r>
              <a:rPr lang="uk-UA" dirty="0"/>
              <a:t>а</a:t>
            </a:r>
            <a:r>
              <a:rPr lang="uk-UA" dirty="0" smtClean="0"/>
              <a:t>дміністративну відповідальність (ст. 9 КУпАП).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 правовий акт – </a:t>
            </a:r>
            <a:r>
              <a:rPr lang="uk-UA" dirty="0" smtClean="0"/>
              <a:t>Кодекс України про адміністративні правопорушення.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адміністративних правопорушень:</a:t>
            </a:r>
          </a:p>
          <a:p>
            <a:pPr>
              <a:buFont typeface="Wingdings 2" panose="05020102010507070707" pitchFamily="18" charset="2"/>
              <a:buChar char=""/>
            </a:pPr>
            <a:r>
              <a:rPr lang="uk-UA" dirty="0"/>
              <a:t>В</a:t>
            </a:r>
            <a:r>
              <a:rPr lang="uk-UA" dirty="0" smtClean="0"/>
              <a:t>одій мопеду не пропустив пішоходів на позначеному пішохідному переході.</a:t>
            </a:r>
          </a:p>
          <a:p>
            <a:pPr>
              <a:buFont typeface="Wingdings 2" panose="05020102010507070707" pitchFamily="18" charset="2"/>
              <a:buChar char=""/>
            </a:pPr>
            <a:r>
              <a:rPr lang="uk-UA" dirty="0" smtClean="0"/>
              <a:t>Дівчина протягом шести місяців не подавала документи для отримання паспорта громадянки України.</a:t>
            </a:r>
          </a:p>
          <a:p>
            <a:pPr>
              <a:buFont typeface="Wingdings 2" panose="05020102010507070707" pitchFamily="18" charset="2"/>
              <a:buChar char=""/>
            </a:pPr>
            <a:r>
              <a:rPr lang="uk-UA" dirty="0" smtClean="0"/>
              <a:t>Група юнаків голосно співали непристойні пісні, порушуючи громадський порядок.</a:t>
            </a:r>
          </a:p>
          <a:p>
            <a:pPr>
              <a:buFont typeface="Wingdings 2" panose="05020102010507070707" pitchFamily="18" charset="2"/>
              <a:buChar char=""/>
            </a:pPr>
            <a:r>
              <a:rPr lang="uk-UA" dirty="0" smtClean="0"/>
              <a:t>Пасажир не сплатив за проїзд в автобусі.</a:t>
            </a:r>
          </a:p>
          <a:p>
            <a:pPr>
              <a:buFont typeface="Wingdings 2" panose="05020102010507070707" pitchFamily="18" charset="2"/>
              <a:buChar char=""/>
            </a:pPr>
            <a:endParaRPr lang="uk-UA" dirty="0" smtClean="0"/>
          </a:p>
          <a:p>
            <a:pPr>
              <a:buFont typeface="Wingdings 2" panose="05020102010507070707" pitchFamily="18" charset="2"/>
              <a:buChar char=""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1807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0266" y="3496816"/>
            <a:ext cx="36723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Розпивання спиртних напоїв в громадських місцях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Sta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5831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r\Desktop\14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6" y="-28550"/>
            <a:ext cx="3582133" cy="23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83876" y="5013176"/>
            <a:ext cx="36724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ДТП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Star\Desktop\12_monitoring-d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15" y="-27409"/>
            <a:ext cx="35797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ar\Desktop\dtp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" y="1628800"/>
            <a:ext cx="4575239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2410" y="4509120"/>
            <a:ext cx="43204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Насильство в сім’ї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C:\Users\Star\Desktop\1423737019-7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22" y="0"/>
            <a:ext cx="3503055" cy="23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ar\Desktop\nasyl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" y="1628800"/>
            <a:ext cx="45529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984" y="3206502"/>
            <a:ext cx="40324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Порушення громадського порядку юнаками-фанатами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Sta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334"/>
            <a:ext cx="45549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ar\Desktop\5536521_119067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-29692"/>
            <a:ext cx="3555471" cy="26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2780928"/>
            <a:ext cx="36724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uk-UA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5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913"/>
            <a:ext cx="3528392" cy="616775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353479"/>
              </p:ext>
            </p:extLst>
          </p:nvPr>
        </p:nvGraphicFramePr>
        <p:xfrm>
          <a:off x="539552" y="836712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4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99992" y="0"/>
            <a:ext cx="3744416" cy="62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Протиправність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tar\Desktop\al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3" y="908720"/>
            <a:ext cx="6286040" cy="4824536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14677" y="5805264"/>
            <a:ext cx="8208912" cy="38740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 норм права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0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56614"/>
              </p:ext>
            </p:extLst>
          </p:nvPr>
        </p:nvGraphicFramePr>
        <p:xfrm>
          <a:off x="539552" y="764704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0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01136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616624"/>
          </a:xfrm>
        </p:spPr>
        <p:txBody>
          <a:bodyPr/>
          <a:lstStyle/>
          <a:p>
            <a:r>
              <a:rPr lang="uk-UA" sz="2800" dirty="0" smtClean="0"/>
              <a:t>Адміністративна відповідальність за скоєне.</a:t>
            </a:r>
          </a:p>
          <a:p>
            <a:r>
              <a:rPr lang="uk-UA" sz="2800" dirty="0" smtClean="0"/>
              <a:t>Покарати можна лише ту особу, яка може нести відповідальність за скоєне.</a:t>
            </a:r>
          </a:p>
          <a:p>
            <a:r>
              <a:rPr lang="uk-UA" sz="2800" dirty="0" smtClean="0"/>
              <a:t>До адміністративної відповідальності не може бути притягнута: </a:t>
            </a:r>
          </a:p>
          <a:p>
            <a:pPr lvl="1">
              <a:buFont typeface="Wingdings 2" panose="05020102010507070707" pitchFamily="18" charset="2"/>
              <a:buChar char=""/>
            </a:pPr>
            <a:r>
              <a:rPr lang="uk-UA" sz="2800" dirty="0" smtClean="0"/>
              <a:t>Особа, яка не досягла 16 років</a:t>
            </a:r>
          </a:p>
          <a:p>
            <a:pPr lvl="1">
              <a:buFont typeface="Wingdings 2" panose="05020102010507070707" pitchFamily="18" charset="2"/>
              <a:buChar char=""/>
            </a:pPr>
            <a:r>
              <a:rPr lang="uk-UA" sz="2800" dirty="0" smtClean="0"/>
              <a:t>Психічно хвора особа</a:t>
            </a:r>
          </a:p>
          <a:p>
            <a:pPr lvl="1">
              <a:buFont typeface="Wingdings 2" panose="05020102010507070707" pitchFamily="18" charset="2"/>
              <a:buChar char=""/>
            </a:pPr>
            <a:r>
              <a:rPr lang="uk-UA" sz="2800" dirty="0" smtClean="0"/>
              <a:t>Особа, яка не розуміє значення своїх дій або не керує ними</a:t>
            </a:r>
          </a:p>
          <a:p>
            <a:pPr marL="6858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5906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26036"/>
            <a:ext cx="3528392" cy="646724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Шкідливість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10" y="620688"/>
            <a:ext cx="504056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>
              <a:buNone/>
            </a:pPr>
            <a:r>
              <a:rPr lang="uk-U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певної шкоди</a:t>
            </a:r>
            <a:endParaRPr lang="uk-U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02509" y="1458570"/>
            <a:ext cx="6336704" cy="108012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</a:t>
            </a:r>
            <a:endParaRPr lang="uk-UA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>
            <a:stCxn id="15" idx="2"/>
          </p:cNvCxnSpPr>
          <p:nvPr/>
        </p:nvCxnSpPr>
        <p:spPr>
          <a:xfrm>
            <a:off x="4370861" y="253869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619672" y="2996952"/>
            <a:ext cx="2751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19672" y="29969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70861" y="2996952"/>
            <a:ext cx="2721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92280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70861" y="29969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93801" y="4150320"/>
            <a:ext cx="1944216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2054" name="Прямая соединительная линия 2053"/>
          <p:cNvCxnSpPr/>
          <p:nvPr/>
        </p:nvCxnSpPr>
        <p:spPr>
          <a:xfrm>
            <a:off x="4370861" y="3501008"/>
            <a:ext cx="287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 flipH="1">
            <a:off x="7080220" y="3356992"/>
            <a:ext cx="120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Прямоугольник 2064"/>
          <p:cNvSpPr/>
          <p:nvPr/>
        </p:nvSpPr>
        <p:spPr>
          <a:xfrm>
            <a:off x="682068" y="3501008"/>
            <a:ext cx="2167682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Матеріальна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0" name="Picture 6" descr="C:\Users\Star\Desktop\tehnika-ot-kompanii-apple-podverglas-unichtozheniyu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8" y="4185704"/>
            <a:ext cx="1385001" cy="1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7" descr="C:\Users\Star\Desktop\hj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36" y="3501008"/>
            <a:ext cx="1619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8" descr="C:\Users\Star\Desktop\hk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85" y="3501008"/>
            <a:ext cx="16192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962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5" grpId="0" animBg="1"/>
      <p:bldP spid="30" grpId="0" animBg="1"/>
      <p:bldP spid="20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26036"/>
            <a:ext cx="3528392" cy="646724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Діяння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4342039"/>
              </p:ext>
            </p:extLst>
          </p:nvPr>
        </p:nvGraphicFramePr>
        <p:xfrm>
          <a:off x="539552" y="764704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771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13" y="127788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розглядає справи про адміністративні правопорушення?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tar\Desktop\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3" y="2420888"/>
            <a:ext cx="81815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4352805</TotalTime>
  <Words>556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Презентация PowerPoint</vt:lpstr>
      <vt:lpstr>Презентация PowerPoint</vt:lpstr>
      <vt:lpstr>Ознаки</vt:lpstr>
      <vt:lpstr>Протиправність</vt:lpstr>
      <vt:lpstr>Винність</vt:lpstr>
      <vt:lpstr>Караність</vt:lpstr>
      <vt:lpstr>Шкідливість</vt:lpstr>
      <vt:lpstr>Діяння</vt:lpstr>
      <vt:lpstr>Хто розглядає справи про адміністративні правопорушення?</vt:lpstr>
      <vt:lpstr>Презентация PowerPoint</vt:lpstr>
      <vt:lpstr>Якщо особа визнана винною в скоєнні правопорушення, до неї застосовують адміністративне стягнення</vt:lpstr>
      <vt:lpstr>Ст. 24 КУпАП</vt:lpstr>
      <vt:lpstr>Обставини, які враховують при застосуванні адміністративного стягнення:</vt:lpstr>
      <vt:lpstr>Ст. 241 КУпАП</vt:lpstr>
      <vt:lpstr>УВАГА!     Важливо не плутати адміністративні правопорушення із злочинами </vt:lpstr>
      <vt:lpstr>Крадіжка, залежно від завданої шкоди може бути  або адміністративним правопорушенням, або злочином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Адміністра-тивні злочини</dc:title>
  <dc:creator>Star</dc:creator>
  <cp:lastModifiedBy>Star</cp:lastModifiedBy>
  <cp:revision>49</cp:revision>
  <dcterms:created xsi:type="dcterms:W3CDTF">2015-04-10T17:53:26Z</dcterms:created>
  <dcterms:modified xsi:type="dcterms:W3CDTF">2015-04-11T21:44:11Z</dcterms:modified>
</cp:coreProperties>
</file>