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3" r:id="rId10"/>
    <p:sldId id="264" r:id="rId11"/>
    <p:sldId id="265" r:id="rId12"/>
    <p:sldId id="270" r:id="rId13"/>
    <p:sldId id="268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7" autoAdjust="0"/>
    <p:restoredTop sz="94660"/>
  </p:normalViewPr>
  <p:slideViewPr>
    <p:cSldViewPr>
      <p:cViewPr varScale="1">
        <p:scale>
          <a:sx n="106" d="100"/>
          <a:sy n="10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5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854FBD-8BA9-48E6-8053-7D8ED1F2418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1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56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56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DDD1-16E9-48A7-A179-9DD022D26A2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82839-244E-4CD4-A41C-C6C5E77CEF3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B7AF3-D29B-4BA5-AF24-FD52650D200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8604A-8E9B-4A6F-BE4B-866E1413EF0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7FE20-7D2D-4307-BA9B-8E422D4C60A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881F-9E5A-4153-8F5E-37ACDE879BE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C3724-2F9D-4DEF-BC29-2B8C30B3C70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DD2DA-EA08-4CF7-B002-7DF6B527EB8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9FEC-6639-45E4-9FC2-6D81618A85E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0FDB-B36A-4B8A-9C13-27B01F3E22C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5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DE859CC1-C735-4276-A2FA-55CEF7D0EF7F}" type="slidenum">
              <a:rPr lang="uk-UA"/>
              <a:pPr/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4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Beethoven's%20Symphony%20No.%209%20(Scherzo)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lib.com.ua/bio/printout.php?id=6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1" TargetMode="External"/><Relationship Id="rId13" Type="http://schemas.openxmlformats.org/officeDocument/2006/relationships/hyperlink" Target="http://uk.wikipedia.org/wiki/%D0%86_%D0%B2_%D0%B7%D0%B2%D1%83%D0%BA%D0%B0%D1%85_%D0%BF%D0%B0%D0%BC%27%D1%8F%D1%82%D1%8C_%D0%B2%D1%96%D0%B4%D0%B3%D1%83%D0%BA%D0%BD%D0%B5%D1%82%D1%8C%D1%81%D1%8F..." TargetMode="External"/><Relationship Id="rId18" Type="http://schemas.openxmlformats.org/officeDocument/2006/relationships/hyperlink" Target="http://uk.wikipedia.org/w/index.php?title=%D0%9C%D0%B0%D0%BC%D0%B0_%D1%80%D1%96%D0%B4%D0%BD%D0%B0,_%D0%BB%D1%8E%D0%B1%D0%B8%D0%BC%D0%B0&amp;action=edit&amp;redlink=1" TargetMode="External"/><Relationship Id="rId3" Type="http://schemas.openxmlformats.org/officeDocument/2006/relationships/hyperlink" Target="http://uk.wikipedia.org/wiki/%D0%9A%D1%80%D0%B8%D0%BD%D0%B8%D1%86%D1%8F_%D0%B4%D0%BB%D1%8F_%D1%81%D0%BF%D1%80%D0%B0%D0%B3%D0%BB%D0%B8%D1%85" TargetMode="External"/><Relationship Id="rId21" Type="http://schemas.openxmlformats.org/officeDocument/2006/relationships/hyperlink" Target="http://uk.wikipedia.org/w/index.php?title=%D0%A2%D0%B0%D1%94%D0%BC%D0%BD%D0%B8%D1%86%D1%8F,_%D0%B7%D0%B0%D0%B1%D1%80%D0%B0%D0%BD%D0%B0_%D0%A7%D1%96%D0%BD%D0%B3%D1%96%D1%81%D1%85%D0%B0%D0%BD%D0%BE%D0%BC&amp;action=edit&amp;redlink=1" TargetMode="External"/><Relationship Id="rId7" Type="http://schemas.openxmlformats.org/officeDocument/2006/relationships/hyperlink" Target="http://uk.wikipedia.org/wiki/%D0%86%D0%B4%D1%83_%D0%B4%D0%BE_%D1%82%D0%B5%D0%B1%D0%B5" TargetMode="External"/><Relationship Id="rId12" Type="http://schemas.openxmlformats.org/officeDocument/2006/relationships/hyperlink" Target="http://uk.wikipedia.org/wiki/1974" TargetMode="External"/><Relationship Id="rId17" Type="http://schemas.openxmlformats.org/officeDocument/2006/relationships/hyperlink" Target="http://uk.wikipedia.org/wiki/1983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uk.wikipedia.org/w/index.php?title=%D0%92%D0%B5%D1%87%D0%BE%D1%80%D0%B8_%D0%BD%D0%B0_%D1%85%D1%83%D1%82%D0%BE%D1%80%D1%96_%D0%B1%D1%96%D0%BB%D1%8F_%D0%94%D0%B8%D0%BA%D0%B0%D0%BD%D1%8C%D0%BA%D0%B8&amp;action=edit&amp;redlink=1" TargetMode="External"/><Relationship Id="rId20" Type="http://schemas.openxmlformats.org/officeDocument/2006/relationships/hyperlink" Target="http://uk.wikipedia.org/wiki/1992" TargetMode="External"/><Relationship Id="rId1" Type="http://schemas.openxmlformats.org/officeDocument/2006/relationships/tags" Target="../tags/tag5.xml"/><Relationship Id="rId6" Type="http://schemas.openxmlformats.org/officeDocument/2006/relationships/hyperlink" Target="http://uk.wikipedia.org/wiki/1968" TargetMode="External"/><Relationship Id="rId11" Type="http://schemas.openxmlformats.org/officeDocument/2006/relationships/hyperlink" Target="http://uk.wikipedia.org/w/index.php?title=%D0%94%D1%96%D0%B4_%D0%BB%D1%96%D0%B2%D0%BE%D0%B3%D0%BE_%D0%BA%D1%80%D0%B0%D0%B9%D0%BD%D1%8C%D0%BE%D0%B3%D0%BE&amp;action=edit&amp;redlink=1" TargetMode="External"/><Relationship Id="rId24" Type="http://schemas.openxmlformats.org/officeDocument/2006/relationships/image" Target="../media/image10.jpeg"/><Relationship Id="rId5" Type="http://schemas.openxmlformats.org/officeDocument/2006/relationships/hyperlink" Target="http://uk.wikipedia.org/wiki/%D0%9A%D0%B0%D0%BC%D1%96%D0%BD%D0%BD%D0%B8%D0%B9_%D1%85%D1%80%D0%B5%D1%81%D1%82" TargetMode="External"/><Relationship Id="rId15" Type="http://schemas.openxmlformats.org/officeDocument/2006/relationships/hyperlink" Target="http://uk.wikipedia.org/w/index.php?title=%D0%9A%D1%80%D0%B8%D0%BB%D0%B0_(%D0%BC%D1%83%D0%BB%D1%8C%D1%82%D1%84%D1%96%D0%BB%D1%8C%D0%BC)&amp;action=edit&amp;redlink=1" TargetMode="External"/><Relationship Id="rId23" Type="http://schemas.openxmlformats.org/officeDocument/2006/relationships/image" Target="../media/image9.jpeg"/><Relationship Id="rId10" Type="http://schemas.openxmlformats.org/officeDocument/2006/relationships/hyperlink" Target="http://uk.wikipedia.org/wiki/1972" TargetMode="External"/><Relationship Id="rId19" Type="http://schemas.openxmlformats.org/officeDocument/2006/relationships/hyperlink" Target="http://uk.wikipedia.org/w/index.php?title=%D0%92%D1%96%D0%BD%D1%87%D0%B0%D0%BD%D0%BD%D1%8F_%D0%B7%D1%96_%D1%81%D0%BC%D0%B5%D1%80%D1%82%D1%8E&amp;action=edit&amp;redlink=1" TargetMode="External"/><Relationship Id="rId4" Type="http://schemas.openxmlformats.org/officeDocument/2006/relationships/hyperlink" Target="http://uk.wikipedia.org/wiki/1964" TargetMode="External"/><Relationship Id="rId9" Type="http://schemas.openxmlformats.org/officeDocument/2006/relationships/hyperlink" Target="http://uk.wikipedia.org/wiki/%D0%9F%D1%80%D0%BE%D0%BF%D0%B0%D0%BB%D0%B0_%D0%B3%D1%80%D0%B0%D0%BC%D0%BE%D1%82%D0%B0_(%D1%84%D1%96%D0%BB%D1%8C%D0%BC)" TargetMode="External"/><Relationship Id="rId14" Type="http://schemas.openxmlformats.org/officeDocument/2006/relationships/hyperlink" Target="http://uk.wikipedia.org/wiki/1986" TargetMode="External"/><Relationship Id="rId22" Type="http://schemas.openxmlformats.org/officeDocument/2006/relationships/hyperlink" Target="http://uk.wikipedia.org/wiki/2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786182" y="642918"/>
            <a:ext cx="4681537" cy="1930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Іван Драч</a:t>
            </a:r>
          </a:p>
        </p:txBody>
      </p:sp>
      <p:pic>
        <p:nvPicPr>
          <p:cNvPr id="2055" name="Picture 7" descr="dr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1397">
            <a:off x="3278710" y="2433592"/>
            <a:ext cx="2860216" cy="356793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 rot="839191">
            <a:off x="13246" y="3621788"/>
            <a:ext cx="283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i="1" dirty="0"/>
              <a:t>17 жовтня 1936 р.</a:t>
            </a:r>
          </a:p>
        </p:txBody>
      </p:sp>
      <p:pic>
        <p:nvPicPr>
          <p:cNvPr id="2059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260350"/>
            <a:ext cx="3048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521495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Роботу виконав учень 11 класу:</a:t>
            </a:r>
            <a:br>
              <a:rPr lang="uk-UA" i="1" dirty="0" smtClean="0"/>
            </a:br>
            <a:r>
              <a:rPr lang="uk-UA" i="1" dirty="0" smtClean="0"/>
              <a:t>Кожухар Ярослав О.</a:t>
            </a:r>
            <a:endParaRPr lang="uk-UA" i="1" dirty="0"/>
          </a:p>
        </p:txBody>
      </p:sp>
    </p:spTree>
  </p:cSld>
  <p:clrMapOvr>
    <a:masterClrMapping/>
  </p:clrMapOvr>
  <p:transition advTm="457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03225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Р</a:t>
            </a:r>
            <a:r>
              <a:rPr lang="uk-UA" sz="1600"/>
              <a:t>ання балада поета у піднесено-романтичному дусі описує незвичайне відкриття хлопчика-підлітка: сонце — всемогутнє. Як у будь-якій баладі тут не обійшлось без дива. І це диво сталося з сільським хлопцем-соняшником, у якого «були руки й ноги, було тіло шорстке й зелене». Він бігав наввипередки з вітром, рвав на груші гнилиці, купався коло млина й стрибав на одній нозі, щоб вилити воду з вуха. Але раптом побачив сонце, велике та яскраве, «що їхало на велосипеді, обминаючи хмари в небі». </a:t>
            </a:r>
            <a:br>
              <a:rPr lang="uk-UA" sz="1600"/>
            </a:br>
            <a:r>
              <a:rPr lang="uk-UA" sz="1600"/>
              <a:t/>
            </a:r>
            <a:br>
              <a:rPr lang="uk-UA" sz="1600"/>
            </a:br>
            <a:r>
              <a:rPr lang="uk-UA" sz="1600"/>
              <a:t>Це незвичайне фантастичне видиво приводить до великого осяяння — глибокого пізнання та осмислення, здавалося б, таких буденних явищ, як сонце в небі. Тому хлопчик-соняшник і «застиг на роки і на століття в золотому німому заціпенінні: «Дайте покататися, дядьку». І в душі зароджується найчарівніше й найфантастичніше в світі: «Поезіє, сонце моє оранжеве». </a:t>
            </a:r>
            <a:br>
              <a:rPr lang="uk-UA" sz="1600"/>
            </a:br>
            <a:r>
              <a:rPr lang="uk-UA" sz="1600"/>
              <a:t/>
            </a:r>
            <a:br>
              <a:rPr lang="uk-UA" sz="1600"/>
            </a:br>
            <a:endParaRPr lang="uk-UA" sz="160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5545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"Балада про соняшник"</a:t>
            </a:r>
          </a:p>
        </p:txBody>
      </p:sp>
      <p:pic>
        <p:nvPicPr>
          <p:cNvPr id="33798" name="Picture 6" descr="17868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81075"/>
            <a:ext cx="3667125" cy="5373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183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4546600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/>
              <a:t>Цей символ такий всемогутній, що може перетворити людину в рослину і навпаки. Поет стверджує думку, що сонце — символ краси мистецтва, краси народного духу й віри в нев'янучу народну творчість. І відтоді світ стає радіснішим, дорожчим, ріднішим і відчутнішим. </a:t>
            </a:r>
            <a:br>
              <a:rPr lang="uk-UA" sz="1800"/>
            </a:br>
            <a:r>
              <a:rPr lang="uk-UA" sz="1800"/>
              <a:t/>
            </a:r>
            <a:br>
              <a:rPr lang="uk-UA" sz="1800"/>
            </a:br>
            <a:r>
              <a:rPr lang="uk-UA" sz="1800"/>
              <a:t>Алегоричні образи сонця і соняшника у баладі вказують на порив до високого творчого злету, що виходить із рідного грунту. Сонце, отже, — це прекрасна, неповторна поезія, а соняшник — поет, що у великому творчому натхненні описує рідну землю, сонце, природу й людей. </a:t>
            </a:r>
            <a:br>
              <a:rPr lang="uk-UA" sz="1800"/>
            </a:br>
            <a:r>
              <a:rPr lang="uk-UA" sz="1800"/>
              <a:t/>
            </a:r>
            <a:br>
              <a:rPr lang="uk-UA" sz="1800"/>
            </a:br>
            <a:r>
              <a:rPr lang="uk-UA" sz="1800"/>
              <a:t>«Люблю повертати людину до сонця, мистецтва, в той казковий Храм Сонця», — писав Іван Драч. І ми дуже вдячні йому за оті його золоті промінчики-вірші, які світять нам яскравою чистотою, небуденністю, радістю зустрічі з новим, прекрасним, незвичайним світом поезії. </a:t>
            </a:r>
            <a:br>
              <a:rPr lang="uk-UA" sz="1800"/>
            </a:br>
            <a:r>
              <a:rPr lang="uk-UA" sz="1800"/>
              <a:t/>
            </a:r>
            <a:br>
              <a:rPr lang="uk-UA" sz="1800"/>
            </a:br>
            <a:endParaRPr lang="uk-UA" sz="1800"/>
          </a:p>
        </p:txBody>
      </p:sp>
      <p:pic>
        <p:nvPicPr>
          <p:cNvPr id="34820" name="Picture 4" descr="911889116_P7210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1628775"/>
            <a:ext cx="3794125" cy="3527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576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143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Поема "Чорнобильська Мадонна"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1125538"/>
            <a:ext cx="93964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/>
              <a:t>В основі</a:t>
            </a:r>
            <a:r>
              <a:rPr lang="uk-UA"/>
              <a:t>-Чорнобильська катастрофа.</a:t>
            </a:r>
          </a:p>
          <a:p>
            <a:r>
              <a:rPr lang="uk-UA"/>
              <a:t>Поему побудовано на роздумах про моральний бік трагічних подій.Твір складається</a:t>
            </a:r>
          </a:p>
          <a:p>
            <a:r>
              <a:rPr lang="uk-UA"/>
              <a:t>з 25 окремих різножанрових розділів,</a:t>
            </a:r>
            <a:r>
              <a:rPr lang="en-US"/>
              <a:t> </a:t>
            </a:r>
            <a:r>
              <a:rPr lang="uk-UA"/>
              <a:t>поєднаних тематично:</a:t>
            </a:r>
          </a:p>
          <a:p>
            <a:r>
              <a:rPr lang="uk-UA"/>
              <a:t>-лірика</a:t>
            </a:r>
          </a:p>
          <a:p>
            <a:r>
              <a:rPr lang="uk-UA"/>
              <a:t>-прозова  вставка</a:t>
            </a:r>
          </a:p>
          <a:p>
            <a:r>
              <a:rPr lang="uk-UA"/>
              <a:t>-своєрідна балада-улюблений жанр І.Драча</a:t>
            </a:r>
          </a:p>
          <a:p>
            <a:r>
              <a:rPr lang="uk-UA"/>
              <a:t>-відроджений міф(“Солдатська мадонна”)</a:t>
            </a:r>
          </a:p>
          <a:p>
            <a:r>
              <a:rPr lang="uk-UA"/>
              <a:t>-епічна картина,</a:t>
            </a:r>
            <a:r>
              <a:rPr lang="en-US"/>
              <a:t> </a:t>
            </a:r>
            <a:r>
              <a:rPr lang="uk-UA"/>
              <a:t>приправлена “чорним гумором”</a:t>
            </a:r>
          </a:p>
          <a:p>
            <a:r>
              <a:rPr lang="uk-UA"/>
              <a:t>-сатира(“Банкет в пору СНІДу”,</a:t>
            </a:r>
            <a:r>
              <a:rPr lang="en-US"/>
              <a:t> </a:t>
            </a:r>
            <a:r>
              <a:rPr lang="uk-UA"/>
              <a:t>”Мати і христопродавці”)</a:t>
            </a:r>
          </a:p>
          <a:p>
            <a:r>
              <a:rPr lang="uk-UA" b="1"/>
              <a:t>Ідея твору:</a:t>
            </a:r>
            <a:r>
              <a:rPr lang="en-US" b="1"/>
              <a:t> </a:t>
            </a:r>
            <a:r>
              <a:rPr lang="uk-UA"/>
              <a:t>нагадування людству про те ,що через свої гріхи,</a:t>
            </a:r>
            <a:r>
              <a:rPr lang="en-US"/>
              <a:t> </a:t>
            </a:r>
            <a:r>
              <a:rPr lang="uk-UA"/>
              <a:t>через недбале ставлення до природи,</a:t>
            </a:r>
            <a:r>
              <a:rPr lang="en-US"/>
              <a:t> </a:t>
            </a:r>
            <a:r>
              <a:rPr lang="uk-UA"/>
              <a:t>до самих себе трапляються катастрофи,</a:t>
            </a:r>
            <a:r>
              <a:rPr lang="en-US"/>
              <a:t> </a:t>
            </a:r>
            <a:r>
              <a:rPr lang="uk-UA"/>
              <a:t>що виносять людину за межі існування.</a:t>
            </a:r>
          </a:p>
          <a:p>
            <a:r>
              <a:rPr lang="uk-UA"/>
              <a:t>Паралельно з руйнуванням екології руйнується свідомість особи,</a:t>
            </a:r>
            <a:r>
              <a:rPr lang="en-US"/>
              <a:t> </a:t>
            </a:r>
            <a:r>
              <a:rPr lang="uk-UA"/>
              <a:t>нищиться психологічна цілісність.</a:t>
            </a:r>
          </a:p>
          <a:p>
            <a:r>
              <a:rPr lang="uk-UA"/>
              <a:t> </a:t>
            </a:r>
            <a:endParaRPr lang="uk-UA" b="1"/>
          </a:p>
        </p:txBody>
      </p:sp>
    </p:spTree>
  </p:cSld>
  <p:clrMapOvr>
    <a:masterClrMapping/>
  </p:clrMapOvr>
  <p:transition advTm="5000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2916238" y="115888"/>
            <a:ext cx="3062287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Джерела :</a:t>
            </a:r>
          </a:p>
        </p:txBody>
      </p:sp>
      <p:pic>
        <p:nvPicPr>
          <p:cNvPr id="37893" name="Picture 5" descr="z7ls0hezhagdyt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39750" y="2349500"/>
            <a:ext cx="7705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http://www.ukrlib.com.ua/bio/printout.php?id=63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Українська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тература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С.Р. Молочко,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О.М.Василь</a:t>
            </a:r>
            <a:r>
              <a:rPr lang="uk-UA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єва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uk-UA" sz="2000" b="1" dirty="0">
                <a:solidFill>
                  <a:schemeClr val="accent2"/>
                </a:solidFill>
              </a:rPr>
              <a:t>http://uk.wikipedia.org</a:t>
            </a:r>
          </a:p>
          <a:p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Підручник з української літератури. 11 клас.</a:t>
            </a:r>
          </a:p>
          <a:p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3889375" cy="1017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Джерела</a:t>
            </a:r>
          </a:p>
        </p:txBody>
      </p:sp>
    </p:spTree>
  </p:cSld>
  <p:clrMapOvr>
    <a:masterClrMapping/>
  </p:clrMapOvr>
  <p:transition advTm="8485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Довести до відома </a:t>
            </a:r>
            <a:r>
              <a:rPr lang="uk-UA" dirty="0" smtClean="0"/>
              <a:t>інформацію </a:t>
            </a:r>
            <a:r>
              <a:rPr lang="uk-UA" dirty="0"/>
              <a:t>про життєвий та творчий шлях Івана Драч</a:t>
            </a:r>
            <a:r>
              <a:rPr lang="ru-RU" dirty="0"/>
              <a:t>а</a:t>
            </a:r>
            <a:endParaRPr lang="uk-UA" dirty="0"/>
          </a:p>
        </p:txBody>
      </p:sp>
      <p:pic>
        <p:nvPicPr>
          <p:cNvPr id="26628" name="Picture 4" descr="foto-full-30065-15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81300"/>
            <a:ext cx="2540000" cy="3581400"/>
          </a:xfrm>
          <a:prstGeom prst="rect">
            <a:avLst/>
          </a:prstGeom>
          <a:noFill/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3635375" y="404813"/>
            <a:ext cx="2592388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Мета :</a:t>
            </a:r>
          </a:p>
        </p:txBody>
      </p:sp>
    </p:spTree>
    <p:custDataLst>
      <p:tags r:id="rId1"/>
    </p:custDataLst>
  </p:cSld>
  <p:clrMapOvr>
    <a:masterClrMapping/>
  </p:clrMapOvr>
  <p:transition advTm="6047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730750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Крилатий вислів</a:t>
            </a:r>
          </a:p>
        </p:txBody>
      </p:sp>
      <p:pic>
        <p:nvPicPr>
          <p:cNvPr id="27654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29600" cy="1944688"/>
          </a:xfrm>
        </p:spPr>
        <p:txBody>
          <a:bodyPr/>
          <a:lstStyle/>
          <a:p>
            <a:r>
              <a:rPr lang="uk-UA"/>
              <a:t>Художнику - немає скутих норм.</a:t>
            </a:r>
            <a:br>
              <a:rPr lang="uk-UA"/>
            </a:br>
            <a:r>
              <a:rPr lang="uk-UA"/>
              <a:t>Він - норма сам, він сам в своєму стилі. </a:t>
            </a:r>
          </a:p>
          <a:p>
            <a:endParaRPr lang="uk-UA"/>
          </a:p>
        </p:txBody>
      </p:sp>
    </p:spTree>
    <p:custDataLst>
      <p:tags r:id="rId1"/>
    </p:custDataLst>
  </p:cSld>
  <p:clrMapOvr>
    <a:masterClrMapping/>
  </p:clrMapOvr>
  <p:transition advTm="10672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011863" cy="6524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/>
              <a:t>П'ять літ минало майбутньому поетові в перший рік Великої Вітчизняної війни, а з Перемоги радів на дев'ятому — народився Іван Федорович 17 жовтня 1936p. в с. Теліжинці на Київщині. </a:t>
            </a:r>
            <a:br>
              <a:rPr lang="uk-UA" sz="2000" b="1"/>
            </a:br>
            <a:r>
              <a:rPr lang="uk-UA" sz="2000" b="1"/>
              <a:t>      Після війни біографія І. Драча складалася в прискореному темпі: за десятиліття — до військової служби (1955 — 1958) — він здобув середню освіту, викладав російську мову та літературу в сільській семирічці, був на комсомольській роботі — інструктором райкому комсомолу. Після армії вчився в Київському університеті (завершував навчання заочно, бувши співробітником «Літературної газети»), закінчив Вищі кіносценарні курси в Москві (1964), працював у сценарному відділі Київської кіностудії ім. О. П. Довженка, редакції журналу «Вітчизна», в Спілці письменників України. </a:t>
            </a:r>
            <a:br>
              <a:rPr lang="uk-UA" sz="2000" b="1"/>
            </a:br>
            <a:r>
              <a:rPr lang="uk-UA" sz="2000" b="1"/>
              <a:t>      Чимало списів ламалося навколо поеми «Ніж у сонці» (1961), якою молодий поет дебютував в «Літературній газеті» ще до виходу першої збірки — «Соняшник». </a:t>
            </a:r>
            <a:br>
              <a:rPr lang="uk-UA" sz="2000" b="1"/>
            </a:br>
            <a:endParaRPr lang="uk-UA" sz="2000" b="1"/>
          </a:p>
          <a:p>
            <a:pPr>
              <a:lnSpc>
                <a:spcPct val="80000"/>
              </a:lnSpc>
            </a:pPr>
            <a:endParaRPr lang="uk-UA" sz="2000" b="1">
              <a:solidFill>
                <a:srgbClr val="33CC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Tm="22297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463fb14a9c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1995-1998р.  служив у армії</a:t>
            </a:r>
          </a:p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1958р. навчався у Київському університеті</a:t>
            </a:r>
          </a:p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1961р. перейшов на заочний відділ і став працювати в редакції газети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Літературна Україна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1976р. отримав Державну прем</a:t>
            </a: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ію УРСР ім. Т.Г. Шевченка</a:t>
            </a:r>
          </a:p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1983р. було присуджено державну премію СРСР з літератури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1989р. був обраний головою на з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їзді Народного Руху України за перебудову</a:t>
            </a:r>
          </a:p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1990р. Був обраний депутатом  Верховної Ради України.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1992р. Був співголовою НРУ.</a:t>
            </a:r>
          </a:p>
          <a:p>
            <a:pPr>
              <a:lnSpc>
                <a:spcPct val="80000"/>
              </a:lnSpc>
            </a:pPr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 березня 1998 по квітень 2002 — Народний депутат України 3-го скликання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uk-UA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7658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/>
              <a:t>«Соняшник» (1962). </a:t>
            </a:r>
          </a:p>
          <a:p>
            <a:pPr>
              <a:lnSpc>
                <a:spcPct val="80000"/>
              </a:lnSpc>
            </a:pPr>
            <a:r>
              <a:rPr lang="uk-UA" sz="1800"/>
              <a:t>«Протуберанці серця» (1965). </a:t>
            </a:r>
          </a:p>
          <a:p>
            <a:pPr>
              <a:lnSpc>
                <a:spcPct val="80000"/>
              </a:lnSpc>
            </a:pPr>
            <a:r>
              <a:rPr lang="uk-UA" sz="1800"/>
              <a:t>«Балади буднів». </a:t>
            </a:r>
          </a:p>
          <a:p>
            <a:pPr>
              <a:lnSpc>
                <a:spcPct val="80000"/>
              </a:lnSpc>
            </a:pPr>
            <a:r>
              <a:rPr lang="uk-UA" sz="1800"/>
              <a:t>«Поезії» (1967). </a:t>
            </a:r>
          </a:p>
          <a:p>
            <a:pPr>
              <a:lnSpc>
                <a:spcPct val="80000"/>
              </a:lnSpc>
            </a:pPr>
            <a:r>
              <a:rPr lang="uk-UA" sz="1800"/>
              <a:t>«До джерел» (1972). </a:t>
            </a:r>
          </a:p>
          <a:p>
            <a:pPr>
              <a:lnSpc>
                <a:spcPct val="80000"/>
              </a:lnSpc>
            </a:pPr>
            <a:r>
              <a:rPr lang="uk-UA" sz="1800"/>
              <a:t>«Корінь і крона» (1974). </a:t>
            </a:r>
          </a:p>
          <a:p>
            <a:pPr>
              <a:lnSpc>
                <a:spcPct val="80000"/>
              </a:lnSpc>
            </a:pPr>
            <a:r>
              <a:rPr lang="uk-UA" sz="1800"/>
              <a:t>«Київське небо» (1976). </a:t>
            </a:r>
          </a:p>
          <a:p>
            <a:pPr>
              <a:lnSpc>
                <a:spcPct val="80000"/>
              </a:lnSpc>
            </a:pPr>
            <a:r>
              <a:rPr lang="uk-UA" sz="1800"/>
              <a:t>«Дума про вчителя» (драматична поема, 1977). </a:t>
            </a:r>
          </a:p>
          <a:p>
            <a:pPr>
              <a:lnSpc>
                <a:spcPct val="80000"/>
              </a:lnSpc>
            </a:pPr>
            <a:r>
              <a:rPr lang="uk-UA" sz="1800"/>
              <a:t>«Сонячний фенікс» (1978). </a:t>
            </a:r>
          </a:p>
          <a:p>
            <a:pPr>
              <a:lnSpc>
                <a:spcPct val="80000"/>
              </a:lnSpc>
            </a:pPr>
            <a:r>
              <a:rPr lang="uk-UA" sz="1800"/>
              <a:t>«Сонце і слово» (1978). </a:t>
            </a:r>
          </a:p>
          <a:p>
            <a:pPr>
              <a:lnSpc>
                <a:spcPct val="80000"/>
              </a:lnSpc>
            </a:pPr>
            <a:r>
              <a:rPr lang="uk-UA" sz="1800"/>
              <a:t>«Американський зошит» (1980). </a:t>
            </a:r>
          </a:p>
          <a:p>
            <a:pPr>
              <a:lnSpc>
                <a:spcPct val="80000"/>
              </a:lnSpc>
            </a:pPr>
            <a:r>
              <a:rPr lang="uk-UA" sz="1800"/>
              <a:t>«Січнева балада 1924 року» (1980). </a:t>
            </a:r>
          </a:p>
          <a:p>
            <a:pPr>
              <a:lnSpc>
                <a:spcPct val="80000"/>
              </a:lnSpc>
            </a:pPr>
            <a:r>
              <a:rPr lang="uk-UA" sz="1800"/>
              <a:t>«Шабля і хустина» (1981). </a:t>
            </a:r>
          </a:p>
          <a:p>
            <a:pPr>
              <a:lnSpc>
                <a:spcPct val="80000"/>
              </a:lnSpc>
            </a:pPr>
            <a:r>
              <a:rPr lang="uk-UA" sz="1800"/>
              <a:t>«Драматичні поеми» (1982). </a:t>
            </a:r>
          </a:p>
          <a:p>
            <a:pPr>
              <a:lnSpc>
                <a:spcPct val="80000"/>
              </a:lnSpc>
            </a:pPr>
            <a:r>
              <a:rPr lang="uk-UA" sz="1800"/>
              <a:t>«Київський оберіг» (1983). </a:t>
            </a:r>
          </a:p>
          <a:p>
            <a:pPr>
              <a:lnSpc>
                <a:spcPct val="80000"/>
              </a:lnSpc>
            </a:pPr>
            <a:r>
              <a:rPr lang="uk-UA" sz="1800"/>
              <a:t>«Соняшник» (1985). </a:t>
            </a:r>
          </a:p>
          <a:p>
            <a:pPr>
              <a:lnSpc>
                <a:spcPct val="80000"/>
              </a:lnSpc>
            </a:pPr>
            <a:r>
              <a:rPr lang="uk-UA" sz="1800"/>
              <a:t>«Теліжинці» (1985). </a:t>
            </a:r>
          </a:p>
          <a:p>
            <a:pPr>
              <a:lnSpc>
                <a:spcPct val="80000"/>
              </a:lnSpc>
            </a:pPr>
            <a:r>
              <a:rPr lang="uk-UA" sz="1800"/>
              <a:t>«Храм сонця» (1988). </a:t>
            </a:r>
          </a:p>
          <a:p>
            <a:pPr>
              <a:lnSpc>
                <a:spcPct val="80000"/>
              </a:lnSpc>
            </a:pPr>
            <a:endParaRPr lang="uk-UA" sz="1800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960813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Збірки поезій </a:t>
            </a:r>
          </a:p>
        </p:txBody>
      </p:sp>
      <p:pic>
        <p:nvPicPr>
          <p:cNvPr id="30725" name="Picture 5" descr="966031858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3584">
            <a:off x="6659563" y="981075"/>
            <a:ext cx="1905000" cy="2914650"/>
          </a:xfrm>
          <a:prstGeom prst="rect">
            <a:avLst/>
          </a:prstGeom>
          <a:noFill/>
        </p:spPr>
      </p:pic>
      <p:pic>
        <p:nvPicPr>
          <p:cNvPr id="30726" name="Picture 6" descr="PM894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1094">
            <a:off x="5580063" y="4292600"/>
            <a:ext cx="2062162" cy="23479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4127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Автор сценаріїв фільмів: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3" tooltip="Криниця для спраглих"/>
              </a:rPr>
              <a:t>«Криниця для спраглих»</a:t>
            </a:r>
            <a:r>
              <a:rPr lang="uk-UA" sz="2400"/>
              <a:t> (</a:t>
            </a:r>
            <a:r>
              <a:rPr lang="uk-UA" sz="2400">
                <a:hlinkClick r:id="rId4" tooltip="1964"/>
              </a:rPr>
              <a:t>1964</a:t>
            </a:r>
            <a:r>
              <a:rPr lang="uk-UA" sz="2400"/>
              <a:t>)</a:t>
            </a:r>
            <a:r>
              <a:rPr lang="en-US" sz="2400"/>
              <a:t>,</a:t>
            </a:r>
            <a:endParaRPr lang="uk-UA" sz="2400"/>
          </a:p>
          <a:p>
            <a:pPr>
              <a:lnSpc>
                <a:spcPct val="80000"/>
              </a:lnSpc>
            </a:pPr>
            <a:r>
              <a:rPr lang="uk-UA" sz="2400">
                <a:hlinkClick r:id="rId5" tooltip="Камінний хрест"/>
              </a:rPr>
              <a:t>«Камінний хрест»</a:t>
            </a:r>
            <a:r>
              <a:rPr lang="uk-UA" sz="2400"/>
              <a:t> (</a:t>
            </a:r>
            <a:r>
              <a:rPr lang="uk-UA" sz="2400">
                <a:hlinkClick r:id="rId6" tooltip="1968"/>
              </a:rPr>
              <a:t>1968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7" tooltip="Іду до тебе"/>
              </a:rPr>
              <a:t>«Іду до тебе»</a:t>
            </a:r>
            <a:r>
              <a:rPr lang="uk-UA" sz="2400"/>
              <a:t> (</a:t>
            </a:r>
            <a:r>
              <a:rPr lang="uk-UA" sz="2400">
                <a:hlinkClick r:id="rId8" tooltip="1971"/>
              </a:rPr>
              <a:t>1971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9" tooltip="Пропала грамота (фільм)"/>
              </a:rPr>
              <a:t>«Пропала грамота»</a:t>
            </a:r>
            <a:r>
              <a:rPr lang="uk-UA" sz="2400"/>
              <a:t> (</a:t>
            </a:r>
            <a:r>
              <a:rPr lang="uk-UA" sz="2400">
                <a:hlinkClick r:id="rId10" tooltip="1972"/>
              </a:rPr>
              <a:t>1972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11" tooltip="Дід лівого крайнього (ще не написана)"/>
              </a:rPr>
              <a:t>«Дід лівого крайнього»</a:t>
            </a:r>
            <a:r>
              <a:rPr lang="uk-UA" sz="2400"/>
              <a:t> (</a:t>
            </a:r>
            <a:r>
              <a:rPr lang="uk-UA" sz="2400">
                <a:hlinkClick r:id="rId12" tooltip="1974"/>
              </a:rPr>
              <a:t>1974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13" tooltip="І в звуках пам'ять відгукнеться..."/>
              </a:rPr>
              <a:t>«І в звуках пам'ять відгукнеться...»</a:t>
            </a:r>
            <a:r>
              <a:rPr lang="uk-UA" sz="2400"/>
              <a:t> (</a:t>
            </a:r>
            <a:r>
              <a:rPr lang="uk-UA" sz="2400">
                <a:hlinkClick r:id="rId14" tooltip="1986"/>
              </a:rPr>
              <a:t>1986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/>
              <a:t>мультфільму </a:t>
            </a:r>
            <a:r>
              <a:rPr lang="uk-UA" sz="2400">
                <a:hlinkClick r:id="rId15" tooltip="Крила (мультфільм) (ще не написана)"/>
              </a:rPr>
              <a:t>«Крила»</a:t>
            </a:r>
            <a:r>
              <a:rPr lang="uk-UA" sz="2400"/>
              <a:t>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16" tooltip="Вечори на хуторі біля Диканьки (ще не написана)"/>
              </a:rPr>
              <a:t>«Вечори на хуторі біля Диканьки»</a:t>
            </a:r>
            <a:r>
              <a:rPr lang="uk-UA" sz="2400"/>
              <a:t> (</a:t>
            </a:r>
            <a:r>
              <a:rPr lang="uk-UA" sz="2400">
                <a:hlinkClick r:id="rId17" tooltip="1983"/>
              </a:rPr>
              <a:t>1983</a:t>
            </a:r>
            <a:r>
              <a:rPr lang="uk-UA" sz="2400"/>
              <a:t>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18" tooltip="Мама рідна, любима (ще не написана)"/>
              </a:rPr>
              <a:t>«Мама рідна, любима»</a:t>
            </a:r>
            <a:r>
              <a:rPr lang="uk-UA" sz="2400"/>
              <a:t> (</a:t>
            </a:r>
            <a:r>
              <a:rPr lang="uk-UA" sz="2400">
                <a:hlinkClick r:id="rId14" tooltip="1986"/>
              </a:rPr>
              <a:t>1986</a:t>
            </a:r>
            <a:r>
              <a:rPr lang="uk-UA" sz="2400"/>
              <a:t>, у співавт.),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19" tooltip="Вінчання зі смертю (ще не написана)"/>
              </a:rPr>
              <a:t>«Вінчання зі смертю»</a:t>
            </a:r>
            <a:r>
              <a:rPr lang="uk-UA" sz="2400"/>
              <a:t> (</a:t>
            </a:r>
            <a:r>
              <a:rPr lang="uk-UA" sz="2400">
                <a:hlinkClick r:id="rId20" tooltip="1992"/>
              </a:rPr>
              <a:t>1992</a:t>
            </a:r>
            <a:r>
              <a:rPr lang="uk-UA" sz="2400"/>
              <a:t>, у співавт.), </a:t>
            </a:r>
          </a:p>
          <a:p>
            <a:pPr>
              <a:lnSpc>
                <a:spcPct val="80000"/>
              </a:lnSpc>
            </a:pPr>
            <a:r>
              <a:rPr lang="uk-UA" sz="2400">
                <a:hlinkClick r:id="rId21" tooltip="Таємниця, забрана Чінгісханом (ще не написана)"/>
              </a:rPr>
              <a:t>«Таємниця, забрана Чінгісханом»</a:t>
            </a:r>
            <a:r>
              <a:rPr lang="uk-UA" sz="2400"/>
              <a:t> (</a:t>
            </a:r>
            <a:r>
              <a:rPr lang="uk-UA" sz="2400">
                <a:hlinkClick r:id="rId22" tooltip="2001"/>
              </a:rPr>
              <a:t>2001</a:t>
            </a:r>
            <a:r>
              <a:rPr lang="en-US" sz="2400"/>
              <a:t>)</a:t>
            </a:r>
            <a:endParaRPr lang="uk-UA" sz="2400"/>
          </a:p>
          <a:p>
            <a:pPr>
              <a:lnSpc>
                <a:spcPct val="80000"/>
              </a:lnSpc>
            </a:pPr>
            <a:endParaRPr lang="uk-UA" sz="2400"/>
          </a:p>
        </p:txBody>
      </p:sp>
      <p:pic>
        <p:nvPicPr>
          <p:cNvPr id="31749" name="Picture 5" descr="68105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881455">
            <a:off x="6227763" y="692150"/>
            <a:ext cx="2039937" cy="2751138"/>
          </a:xfrm>
          <a:prstGeom prst="rect">
            <a:avLst/>
          </a:prstGeom>
          <a:noFill/>
        </p:spPr>
      </p:pic>
      <p:pic>
        <p:nvPicPr>
          <p:cNvPr id="31750" name="Picture 6" descr="0907031904148323_f0_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937420">
            <a:off x="7088188" y="3816350"/>
            <a:ext cx="1655762" cy="2638425"/>
          </a:xfrm>
          <a:prstGeom prst="rect">
            <a:avLst/>
          </a:prstGeom>
          <a:noFill/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2562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Кінематографічні роботи</a:t>
            </a:r>
          </a:p>
        </p:txBody>
      </p:sp>
    </p:spTree>
    <p:custDataLst>
      <p:tags r:id="rId1"/>
    </p:custDataLst>
  </p:cSld>
  <p:clrMapOvr>
    <a:masterClrMapping/>
  </p:clrMapOvr>
  <p:transition advTm="23035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373812" cy="1136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Провідні теми і проблеми</a:t>
            </a:r>
          </a:p>
        </p:txBody>
      </p:sp>
      <p:pic>
        <p:nvPicPr>
          <p:cNvPr id="36869" name="Picture 5" descr="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76700"/>
            <a:ext cx="4067175" cy="2665413"/>
          </a:xfrm>
          <a:prstGeom prst="rect">
            <a:avLst/>
          </a:prstGeom>
          <a:noFill/>
        </p:spPr>
      </p:pic>
      <p:pic>
        <p:nvPicPr>
          <p:cNvPr id="36870" name="Picture 6" descr="6a00e5509e7f9f88340105371ca97c970b-800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25538"/>
            <a:ext cx="4572000" cy="2703512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31958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Кохання не тільки в межах суб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єктивного , а й об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єктивного;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Тема засудження фашизму в усіх проявах;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Роздуми над призначенням поета і поезії, сутністю мистецтва;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Творча свобода;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Екологічні проблеми;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Хліб-святиня, символ міцної родини, життя, гостинності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Краса і потворність людської душі</a:t>
            </a:r>
          </a:p>
          <a:p>
            <a:pPr>
              <a:lnSpc>
                <a:spcPct val="80000"/>
              </a:lnSpc>
            </a:pPr>
            <a:r>
              <a:rPr lang="uk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Доля звичайної людини</a:t>
            </a:r>
          </a:p>
          <a:p>
            <a:pPr>
              <a:lnSpc>
                <a:spcPct val="80000"/>
              </a:lnSpc>
            </a:pPr>
            <a:endParaRPr lang="uk-UA" sz="200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4141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723900"/>
            <a:ext cx="35814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/>
              <a:t/>
            </a:r>
            <a:br>
              <a:rPr lang="uk-UA" b="1"/>
            </a:br>
            <a:r>
              <a:rPr lang="uk-UA" b="1"/>
              <a:t/>
            </a:r>
            <a:br>
              <a:rPr lang="uk-UA" b="1"/>
            </a:br>
            <a:r>
              <a:rPr lang="uk-UA" b="1"/>
              <a:t>В соняшника були руки і ноги.</a:t>
            </a:r>
            <a:br>
              <a:rPr lang="uk-UA" b="1"/>
            </a:br>
            <a:r>
              <a:rPr lang="uk-UA" b="1"/>
              <a:t>Було тіло шорстке і зелене.</a:t>
            </a:r>
            <a:br>
              <a:rPr lang="uk-UA" b="1"/>
            </a:br>
            <a:r>
              <a:rPr lang="uk-UA" b="1"/>
              <a:t>Він бігав наввипередки з вітром.</a:t>
            </a:r>
            <a:br>
              <a:rPr lang="uk-UA" b="1"/>
            </a:br>
            <a:r>
              <a:rPr lang="uk-UA" b="1"/>
              <a:t>Він вилазив на грушу і рвав у пазуху гнилиці.</a:t>
            </a:r>
            <a:br>
              <a:rPr lang="uk-UA" b="1"/>
            </a:br>
            <a:r>
              <a:rPr lang="uk-UA" b="1"/>
              <a:t>І купався коло млина, і лежав у піску,</a:t>
            </a:r>
            <a:br>
              <a:rPr lang="uk-UA" b="1"/>
            </a:br>
            <a:r>
              <a:rPr lang="uk-UA" b="1"/>
              <a:t>І стріляв горобців з рогатки.</a:t>
            </a:r>
            <a:br>
              <a:rPr lang="uk-UA" b="1"/>
            </a:br>
            <a:r>
              <a:rPr lang="uk-UA" b="1"/>
              <a:t>Він стрибав на одній нозі.</a:t>
            </a:r>
            <a:br>
              <a:rPr lang="uk-UA" b="1"/>
            </a:br>
            <a:r>
              <a:rPr lang="uk-UA" b="1"/>
              <a:t>Щоб вилити з вуха воду,</a:t>
            </a:r>
            <a:br>
              <a:rPr lang="uk-UA" b="1"/>
            </a:br>
            <a:r>
              <a:rPr lang="uk-UA" b="1"/>
              <a:t>І раптом побачив сонце,</a:t>
            </a:r>
            <a:br>
              <a:rPr lang="uk-UA" b="1"/>
            </a:br>
            <a:r>
              <a:rPr lang="uk-UA" b="1"/>
              <a:t>Красиве, засмагле сонце</a:t>
            </a:r>
            <a:br>
              <a:rPr lang="uk-UA" b="1"/>
            </a:br>
            <a:r>
              <a:rPr lang="uk-UA" b="1"/>
              <a:t>В золотих переливах кучерів,</a:t>
            </a:r>
            <a:br>
              <a:rPr lang="uk-UA" b="1"/>
            </a:br>
            <a:r>
              <a:rPr lang="uk-UA" b="1"/>
              <a:t>У червоній сорочці навипуск,</a:t>
            </a:r>
            <a:br>
              <a:rPr lang="uk-UA" b="1"/>
            </a:br>
            <a:r>
              <a:rPr lang="uk-UA" b="1"/>
              <a:t>Що їхало на велосипеді,</a:t>
            </a:r>
            <a:br>
              <a:rPr lang="uk-UA" b="1"/>
            </a:br>
            <a:r>
              <a:rPr lang="uk-UA" b="1"/>
              <a:t>Обминаючи хмари у небі...</a:t>
            </a:r>
            <a:br>
              <a:rPr lang="uk-UA" b="1"/>
            </a:br>
            <a:r>
              <a:rPr lang="uk-UA" b="1"/>
              <a:t/>
            </a:r>
            <a:br>
              <a:rPr lang="uk-UA" b="1"/>
            </a:br>
            <a:endParaRPr lang="uk-UA" b="1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0" y="1268413"/>
            <a:ext cx="382746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/>
              <a:t>І застиг він на роки і на століття</a:t>
            </a:r>
            <a:br>
              <a:rPr lang="uk-UA" b="1"/>
            </a:br>
            <a:r>
              <a:rPr lang="uk-UA" b="1"/>
              <a:t>В золотому німому захопленні:</a:t>
            </a:r>
            <a:br>
              <a:rPr lang="uk-UA" b="1"/>
            </a:br>
            <a:r>
              <a:rPr lang="uk-UA" b="1"/>
              <a:t>- Дайте покататися, дядьку!</a:t>
            </a:r>
            <a:br>
              <a:rPr lang="uk-UA" b="1"/>
            </a:br>
            <a:r>
              <a:rPr lang="uk-UA" b="1"/>
              <a:t>А ні, то візьміть хоч на раму.</a:t>
            </a:r>
            <a:br>
              <a:rPr lang="uk-UA" b="1"/>
            </a:br>
            <a:r>
              <a:rPr lang="uk-UA" b="1"/>
              <a:t>Дядьку, хіба вам шкода?!</a:t>
            </a:r>
            <a:br>
              <a:rPr lang="uk-UA" b="1"/>
            </a:br>
            <a:r>
              <a:rPr lang="uk-UA" b="1"/>
              <a:t/>
            </a:r>
            <a:br>
              <a:rPr lang="uk-UA" b="1"/>
            </a:br>
            <a:r>
              <a:rPr lang="uk-UA" b="1"/>
              <a:t>Поезіє, сонце моє оранжеве!</a:t>
            </a:r>
            <a:br>
              <a:rPr lang="uk-UA" b="1"/>
            </a:br>
            <a:r>
              <a:rPr lang="uk-UA" b="1"/>
              <a:t>Щомиті якийсь хлопчисько</a:t>
            </a:r>
            <a:br>
              <a:rPr lang="uk-UA" b="1"/>
            </a:br>
            <a:r>
              <a:rPr lang="uk-UA" b="1"/>
              <a:t>Відкриває тебе для себе.</a:t>
            </a:r>
            <a:br>
              <a:rPr lang="uk-UA" b="1"/>
            </a:br>
            <a:r>
              <a:rPr lang="uk-UA" b="1"/>
              <a:t>Щоб стати навіки соняшником.</a:t>
            </a:r>
            <a:br>
              <a:rPr lang="uk-UA" b="1"/>
            </a:br>
            <a:endParaRPr lang="uk-UA" b="1"/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100638" cy="728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БАЛАДА ПРО СОНЯШНИК</a:t>
            </a:r>
          </a:p>
        </p:txBody>
      </p:sp>
    </p:spTree>
  </p:cSld>
  <p:clrMapOvr>
    <a:masterClrMapping/>
  </p:clrMapOvr>
  <p:transition advTm="23203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2|4.5|3.2|3.1|3|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|1.5|1.4|1.6|1.7|1.7|2.1|1.8|1.9|2.1|2.2|1.9|1.8|1.9|1.6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|1.9|1.3|1.2|1.4|1.5|1.5|1.5|1.6|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.5|2.1|1.9|3.5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320</TotalTime>
  <Words>737</Words>
  <Application>Microsoft Office PowerPoint</Application>
  <PresentationFormat>Экран (4:3)</PresentationFormat>
  <Paragraphs>83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Орбита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School7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User5</dc:creator>
  <cp:lastModifiedBy>Ярик</cp:lastModifiedBy>
  <cp:revision>18</cp:revision>
  <dcterms:created xsi:type="dcterms:W3CDTF">2010-09-23T10:31:58Z</dcterms:created>
  <dcterms:modified xsi:type="dcterms:W3CDTF">2014-02-18T18:30:28Z</dcterms:modified>
</cp:coreProperties>
</file>