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13.05.2014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13.05.2014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13.05.2014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13.05.2014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13.05.2014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13.05.2014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13.05.2014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13.05.2014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13.05.2014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13.05.2014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13.05.2014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13.05.2014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Винниченко </a:t>
            </a:r>
            <a:r>
              <a:rPr lang="ru-RU" dirty="0" err="1"/>
              <a:t>Володимир</a:t>
            </a:r>
            <a:r>
              <a:rPr lang="ru-RU" dirty="0"/>
              <a:t> </a:t>
            </a:r>
            <a:r>
              <a:rPr lang="ru-RU" dirty="0" err="1"/>
              <a:t>Кирилович</a:t>
            </a:r>
            <a:r>
              <a:rPr lang="ru-RU" dirty="0"/>
              <a:t> 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Роботу </a:t>
            </a:r>
            <a:r>
              <a:rPr lang="ru-RU" dirty="0" err="1" smtClean="0"/>
              <a:t>виконали</a:t>
            </a:r>
            <a:r>
              <a:rPr lang="ru-RU" dirty="0" smtClean="0"/>
              <a:t> </a:t>
            </a:r>
            <a:r>
              <a:rPr lang="ru-RU" dirty="0" err="1" smtClean="0"/>
              <a:t>Слободяник</a:t>
            </a:r>
            <a:r>
              <a:rPr lang="ru-RU" dirty="0" smtClean="0"/>
              <a:t> </a:t>
            </a:r>
            <a:r>
              <a:rPr lang="uk-UA" dirty="0" smtClean="0"/>
              <a:t>Єлизавета та Бугайова Вероніка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695628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88640"/>
            <a:ext cx="4762872" cy="626709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 err="1"/>
              <a:t>Почалися</a:t>
            </a:r>
            <a:r>
              <a:rPr lang="ru-RU" dirty="0"/>
              <a:t> роки </a:t>
            </a:r>
            <a:r>
              <a:rPr lang="ru-RU" dirty="0" err="1"/>
              <a:t>завзятої</a:t>
            </a:r>
            <a:r>
              <a:rPr lang="ru-RU" dirty="0"/>
              <a:t> </a:t>
            </a:r>
            <a:r>
              <a:rPr lang="ru-RU" dirty="0" err="1"/>
              <a:t>боротьби</a:t>
            </a:r>
            <a:r>
              <a:rPr lang="ru-RU" dirty="0"/>
              <a:t> за </a:t>
            </a:r>
            <a:r>
              <a:rPr lang="ru-RU" dirty="0" err="1"/>
              <a:t>свої</a:t>
            </a:r>
            <a:r>
              <a:rPr lang="ru-RU" dirty="0"/>
              <a:t> права з учительством.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далі</a:t>
            </a:r>
            <a:r>
              <a:rPr lang="ru-RU" dirty="0"/>
              <a:t>, то </a:t>
            </a:r>
            <a:r>
              <a:rPr lang="ru-RU" dirty="0" err="1"/>
              <a:t>боротьба</a:t>
            </a:r>
            <a:r>
              <a:rPr lang="ru-RU" dirty="0"/>
              <a:t> </a:t>
            </a:r>
            <a:r>
              <a:rPr lang="ru-RU" dirty="0" err="1"/>
              <a:t>поширюється</a:t>
            </a:r>
            <a:r>
              <a:rPr lang="ru-RU" dirty="0"/>
              <a:t>, і </a:t>
            </a:r>
            <a:r>
              <a:rPr lang="ru-RU" dirty="0" err="1"/>
              <a:t>вже</a:t>
            </a:r>
            <a:r>
              <a:rPr lang="ru-RU" dirty="0"/>
              <a:t> в </a:t>
            </a:r>
            <a:r>
              <a:rPr lang="ru-RU" dirty="0" err="1"/>
              <a:t>середніх</a:t>
            </a:r>
            <a:r>
              <a:rPr lang="ru-RU" dirty="0"/>
              <a:t> </a:t>
            </a:r>
            <a:r>
              <a:rPr lang="ru-RU" dirty="0" err="1"/>
              <a:t>класах</a:t>
            </a:r>
            <a:r>
              <a:rPr lang="ru-RU" dirty="0"/>
              <a:t> </a:t>
            </a:r>
            <a:r>
              <a:rPr lang="ru-RU" dirty="0" err="1"/>
              <a:t>гімназії</a:t>
            </a:r>
            <a:r>
              <a:rPr lang="ru-RU" dirty="0"/>
              <a:t> </a:t>
            </a:r>
            <a:r>
              <a:rPr lang="ru-RU" dirty="0" err="1"/>
              <a:t>Володимир</a:t>
            </a:r>
            <a:r>
              <a:rPr lang="ru-RU" dirty="0"/>
              <a:t> Винниченко з </a:t>
            </a:r>
            <a:r>
              <a:rPr lang="ru-RU" dirty="0" err="1"/>
              <a:t>кращими</a:t>
            </a:r>
            <a:r>
              <a:rPr lang="ru-RU" dirty="0"/>
              <a:t> </a:t>
            </a:r>
            <a:r>
              <a:rPr lang="ru-RU" dirty="0" err="1"/>
              <a:t>товаришами</a:t>
            </a:r>
            <a:r>
              <a:rPr lang="ru-RU" dirty="0"/>
              <a:t> по </a:t>
            </a:r>
            <a:r>
              <a:rPr lang="ru-RU" dirty="0" err="1"/>
              <a:t>гімназії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переходять</a:t>
            </a:r>
            <a:r>
              <a:rPr lang="ru-RU" dirty="0"/>
              <a:t> на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бік</a:t>
            </a:r>
            <a:r>
              <a:rPr lang="ru-RU" dirty="0"/>
              <a:t> і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вплив</a:t>
            </a:r>
            <a:r>
              <a:rPr lang="ru-RU" dirty="0"/>
              <a:t>, </a:t>
            </a:r>
            <a:r>
              <a:rPr lang="ru-RU" dirty="0" err="1"/>
              <a:t>закладає</a:t>
            </a:r>
            <a:r>
              <a:rPr lang="ru-RU" dirty="0"/>
              <a:t> </a:t>
            </a:r>
            <a:r>
              <a:rPr lang="ru-RU" dirty="0" err="1"/>
              <a:t>гурток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починає</a:t>
            </a:r>
            <a:r>
              <a:rPr lang="ru-RU" dirty="0"/>
              <a:t> </a:t>
            </a:r>
            <a:r>
              <a:rPr lang="ru-RU" dirty="0" err="1"/>
              <a:t>боротьбу</a:t>
            </a:r>
            <a:r>
              <a:rPr lang="ru-RU" dirty="0"/>
              <a:t> за </a:t>
            </a:r>
            <a:r>
              <a:rPr lang="ru-RU" dirty="0" err="1"/>
              <a:t>людські</a:t>
            </a:r>
            <a:r>
              <a:rPr lang="ru-RU" dirty="0"/>
              <a:t> права </a:t>
            </a:r>
            <a:r>
              <a:rPr lang="ru-RU" dirty="0" err="1"/>
              <a:t>свої</a:t>
            </a:r>
            <a:r>
              <a:rPr lang="ru-RU" dirty="0"/>
              <a:t>, як і того, </a:t>
            </a: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виступити</a:t>
            </a:r>
            <a:r>
              <a:rPr lang="ru-RU" dirty="0"/>
              <a:t> </a:t>
            </a:r>
            <a:r>
              <a:rPr lang="ru-RU" dirty="0" err="1"/>
              <a:t>серед</a:t>
            </a:r>
            <a:r>
              <a:rPr lang="ru-RU" dirty="0"/>
              <a:t> народу і </a:t>
            </a:r>
            <a:r>
              <a:rPr lang="ru-RU" dirty="0" err="1"/>
              <a:t>розкрити</a:t>
            </a:r>
            <a:r>
              <a:rPr lang="ru-RU" dirty="0"/>
              <a:t> </a:t>
            </a:r>
            <a:r>
              <a:rPr lang="ru-RU" dirty="0" err="1"/>
              <a:t>йому</a:t>
            </a:r>
            <a:r>
              <a:rPr lang="ru-RU" dirty="0"/>
              <a:t> </a:t>
            </a:r>
            <a:r>
              <a:rPr lang="ru-RU" dirty="0" err="1"/>
              <a:t>очі</a:t>
            </a:r>
            <a:r>
              <a:rPr lang="ru-RU" dirty="0"/>
              <a:t> на </a:t>
            </a:r>
            <a:r>
              <a:rPr lang="ru-RU" dirty="0" err="1"/>
              <a:t>всі</a:t>
            </a:r>
            <a:r>
              <a:rPr lang="ru-RU" dirty="0"/>
              <a:t> </a:t>
            </a:r>
            <a:r>
              <a:rPr lang="ru-RU" dirty="0" err="1"/>
              <a:t>кривди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йому</a:t>
            </a:r>
            <a:r>
              <a:rPr lang="ru-RU" dirty="0"/>
              <a:t> </a:t>
            </a:r>
            <a:r>
              <a:rPr lang="ru-RU" dirty="0" err="1"/>
              <a:t>чинять</a:t>
            </a:r>
            <a:r>
              <a:rPr lang="ru-RU" dirty="0"/>
              <a:t> </a:t>
            </a:r>
            <a:r>
              <a:rPr lang="ru-RU" dirty="0" err="1"/>
              <a:t>пануючі</a:t>
            </a:r>
            <a:r>
              <a:rPr lang="ru-RU" dirty="0"/>
              <a:t> </a:t>
            </a:r>
            <a:r>
              <a:rPr lang="ru-RU" dirty="0" err="1"/>
              <a:t>класи</a:t>
            </a:r>
            <a:r>
              <a:rPr lang="ru-RU" dirty="0"/>
              <a:t>, та повести до </a:t>
            </a:r>
            <a:r>
              <a:rPr lang="ru-RU" dirty="0" err="1"/>
              <a:t>боротьби</a:t>
            </a:r>
            <a:r>
              <a:rPr lang="ru-RU" dirty="0"/>
              <a:t> за </a:t>
            </a:r>
            <a:r>
              <a:rPr lang="ru-RU" dirty="0" err="1"/>
              <a:t>кращу</a:t>
            </a:r>
            <a:r>
              <a:rPr lang="ru-RU" dirty="0"/>
              <a:t> долю. 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Так </a:t>
            </a:r>
            <a:r>
              <a:rPr lang="ru-RU" dirty="0" err="1"/>
              <a:t>йшло</a:t>
            </a:r>
            <a:r>
              <a:rPr lang="ru-RU" dirty="0"/>
              <a:t> до </a:t>
            </a:r>
            <a:r>
              <a:rPr lang="ru-RU" dirty="0" err="1"/>
              <a:t>кінця</a:t>
            </a:r>
            <a:r>
              <a:rPr lang="ru-RU" dirty="0"/>
              <a:t> </a:t>
            </a:r>
            <a:r>
              <a:rPr lang="ru-RU" dirty="0" err="1"/>
              <a:t>сьомого</a:t>
            </a:r>
            <a:r>
              <a:rPr lang="ru-RU" dirty="0"/>
              <a:t> </a:t>
            </a:r>
            <a:r>
              <a:rPr lang="ru-RU" dirty="0" err="1"/>
              <a:t>класу</a:t>
            </a:r>
            <a:r>
              <a:rPr lang="ru-RU" dirty="0"/>
              <a:t>. В сей же час </a:t>
            </a:r>
            <a:r>
              <a:rPr lang="ru-RU" dirty="0" err="1"/>
              <a:t>назріває</a:t>
            </a:r>
            <a:r>
              <a:rPr lang="ru-RU" dirty="0"/>
              <a:t> у </a:t>
            </a:r>
            <a:r>
              <a:rPr lang="ru-RU" dirty="0" err="1"/>
              <a:t>Володимира</a:t>
            </a:r>
            <a:r>
              <a:rPr lang="ru-RU" dirty="0"/>
              <a:t> </a:t>
            </a:r>
            <a:r>
              <a:rPr lang="ru-RU" dirty="0" err="1"/>
              <a:t>Винниченка</a:t>
            </a:r>
            <a:r>
              <a:rPr lang="ru-RU" dirty="0"/>
              <a:t> сила </a:t>
            </a:r>
            <a:r>
              <a:rPr lang="ru-RU" dirty="0" err="1"/>
              <a:t>непорозумінь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начальством. І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великої</a:t>
            </a:r>
            <a:r>
              <a:rPr lang="ru-RU" dirty="0"/>
              <a:t> </a:t>
            </a:r>
            <a:r>
              <a:rPr lang="ru-RU" dirty="0" err="1"/>
              <a:t>суперечки</a:t>
            </a:r>
            <a:r>
              <a:rPr lang="ru-RU" dirty="0"/>
              <a:t> </a:t>
            </a:r>
            <a:r>
              <a:rPr lang="ru-RU" dirty="0" err="1"/>
              <a:t>він</a:t>
            </a:r>
            <a:r>
              <a:rPr lang="ru-RU" dirty="0"/>
              <a:t> ставить ультиматум: </a:t>
            </a: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йому</a:t>
            </a:r>
            <a:r>
              <a:rPr lang="ru-RU" dirty="0"/>
              <a:t> </a:t>
            </a:r>
            <a:r>
              <a:rPr lang="ru-RU" dirty="0" err="1"/>
              <a:t>видали</a:t>
            </a:r>
            <a:r>
              <a:rPr lang="ru-RU" dirty="0"/>
              <a:t> </a:t>
            </a:r>
            <a:r>
              <a:rPr lang="ru-RU" dirty="0" err="1"/>
              <a:t>свідоцтво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скінчив</a:t>
            </a:r>
            <a:r>
              <a:rPr lang="ru-RU" dirty="0"/>
              <a:t> </a:t>
            </a:r>
            <a:r>
              <a:rPr lang="ru-RU" dirty="0" err="1"/>
              <a:t>сім</a:t>
            </a:r>
            <a:r>
              <a:rPr lang="ru-RU" dirty="0"/>
              <a:t> </a:t>
            </a:r>
            <a:r>
              <a:rPr lang="ru-RU" dirty="0" err="1"/>
              <a:t>класів</a:t>
            </a:r>
            <a:r>
              <a:rPr lang="ru-RU" dirty="0"/>
              <a:t> </a:t>
            </a:r>
            <a:r>
              <a:rPr lang="ru-RU" dirty="0" err="1"/>
              <a:t>гімназії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, </a:t>
            </a: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видали</a:t>
            </a:r>
            <a:r>
              <a:rPr lang="ru-RU" dirty="0"/>
              <a:t> </a:t>
            </a:r>
            <a:r>
              <a:rPr lang="ru-RU" dirty="0" err="1"/>
              <a:t>документи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без </a:t>
            </a:r>
            <a:r>
              <a:rPr lang="ru-RU" dirty="0" err="1"/>
              <a:t>поміток</a:t>
            </a:r>
            <a:r>
              <a:rPr lang="ru-RU" dirty="0"/>
              <a:t>, </a:t>
            </a:r>
            <a:r>
              <a:rPr lang="ru-RU" dirty="0" err="1"/>
              <a:t>бо</a:t>
            </a:r>
            <a:r>
              <a:rPr lang="ru-RU" dirty="0"/>
              <a:t> в </a:t>
            </a:r>
            <a:r>
              <a:rPr lang="ru-RU" dirty="0" err="1"/>
              <a:t>ті</a:t>
            </a:r>
            <a:r>
              <a:rPr lang="ru-RU" dirty="0"/>
              <a:t> </a:t>
            </a:r>
            <a:r>
              <a:rPr lang="ru-RU" dirty="0" err="1"/>
              <a:t>часи</a:t>
            </a:r>
            <a:r>
              <a:rPr lang="ru-RU" dirty="0"/>
              <a:t> начальство, </a:t>
            </a:r>
            <a:r>
              <a:rPr lang="ru-RU" dirty="0" err="1"/>
              <a:t>увільняючи</a:t>
            </a:r>
            <a:r>
              <a:rPr lang="ru-RU" dirty="0"/>
              <a:t> </a:t>
            </a:r>
            <a:r>
              <a:rPr lang="ru-RU" dirty="0" err="1"/>
              <a:t>учня</a:t>
            </a:r>
            <a:r>
              <a:rPr lang="ru-RU" dirty="0"/>
              <a:t>, </a:t>
            </a:r>
            <a:r>
              <a:rPr lang="ru-RU" dirty="0" err="1"/>
              <a:t>робило</a:t>
            </a:r>
            <a:r>
              <a:rPr lang="ru-RU" dirty="0"/>
              <a:t> часто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помітки</a:t>
            </a:r>
            <a:r>
              <a:rPr lang="ru-RU" dirty="0"/>
              <a:t> на документах,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хлопцеві</a:t>
            </a:r>
            <a:r>
              <a:rPr lang="ru-RU" dirty="0"/>
              <a:t> </a:t>
            </a:r>
            <a:r>
              <a:rPr lang="ru-RU" dirty="0" err="1"/>
              <a:t>далі</a:t>
            </a:r>
            <a:r>
              <a:rPr lang="ru-RU" dirty="0"/>
              <a:t> </a:t>
            </a:r>
            <a:r>
              <a:rPr lang="ru-RU" dirty="0" err="1"/>
              <a:t>вже</a:t>
            </a:r>
            <a:r>
              <a:rPr lang="ru-RU" dirty="0"/>
              <a:t> не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змоги</a:t>
            </a:r>
            <a:r>
              <a:rPr lang="ru-RU" dirty="0"/>
              <a:t> </a:t>
            </a:r>
            <a:r>
              <a:rPr lang="ru-RU" dirty="0" err="1"/>
              <a:t>вчитись</a:t>
            </a:r>
            <a:r>
              <a:rPr lang="ru-RU" dirty="0"/>
              <a:t>.</a:t>
            </a:r>
            <a:br>
              <a:rPr lang="ru-RU" dirty="0"/>
            </a:br>
            <a:r>
              <a:rPr lang="ru-RU" dirty="0"/>
              <a:t>Начальство, </a:t>
            </a:r>
            <a:r>
              <a:rPr lang="ru-RU" dirty="0" err="1"/>
              <a:t>бачачи</a:t>
            </a:r>
            <a:r>
              <a:rPr lang="ru-RU" dirty="0"/>
              <a:t> </a:t>
            </a:r>
            <a:r>
              <a:rPr lang="ru-RU" dirty="0" err="1"/>
              <a:t>вплив</a:t>
            </a:r>
            <a:r>
              <a:rPr lang="ru-RU" dirty="0"/>
              <a:t> </a:t>
            </a:r>
            <a:r>
              <a:rPr lang="ru-RU" dirty="0" err="1"/>
              <a:t>Володимира</a:t>
            </a:r>
            <a:r>
              <a:rPr lang="ru-RU" dirty="0"/>
              <a:t> </a:t>
            </a:r>
            <a:r>
              <a:rPr lang="ru-RU" dirty="0" err="1"/>
              <a:t>Винниченка</a:t>
            </a:r>
            <a:r>
              <a:rPr lang="ru-RU" dirty="0"/>
              <a:t> на </a:t>
            </a:r>
            <a:r>
              <a:rPr lang="ru-RU" dirty="0" err="1"/>
              <a:t>учнів</a:t>
            </a:r>
            <a:r>
              <a:rPr lang="ru-RU" dirty="0"/>
              <a:t> і </a:t>
            </a: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позбавитись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, </a:t>
            </a:r>
            <a:r>
              <a:rPr lang="ru-RU" dirty="0" err="1"/>
              <a:t>згодилось</a:t>
            </a:r>
            <a:r>
              <a:rPr lang="ru-RU" dirty="0"/>
              <a:t> на </a:t>
            </a:r>
            <a:r>
              <a:rPr lang="ru-RU" dirty="0" err="1"/>
              <a:t>таку</a:t>
            </a:r>
            <a:r>
              <a:rPr lang="ru-RU" dirty="0"/>
              <a:t> </a:t>
            </a:r>
            <a:r>
              <a:rPr lang="ru-RU" dirty="0" err="1"/>
              <a:t>умову</a:t>
            </a:r>
            <a:r>
              <a:rPr lang="ru-RU" dirty="0"/>
              <a:t>.</a:t>
            </a:r>
          </a:p>
        </p:txBody>
      </p:sp>
      <p:pic>
        <p:nvPicPr>
          <p:cNvPr id="6146" name="Picture 2" descr="C:\Users\liza\Desktop\vinnichenk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3992" y="1484783"/>
            <a:ext cx="2830810" cy="3312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19525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484784"/>
            <a:ext cx="7300664" cy="4970952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Але </a:t>
            </a:r>
            <a:r>
              <a:rPr lang="ru-RU" dirty="0" err="1"/>
              <a:t>потрібно</a:t>
            </a:r>
            <a:r>
              <a:rPr lang="ru-RU" dirty="0"/>
              <a:t>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подовжувати</a:t>
            </a:r>
            <a:r>
              <a:rPr lang="ru-RU" dirty="0"/>
              <a:t> </a:t>
            </a:r>
            <a:r>
              <a:rPr lang="ru-RU" dirty="0" err="1"/>
              <a:t>навчання</a:t>
            </a:r>
            <a:r>
              <a:rPr lang="ru-RU" dirty="0"/>
              <a:t>. За документом про </a:t>
            </a:r>
            <a:r>
              <a:rPr lang="ru-RU" dirty="0" err="1"/>
              <a:t>освіту</a:t>
            </a:r>
            <a:r>
              <a:rPr lang="ru-RU" dirty="0"/>
              <a:t> </a:t>
            </a:r>
            <a:r>
              <a:rPr lang="ru-RU" dirty="0" err="1"/>
              <a:t>Володимир</a:t>
            </a:r>
            <a:r>
              <a:rPr lang="ru-RU" dirty="0"/>
              <a:t> Винниченко </a:t>
            </a:r>
            <a:r>
              <a:rPr lang="ru-RU" dirty="0" err="1"/>
              <a:t>подався</a:t>
            </a:r>
            <a:r>
              <a:rPr lang="ru-RU" dirty="0"/>
              <a:t> в </a:t>
            </a:r>
            <a:r>
              <a:rPr lang="ru-RU" dirty="0" err="1"/>
              <a:t>містечко</a:t>
            </a:r>
            <a:r>
              <a:rPr lang="ru-RU" dirty="0"/>
              <a:t> </a:t>
            </a:r>
            <a:r>
              <a:rPr lang="ru-RU" dirty="0" err="1"/>
              <a:t>Златопіль</a:t>
            </a:r>
            <a:r>
              <a:rPr lang="ru-RU" dirty="0"/>
              <a:t>, </a:t>
            </a:r>
            <a:r>
              <a:rPr lang="ru-RU" dirty="0" err="1"/>
              <a:t>розташоване</a:t>
            </a:r>
            <a:r>
              <a:rPr lang="ru-RU" dirty="0"/>
              <a:t> не </a:t>
            </a:r>
            <a:r>
              <a:rPr lang="ru-RU" dirty="0" err="1"/>
              <a:t>межі</a:t>
            </a:r>
            <a:r>
              <a:rPr lang="ru-RU" dirty="0"/>
              <a:t> </a:t>
            </a:r>
            <a:r>
              <a:rPr lang="ru-RU" dirty="0" err="1"/>
              <a:t>Київської</a:t>
            </a:r>
            <a:r>
              <a:rPr lang="ru-RU" dirty="0"/>
              <a:t> і </a:t>
            </a:r>
            <a:r>
              <a:rPr lang="ru-RU" dirty="0" err="1"/>
              <a:t>Херсонської</a:t>
            </a:r>
            <a:r>
              <a:rPr lang="ru-RU" dirty="0"/>
              <a:t> </a:t>
            </a:r>
            <a:r>
              <a:rPr lang="ru-RU" dirty="0" err="1"/>
              <a:t>губерній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err="1" smtClean="0"/>
              <a:t>Володимир</a:t>
            </a:r>
            <a:r>
              <a:rPr lang="ru-RU" dirty="0" smtClean="0"/>
              <a:t> </a:t>
            </a:r>
            <a:r>
              <a:rPr lang="ru-RU" dirty="0" err="1"/>
              <a:t>складає</a:t>
            </a:r>
            <a:r>
              <a:rPr lang="ru-RU" dirty="0"/>
              <a:t> </a:t>
            </a:r>
            <a:r>
              <a:rPr lang="ru-RU" dirty="0" err="1"/>
              <a:t>екстерном</a:t>
            </a:r>
            <a:r>
              <a:rPr lang="ru-RU" dirty="0"/>
              <a:t> </a:t>
            </a:r>
            <a:r>
              <a:rPr lang="ru-RU" dirty="0" err="1"/>
              <a:t>іспити</a:t>
            </a:r>
            <a:r>
              <a:rPr lang="ru-RU" dirty="0"/>
              <a:t> у </a:t>
            </a:r>
            <a:r>
              <a:rPr lang="ru-RU" dirty="0" err="1"/>
              <a:t>Златопільській</a:t>
            </a:r>
            <a:r>
              <a:rPr lang="ru-RU" dirty="0"/>
              <a:t> </a:t>
            </a:r>
            <a:r>
              <a:rPr lang="ru-RU" dirty="0" err="1"/>
              <a:t>гімназії</a:t>
            </a:r>
            <a:r>
              <a:rPr lang="ru-RU" dirty="0"/>
              <a:t>, - </a:t>
            </a:r>
            <a:r>
              <a:rPr lang="ru-RU" dirty="0" err="1"/>
              <a:t>затяжний</a:t>
            </a:r>
            <a:r>
              <a:rPr lang="ru-RU" dirty="0"/>
              <a:t> </a:t>
            </a:r>
            <a:r>
              <a:rPr lang="ru-RU" dirty="0" err="1"/>
              <a:t>гімназійний</a:t>
            </a:r>
            <a:r>
              <a:rPr lang="ru-RU" dirty="0"/>
              <a:t> сюжет </a:t>
            </a:r>
            <a:r>
              <a:rPr lang="ru-RU" dirty="0" err="1"/>
              <a:t>прийшов</a:t>
            </a:r>
            <a:r>
              <a:rPr lang="ru-RU" dirty="0"/>
              <a:t>, таким чином, до благополучного </a:t>
            </a:r>
            <a:r>
              <a:rPr lang="ru-RU" dirty="0" err="1"/>
              <a:t>завершення</a:t>
            </a:r>
            <a:r>
              <a:rPr lang="ru-RU" dirty="0"/>
              <a:t>.</a:t>
            </a:r>
            <a:br>
              <a:rPr lang="ru-RU" dirty="0"/>
            </a:br>
            <a:endParaRPr lang="ru-RU" dirty="0" smtClean="0"/>
          </a:p>
          <a:p>
            <a:r>
              <a:rPr lang="ru-RU" dirty="0" smtClean="0"/>
              <a:t>За </a:t>
            </a:r>
            <a:r>
              <a:rPr lang="ru-RU" dirty="0" err="1"/>
              <a:t>свідченням</a:t>
            </a:r>
            <a:r>
              <a:rPr lang="ru-RU" dirty="0"/>
              <a:t> Ю. </a:t>
            </a:r>
            <a:r>
              <a:rPr lang="ru-RU" dirty="0" err="1"/>
              <a:t>Тищенка</a:t>
            </a:r>
            <a:r>
              <a:rPr lang="ru-RU" dirty="0"/>
              <a:t>, </a:t>
            </a:r>
            <a:r>
              <a:rPr lang="ru-RU" dirty="0" err="1"/>
              <a:t>літо</a:t>
            </a:r>
            <a:r>
              <a:rPr lang="ru-RU" dirty="0"/>
              <a:t> </a:t>
            </a:r>
            <a:r>
              <a:rPr lang="ru-RU" dirty="0" err="1"/>
              <a:t>цього</a:t>
            </a:r>
            <a:r>
              <a:rPr lang="ru-RU" dirty="0"/>
              <a:t> року Винниченко </a:t>
            </a:r>
            <a:r>
              <a:rPr lang="ru-RU" dirty="0" err="1"/>
              <a:t>провів</a:t>
            </a:r>
            <a:r>
              <a:rPr lang="ru-RU" dirty="0"/>
              <a:t> у </a:t>
            </a:r>
            <a:r>
              <a:rPr lang="ru-RU" dirty="0" err="1"/>
              <a:t>мандрах</a:t>
            </a:r>
            <a:r>
              <a:rPr lang="ru-RU" dirty="0"/>
              <a:t>. </a:t>
            </a:r>
            <a:r>
              <a:rPr lang="ru-RU" dirty="0" err="1"/>
              <a:t>Вже</a:t>
            </a:r>
            <a:r>
              <a:rPr lang="ru-RU" dirty="0"/>
              <a:t> </a:t>
            </a:r>
            <a:r>
              <a:rPr lang="ru-RU" dirty="0" err="1"/>
              <a:t>тоді</a:t>
            </a:r>
            <a:r>
              <a:rPr lang="ru-RU" dirty="0"/>
              <a:t> </a:t>
            </a:r>
            <a:r>
              <a:rPr lang="ru-RU" dirty="0" err="1"/>
              <a:t>пробуджувався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потяг до </a:t>
            </a:r>
            <a:r>
              <a:rPr lang="ru-RU" dirty="0" err="1"/>
              <a:t>літературної</a:t>
            </a:r>
            <a:r>
              <a:rPr lang="ru-RU" dirty="0"/>
              <a:t> </a:t>
            </a:r>
            <a:r>
              <a:rPr lang="ru-RU" dirty="0" err="1"/>
              <a:t>творчості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потребував</a:t>
            </a:r>
            <a:r>
              <a:rPr lang="ru-RU" dirty="0"/>
              <a:t> </a:t>
            </a:r>
            <a:r>
              <a:rPr lang="ru-RU" dirty="0" err="1"/>
              <a:t>життєвих</a:t>
            </a:r>
            <a:r>
              <a:rPr lang="ru-RU" dirty="0"/>
              <a:t> </a:t>
            </a:r>
            <a:r>
              <a:rPr lang="ru-RU" dirty="0" err="1"/>
              <a:t>вражень</a:t>
            </a:r>
            <a:r>
              <a:rPr lang="ru-RU" dirty="0"/>
              <a:t> і </a:t>
            </a:r>
            <a:r>
              <a:rPr lang="ru-RU" dirty="0" err="1"/>
              <a:t>знань</a:t>
            </a:r>
            <a:r>
              <a:rPr lang="ru-RU" dirty="0"/>
              <a:t>. Стати на </a:t>
            </a:r>
            <a:r>
              <a:rPr lang="ru-RU" dirty="0" err="1"/>
              <a:t>кілька</a:t>
            </a:r>
            <a:r>
              <a:rPr lang="ru-RU" dirty="0"/>
              <a:t> </a:t>
            </a:r>
            <a:r>
              <a:rPr lang="ru-RU" dirty="0" err="1"/>
              <a:t>місяців</a:t>
            </a:r>
            <a:r>
              <a:rPr lang="ru-RU" dirty="0"/>
              <a:t> </a:t>
            </a:r>
            <a:r>
              <a:rPr lang="ru-RU" dirty="0" err="1"/>
              <a:t>пілігримом</a:t>
            </a:r>
            <a:r>
              <a:rPr lang="ru-RU" dirty="0"/>
              <a:t> </a:t>
            </a:r>
            <a:r>
              <a:rPr lang="ru-RU" dirty="0" err="1"/>
              <a:t>Володимир</a:t>
            </a:r>
            <a:r>
              <a:rPr lang="ru-RU" dirty="0"/>
              <a:t> </a:t>
            </a:r>
            <a:r>
              <a:rPr lang="ru-RU" dirty="0" err="1"/>
              <a:t>вирішив</a:t>
            </a:r>
            <a:r>
              <a:rPr lang="ru-RU" dirty="0"/>
              <a:t>, </a:t>
            </a:r>
            <a:r>
              <a:rPr lang="ru-RU" dirty="0" err="1"/>
              <a:t>напевне</a:t>
            </a:r>
            <a:r>
              <a:rPr lang="ru-RU" dirty="0"/>
              <a:t>, за прикладом Максима Горького: по </a:t>
            </a:r>
            <a:r>
              <a:rPr lang="ru-RU" dirty="0" err="1"/>
              <a:t>його</a:t>
            </a:r>
            <a:r>
              <a:rPr lang="ru-RU" dirty="0"/>
              <a:t> "</a:t>
            </a:r>
            <a:r>
              <a:rPr lang="ru-RU" dirty="0" err="1"/>
              <a:t>ходіння</a:t>
            </a:r>
            <a:r>
              <a:rPr lang="ru-RU" dirty="0"/>
              <a:t> по </a:t>
            </a:r>
            <a:r>
              <a:rPr lang="ru-RU" dirty="0" err="1"/>
              <a:t>Русі</a:t>
            </a:r>
            <a:r>
              <a:rPr lang="ru-RU" dirty="0"/>
              <a:t>" </a:t>
            </a:r>
            <a:r>
              <a:rPr lang="ru-RU" dirty="0" err="1"/>
              <a:t>відомо</a:t>
            </a:r>
            <a:r>
              <a:rPr lang="ru-RU" dirty="0"/>
              <a:t> </a:t>
            </a:r>
            <a:r>
              <a:rPr lang="ru-RU" dirty="0" err="1"/>
              <a:t>тоді</a:t>
            </a:r>
            <a:r>
              <a:rPr lang="ru-RU" dirty="0"/>
              <a:t>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багатьом</a:t>
            </a:r>
            <a:r>
              <a:rPr lang="ru-RU" dirty="0"/>
              <a:t>, а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виходу</a:t>
            </a:r>
            <a:r>
              <a:rPr lang="ru-RU" dirty="0"/>
              <a:t> в </a:t>
            </a:r>
            <a:r>
              <a:rPr lang="ru-RU" dirty="0" err="1"/>
              <a:t>світ</a:t>
            </a:r>
            <a:r>
              <a:rPr lang="ru-RU" dirty="0"/>
              <a:t> "Очерков и рассказов" (1898р) слава </a:t>
            </a:r>
            <a:r>
              <a:rPr lang="ru-RU" dirty="0" err="1"/>
              <a:t>їх</a:t>
            </a:r>
            <a:r>
              <a:rPr lang="ru-RU" dirty="0"/>
              <a:t> автора </a:t>
            </a:r>
            <a:r>
              <a:rPr lang="ru-RU" dirty="0" err="1"/>
              <a:t>стрімко</a:t>
            </a:r>
            <a:r>
              <a:rPr lang="ru-RU" dirty="0"/>
              <a:t> </a:t>
            </a:r>
            <a:r>
              <a:rPr lang="ru-RU" dirty="0" err="1"/>
              <a:t>зростала</a:t>
            </a:r>
            <a:r>
              <a:rPr lang="ru-RU" dirty="0"/>
              <a:t>. Твори популярного </a:t>
            </a:r>
            <a:r>
              <a:rPr lang="ru-RU" dirty="0" err="1"/>
              <a:t>російського</a:t>
            </a:r>
            <a:r>
              <a:rPr lang="ru-RU" dirty="0"/>
              <a:t> </a:t>
            </a:r>
            <a:r>
              <a:rPr lang="ru-RU" dirty="0" err="1"/>
              <a:t>письменника</a:t>
            </a:r>
            <a:r>
              <a:rPr lang="ru-RU" dirty="0"/>
              <a:t>, поза всяким </a:t>
            </a:r>
            <a:r>
              <a:rPr lang="ru-RU" dirty="0" err="1"/>
              <a:t>сумнівом</a:t>
            </a:r>
            <a:r>
              <a:rPr lang="ru-RU" dirty="0"/>
              <a:t>, входили до </a:t>
            </a:r>
            <a:r>
              <a:rPr lang="ru-RU" dirty="0" err="1"/>
              <a:t>лектури</a:t>
            </a:r>
            <a:r>
              <a:rPr lang="ru-RU" dirty="0"/>
              <a:t> молодого </a:t>
            </a:r>
            <a:r>
              <a:rPr lang="ru-RU" dirty="0" err="1"/>
              <a:t>Володимира</a:t>
            </a:r>
            <a:r>
              <a:rPr lang="ru-RU" dirty="0"/>
              <a:t> - пор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судити</a:t>
            </a:r>
            <a:r>
              <a:rPr lang="ru-RU" dirty="0"/>
              <a:t> з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ранніх</a:t>
            </a:r>
            <a:r>
              <a:rPr lang="ru-RU" dirty="0"/>
              <a:t> новел, на </a:t>
            </a:r>
            <a:r>
              <a:rPr lang="ru-RU" dirty="0" err="1"/>
              <a:t>яких</a:t>
            </a:r>
            <a:r>
              <a:rPr lang="ru-RU" dirty="0"/>
              <a:t> явно </a:t>
            </a:r>
            <a:r>
              <a:rPr lang="ru-RU" dirty="0" err="1"/>
              <a:t>позначився</a:t>
            </a:r>
            <a:r>
              <a:rPr lang="ru-RU" dirty="0"/>
              <a:t> </a:t>
            </a:r>
            <a:r>
              <a:rPr lang="ru-RU" dirty="0" err="1"/>
              <a:t>горьківський</a:t>
            </a:r>
            <a:r>
              <a:rPr lang="ru-RU" dirty="0"/>
              <a:t> </a:t>
            </a:r>
            <a:r>
              <a:rPr lang="ru-RU" dirty="0" err="1"/>
              <a:t>вплив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515654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Винниченко </a:t>
            </a:r>
            <a:r>
              <a:rPr lang="ru-RU" dirty="0" err="1"/>
              <a:t>Володимир</a:t>
            </a:r>
            <a:r>
              <a:rPr lang="ru-RU" dirty="0"/>
              <a:t> </a:t>
            </a:r>
            <a:r>
              <a:rPr lang="ru-RU" dirty="0" err="1"/>
              <a:t>Кирилович</a:t>
            </a:r>
            <a:r>
              <a:rPr lang="ru-RU" dirty="0"/>
              <a:t> (1880-1951)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484784"/>
            <a:ext cx="4258816" cy="497095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uk-UA" dirty="0" smtClean="0"/>
              <a:t>Український прозаїк,драматург,художник, а також політичний і державний діяч.</a:t>
            </a:r>
          </a:p>
          <a:p>
            <a:pPr marL="0" indent="0">
              <a:buNone/>
            </a:pPr>
            <a:endParaRPr lang="ru-RU" b="1" dirty="0" smtClean="0"/>
          </a:p>
          <a:p>
            <a:pPr marL="0" indent="0">
              <a:buNone/>
            </a:pPr>
            <a:r>
              <a:rPr lang="ru-RU" b="1" dirty="0" smtClean="0"/>
              <a:t>Голова </a:t>
            </a:r>
            <a:r>
              <a:rPr lang="ru-RU" b="1" dirty="0" err="1"/>
              <a:t>Директорії</a:t>
            </a:r>
            <a:r>
              <a:rPr lang="ru-RU" b="1" dirty="0"/>
              <a:t> (1918-1919) </a:t>
            </a:r>
            <a:br>
              <a:rPr lang="ru-RU" b="1" dirty="0"/>
            </a:br>
            <a:r>
              <a:rPr lang="ru-RU" b="1" dirty="0" err="1"/>
              <a:t>Народився</a:t>
            </a:r>
            <a:r>
              <a:rPr lang="ru-RU" b="1" dirty="0"/>
              <a:t> 1880 року в </a:t>
            </a:r>
            <a:r>
              <a:rPr lang="ru-RU" b="1" dirty="0" err="1"/>
              <a:t>селі</a:t>
            </a:r>
            <a:r>
              <a:rPr lang="ru-RU" b="1" dirty="0"/>
              <a:t> Веселий Кут </a:t>
            </a:r>
            <a:r>
              <a:rPr lang="ru-RU" b="1" dirty="0" err="1"/>
              <a:t>Єлисаветградського</a:t>
            </a:r>
            <a:r>
              <a:rPr lang="ru-RU" b="1" dirty="0"/>
              <a:t> </a:t>
            </a:r>
            <a:r>
              <a:rPr lang="ru-RU" b="1" dirty="0" err="1"/>
              <a:t>повіту</a:t>
            </a:r>
            <a:r>
              <a:rPr lang="ru-RU" b="1" dirty="0"/>
              <a:t> на </a:t>
            </a:r>
            <a:r>
              <a:rPr lang="ru-RU" b="1" dirty="0" err="1"/>
              <a:t>Херсонщині</a:t>
            </a:r>
            <a:r>
              <a:rPr lang="ru-RU" b="1" dirty="0"/>
              <a:t> (</a:t>
            </a:r>
            <a:r>
              <a:rPr lang="ru-RU" b="1" dirty="0" err="1"/>
              <a:t>тепер</a:t>
            </a:r>
            <a:r>
              <a:rPr lang="ru-RU" b="1" dirty="0"/>
              <a:t> </a:t>
            </a:r>
            <a:r>
              <a:rPr lang="ru-RU" b="1" dirty="0" err="1"/>
              <a:t>Григор’ївка</a:t>
            </a:r>
            <a:r>
              <a:rPr lang="ru-RU" b="1" dirty="0"/>
              <a:t> </a:t>
            </a:r>
            <a:r>
              <a:rPr lang="ru-RU" b="1" dirty="0" err="1"/>
              <a:t>Кіровоградської</a:t>
            </a:r>
            <a:r>
              <a:rPr lang="ru-RU" b="1" dirty="0"/>
              <a:t> </a:t>
            </a:r>
            <a:r>
              <a:rPr lang="ru-RU" b="1" dirty="0" err="1"/>
              <a:t>області</a:t>
            </a:r>
            <a:r>
              <a:rPr lang="ru-RU" b="1" dirty="0"/>
              <a:t>). </a:t>
            </a:r>
            <a:r>
              <a:rPr lang="ru-RU" b="1" dirty="0" err="1"/>
              <a:t>Навчався</a:t>
            </a:r>
            <a:r>
              <a:rPr lang="ru-RU" b="1" dirty="0"/>
              <a:t> у </a:t>
            </a:r>
            <a:r>
              <a:rPr lang="ru-RU" b="1" dirty="0" err="1"/>
              <a:t>сільській</a:t>
            </a:r>
            <a:r>
              <a:rPr lang="ru-RU" b="1" dirty="0"/>
              <a:t> </a:t>
            </a:r>
            <a:r>
              <a:rPr lang="ru-RU" b="1" dirty="0" err="1"/>
              <a:t>народній</a:t>
            </a:r>
            <a:r>
              <a:rPr lang="ru-RU" b="1" dirty="0"/>
              <a:t> </a:t>
            </a:r>
            <a:r>
              <a:rPr lang="ru-RU" b="1" dirty="0" err="1"/>
              <a:t>школі</a:t>
            </a:r>
            <a:r>
              <a:rPr lang="ru-RU" b="1" dirty="0"/>
              <a:t>, </a:t>
            </a:r>
            <a:r>
              <a:rPr lang="ru-RU" b="1" dirty="0" err="1"/>
              <a:t>згодом</a:t>
            </a:r>
            <a:r>
              <a:rPr lang="ru-RU" b="1" dirty="0"/>
              <a:t> у </a:t>
            </a:r>
            <a:r>
              <a:rPr lang="ru-RU" b="1" dirty="0" err="1"/>
              <a:t>Єлисаветградській</a:t>
            </a:r>
            <a:r>
              <a:rPr lang="ru-RU" b="1" dirty="0"/>
              <a:t> </a:t>
            </a:r>
            <a:r>
              <a:rPr lang="ru-RU" b="1" dirty="0" err="1"/>
              <a:t>гімназії</a:t>
            </a:r>
            <a:r>
              <a:rPr lang="ru-RU" b="1" dirty="0"/>
              <a:t>, на </a:t>
            </a:r>
            <a:r>
              <a:rPr lang="ru-RU" b="1" dirty="0" err="1"/>
              <a:t>юридичному</a:t>
            </a:r>
            <a:r>
              <a:rPr lang="ru-RU" b="1" dirty="0"/>
              <a:t> </a:t>
            </a:r>
            <a:r>
              <a:rPr lang="ru-RU" b="1" dirty="0" err="1"/>
              <a:t>факультеті</a:t>
            </a:r>
            <a:r>
              <a:rPr lang="ru-RU" b="1" dirty="0"/>
              <a:t> </a:t>
            </a:r>
            <a:r>
              <a:rPr lang="ru-RU" b="1" dirty="0" err="1"/>
              <a:t>Київського</a:t>
            </a:r>
            <a:r>
              <a:rPr lang="ru-RU" b="1" dirty="0"/>
              <a:t> </a:t>
            </a:r>
            <a:r>
              <a:rPr lang="ru-RU" b="1" dirty="0" err="1"/>
              <a:t>університету</a:t>
            </a:r>
            <a:r>
              <a:rPr lang="ru-RU" b="1" dirty="0"/>
              <a:t>. Брав участь у </a:t>
            </a:r>
            <a:r>
              <a:rPr lang="ru-RU" b="1" dirty="0" err="1"/>
              <a:t>діяльності</a:t>
            </a:r>
            <a:r>
              <a:rPr lang="ru-RU" b="1" dirty="0"/>
              <a:t> </a:t>
            </a:r>
            <a:r>
              <a:rPr lang="ru-RU" b="1" dirty="0" err="1"/>
              <a:t>Революційної</a:t>
            </a:r>
            <a:r>
              <a:rPr lang="ru-RU" b="1" dirty="0"/>
              <a:t> </a:t>
            </a:r>
            <a:r>
              <a:rPr lang="ru-RU" b="1" dirty="0" err="1"/>
              <a:t>української</a:t>
            </a:r>
            <a:r>
              <a:rPr lang="ru-RU" b="1" dirty="0"/>
              <a:t> </a:t>
            </a:r>
            <a:r>
              <a:rPr lang="ru-RU" b="1" dirty="0" err="1"/>
              <a:t>партії</a:t>
            </a:r>
            <a:r>
              <a:rPr lang="ru-RU" b="1" dirty="0"/>
              <a:t>, </a:t>
            </a:r>
            <a:r>
              <a:rPr lang="ru-RU" b="1" dirty="0" err="1"/>
              <a:t>потім</a:t>
            </a:r>
            <a:r>
              <a:rPr lang="ru-RU" b="1" dirty="0"/>
              <a:t> УСДРП.</a:t>
            </a:r>
            <a:endParaRPr lang="ru-RU" dirty="0"/>
          </a:p>
        </p:txBody>
      </p:sp>
      <p:pic>
        <p:nvPicPr>
          <p:cNvPr id="1026" name="Picture 2" descr="C:\Users\liza\Desktop\3599-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2164223"/>
            <a:ext cx="2911574" cy="34691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365555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3610744" cy="5907056"/>
          </a:xfrm>
        </p:spPr>
        <p:txBody>
          <a:bodyPr/>
          <a:lstStyle/>
          <a:p>
            <a:pPr marL="0" indent="0">
              <a:buNone/>
            </a:pPr>
            <a:r>
              <a:rPr lang="ru-RU" dirty="0" err="1"/>
              <a:t>Батько</a:t>
            </a:r>
            <a:r>
              <a:rPr lang="ru-RU" dirty="0"/>
              <a:t>, </a:t>
            </a:r>
            <a:r>
              <a:rPr lang="ru-RU" dirty="0" err="1"/>
              <a:t>К</a:t>
            </a:r>
            <a:r>
              <a:rPr lang="ru-RU" dirty="0" err="1" smtClean="0"/>
              <a:t>ирило</a:t>
            </a:r>
            <a:r>
              <a:rPr lang="ru-RU" dirty="0" smtClean="0"/>
              <a:t> </a:t>
            </a:r>
            <a:r>
              <a:rPr lang="ru-RU" dirty="0" err="1"/>
              <a:t>Васильович</a:t>
            </a:r>
            <a:r>
              <a:rPr lang="ru-RU" dirty="0"/>
              <a:t>, </a:t>
            </a:r>
            <a:r>
              <a:rPr lang="ru-RU" dirty="0" err="1"/>
              <a:t>безземельний</a:t>
            </a:r>
            <a:r>
              <a:rPr lang="ru-RU" dirty="0"/>
              <a:t> селянин, </a:t>
            </a:r>
            <a:r>
              <a:rPr lang="ru-RU" dirty="0" err="1"/>
              <a:t>був</a:t>
            </a:r>
            <a:r>
              <a:rPr lang="ru-RU" dirty="0"/>
              <a:t> наймитом при </a:t>
            </a:r>
            <a:r>
              <a:rPr lang="ru-RU" dirty="0" err="1"/>
              <a:t>економії</a:t>
            </a:r>
            <a:r>
              <a:rPr lang="ru-RU" dirty="0"/>
              <a:t> </a:t>
            </a:r>
            <a:r>
              <a:rPr lang="ru-RU" dirty="0" err="1"/>
              <a:t>поміщика</a:t>
            </a:r>
            <a:r>
              <a:rPr lang="ru-RU" dirty="0"/>
              <a:t> </a:t>
            </a:r>
            <a:r>
              <a:rPr lang="ru-RU" dirty="0" err="1"/>
              <a:t>Бодіско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dirty="0" err="1"/>
              <a:t>Мати</a:t>
            </a:r>
            <a:r>
              <a:rPr lang="ru-RU" dirty="0"/>
              <a:t>, </a:t>
            </a:r>
            <a:r>
              <a:rPr lang="ru-RU" dirty="0" err="1"/>
              <a:t>Докія</a:t>
            </a:r>
            <a:r>
              <a:rPr lang="ru-RU" dirty="0"/>
              <a:t> Павленко,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першого</a:t>
            </a:r>
            <a:r>
              <a:rPr lang="ru-RU" dirty="0"/>
              <a:t> </a:t>
            </a:r>
            <a:r>
              <a:rPr lang="ru-RU" dirty="0" err="1"/>
              <a:t>шлюбу</a:t>
            </a:r>
            <a:r>
              <a:rPr lang="ru-RU" dirty="0"/>
              <a:t> </a:t>
            </a:r>
            <a:r>
              <a:rPr lang="ru-RU" dirty="0" err="1"/>
              <a:t>вже</a:t>
            </a:r>
            <a:r>
              <a:rPr lang="ru-RU" dirty="0"/>
              <a:t> мала </a:t>
            </a:r>
            <a:r>
              <a:rPr lang="ru-RU" dirty="0" err="1"/>
              <a:t>трьох</a:t>
            </a:r>
            <a:r>
              <a:rPr lang="ru-RU" dirty="0"/>
              <a:t> </a:t>
            </a:r>
            <a:r>
              <a:rPr lang="ru-RU" dirty="0" err="1"/>
              <a:t>дітей</a:t>
            </a:r>
            <a:r>
              <a:rPr lang="ru-RU" dirty="0"/>
              <a:t> - </a:t>
            </a:r>
            <a:r>
              <a:rPr lang="ru-RU" dirty="0" err="1"/>
              <a:t>Андрія</a:t>
            </a:r>
            <a:r>
              <a:rPr lang="ru-RU" dirty="0"/>
              <a:t>, Василя, </a:t>
            </a:r>
            <a:r>
              <a:rPr lang="ru-RU" dirty="0" err="1"/>
              <a:t>Марію</a:t>
            </a:r>
            <a:r>
              <a:rPr lang="ru-RU" dirty="0"/>
              <a:t>.</a:t>
            </a:r>
          </a:p>
        </p:txBody>
      </p:sp>
      <p:pic>
        <p:nvPicPr>
          <p:cNvPr id="2050" name="Picture 2" descr="C:\Users\liza\Desktop\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404664"/>
            <a:ext cx="3482752" cy="5415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06155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332656"/>
            <a:ext cx="7588696" cy="612308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 smtClean="0"/>
              <a:t>○</a:t>
            </a:r>
            <a:r>
              <a:rPr lang="ru-RU" dirty="0"/>
              <a:t> </a:t>
            </a:r>
            <a:r>
              <a:rPr lang="ru-RU" dirty="0" err="1"/>
              <a:t>Хлопця</a:t>
            </a:r>
            <a:r>
              <a:rPr lang="ru-RU" dirty="0"/>
              <a:t> </a:t>
            </a:r>
            <a:r>
              <a:rPr lang="ru-RU" dirty="0" err="1"/>
              <a:t>оточував</a:t>
            </a:r>
            <a:r>
              <a:rPr lang="ru-RU" dirty="0"/>
              <a:t> </a:t>
            </a:r>
            <a:r>
              <a:rPr lang="ru-RU" dirty="0" err="1"/>
              <a:t>строкатий</a:t>
            </a:r>
            <a:r>
              <a:rPr lang="ru-RU" dirty="0"/>
              <a:t> </a:t>
            </a:r>
            <a:r>
              <a:rPr lang="ru-RU" dirty="0" err="1"/>
              <a:t>світ</a:t>
            </a:r>
            <a:r>
              <a:rPr lang="ru-RU" dirty="0"/>
              <a:t>, і </a:t>
            </a:r>
            <a:r>
              <a:rPr lang="ru-RU" dirty="0" err="1"/>
              <a:t>враження</a:t>
            </a:r>
            <a:r>
              <a:rPr lang="ru-RU" dirty="0"/>
              <a:t> </a:t>
            </a:r>
            <a:r>
              <a:rPr lang="ru-RU" dirty="0" err="1"/>
              <a:t>дитинства</a:t>
            </a:r>
            <a:r>
              <a:rPr lang="ru-RU" dirty="0"/>
              <a:t>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/>
              <a:t>настільки</a:t>
            </a:r>
            <a:r>
              <a:rPr lang="ru-RU" dirty="0"/>
              <a:t> </a:t>
            </a:r>
            <a:r>
              <a:rPr lang="ru-RU" dirty="0" err="1"/>
              <a:t>сильними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пізніше</a:t>
            </a:r>
            <a:r>
              <a:rPr lang="ru-RU" dirty="0"/>
              <a:t> </a:t>
            </a:r>
            <a:r>
              <a:rPr lang="ru-RU" dirty="0" err="1"/>
              <a:t>він</a:t>
            </a:r>
            <a:r>
              <a:rPr lang="ru-RU" dirty="0"/>
              <a:t> так </a:t>
            </a:r>
            <a:r>
              <a:rPr lang="ru-RU" dirty="0" err="1"/>
              <a:t>напише</a:t>
            </a:r>
            <a:r>
              <a:rPr lang="ru-RU" dirty="0"/>
              <a:t>: "Ви </a:t>
            </a:r>
            <a:r>
              <a:rPr lang="ru-RU" dirty="0" err="1"/>
              <a:t>уявіть</a:t>
            </a:r>
            <a:r>
              <a:rPr lang="ru-RU" dirty="0"/>
              <a:t> </a:t>
            </a:r>
            <a:r>
              <a:rPr lang="ru-RU" dirty="0" err="1"/>
              <a:t>собі</a:t>
            </a:r>
            <a:r>
              <a:rPr lang="ru-RU" dirty="0"/>
              <a:t>: я </a:t>
            </a:r>
            <a:r>
              <a:rPr lang="ru-RU" dirty="0" err="1"/>
              <a:t>родився</a:t>
            </a:r>
            <a:r>
              <a:rPr lang="ru-RU" dirty="0"/>
              <a:t> в степах. Ви </a:t>
            </a:r>
            <a:r>
              <a:rPr lang="ru-RU" dirty="0" err="1"/>
              <a:t>розумієте</a:t>
            </a:r>
            <a:r>
              <a:rPr lang="ru-RU" dirty="0"/>
              <a:t>, добре </a:t>
            </a:r>
            <a:r>
              <a:rPr lang="ru-RU" dirty="0" err="1"/>
              <a:t>розумієте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то значить "в степах?" Там, перш </a:t>
            </a:r>
            <a:r>
              <a:rPr lang="ru-RU" dirty="0" err="1"/>
              <a:t>усього</a:t>
            </a:r>
            <a:r>
              <a:rPr lang="ru-RU" dirty="0"/>
              <a:t>, </a:t>
            </a:r>
            <a:r>
              <a:rPr lang="ru-RU" dirty="0" err="1"/>
              <a:t>немає</a:t>
            </a:r>
            <a:r>
              <a:rPr lang="ru-RU" dirty="0"/>
              <a:t> </a:t>
            </a:r>
            <a:r>
              <a:rPr lang="ru-RU" dirty="0" err="1"/>
              <a:t>хапливості</a:t>
            </a:r>
            <a:r>
              <a:rPr lang="ru-RU" dirty="0"/>
              <a:t>. Там люди, </a:t>
            </a:r>
            <a:r>
              <a:rPr lang="ru-RU" dirty="0" err="1"/>
              <a:t>наприклад</a:t>
            </a:r>
            <a:r>
              <a:rPr lang="ru-RU" dirty="0"/>
              <a:t>, </a:t>
            </a:r>
            <a:r>
              <a:rPr lang="ru-RU" dirty="0" err="1"/>
              <a:t>їздять</a:t>
            </a:r>
            <a:r>
              <a:rPr lang="ru-RU" dirty="0"/>
              <a:t> волами. </a:t>
            </a:r>
            <a:r>
              <a:rPr lang="ru-RU" dirty="0" err="1"/>
              <a:t>Запряжуть</a:t>
            </a:r>
            <a:r>
              <a:rPr lang="ru-RU" dirty="0"/>
              <a:t> у великий, </a:t>
            </a:r>
            <a:r>
              <a:rPr lang="ru-RU" dirty="0" err="1"/>
              <a:t>поважний</a:t>
            </a:r>
            <a:r>
              <a:rPr lang="ru-RU" dirty="0"/>
              <a:t> </a:t>
            </a:r>
            <a:r>
              <a:rPr lang="ru-RU" dirty="0" err="1"/>
              <a:t>віз</a:t>
            </a:r>
            <a:r>
              <a:rPr lang="ru-RU" dirty="0"/>
              <a:t> пару </a:t>
            </a:r>
            <a:r>
              <a:rPr lang="ru-RU" dirty="0" err="1"/>
              <a:t>волів</a:t>
            </a:r>
            <a:r>
              <a:rPr lang="ru-RU" dirty="0"/>
              <a:t>, </a:t>
            </a:r>
            <a:r>
              <a:rPr lang="ru-RU" dirty="0" err="1"/>
              <a:t>покладуть</a:t>
            </a:r>
            <a:r>
              <a:rPr lang="ru-RU" dirty="0"/>
              <a:t> </a:t>
            </a:r>
            <a:r>
              <a:rPr lang="ru-RU" dirty="0" err="1"/>
              <a:t>надію</a:t>
            </a:r>
            <a:r>
              <a:rPr lang="ru-RU" dirty="0"/>
              <a:t> на Бога і </a:t>
            </a:r>
            <a:r>
              <a:rPr lang="ru-RU" dirty="0" err="1"/>
              <a:t>їдуть</a:t>
            </a:r>
            <a:r>
              <a:rPr lang="ru-RU" dirty="0"/>
              <a:t>. Воли </a:t>
            </a:r>
            <a:r>
              <a:rPr lang="ru-RU" dirty="0" err="1"/>
              <a:t>собі</a:t>
            </a:r>
            <a:r>
              <a:rPr lang="ru-RU" dirty="0"/>
              <a:t> </a:t>
            </a:r>
            <a:r>
              <a:rPr lang="ru-RU" dirty="0" err="1"/>
              <a:t>ступають</a:t>
            </a:r>
            <a:r>
              <a:rPr lang="ru-RU" dirty="0"/>
              <a:t>, земля ходить круг </a:t>
            </a:r>
            <a:r>
              <a:rPr lang="ru-RU" dirty="0" err="1"/>
              <a:t>сонця</a:t>
            </a:r>
            <a:r>
              <a:rPr lang="ru-RU" dirty="0"/>
              <a:t>, </a:t>
            </a:r>
            <a:r>
              <a:rPr lang="ru-RU" dirty="0" err="1"/>
              <a:t>планети</a:t>
            </a:r>
            <a:r>
              <a:rPr lang="ru-RU" dirty="0"/>
              <a:t> </a:t>
            </a:r>
            <a:r>
              <a:rPr lang="ru-RU" dirty="0" err="1"/>
              <a:t>творять</a:t>
            </a:r>
            <a:r>
              <a:rPr lang="ru-RU" dirty="0"/>
              <a:t> свою путь, а </a:t>
            </a:r>
            <a:r>
              <a:rPr lang="ru-RU" dirty="0" err="1"/>
              <a:t>чоловік</a:t>
            </a:r>
            <a:r>
              <a:rPr lang="ru-RU" dirty="0"/>
              <a:t> </a:t>
            </a:r>
            <a:r>
              <a:rPr lang="ru-RU" dirty="0" err="1"/>
              <a:t>лежить</a:t>
            </a:r>
            <a:r>
              <a:rPr lang="ru-RU" dirty="0"/>
              <a:t> на </a:t>
            </a:r>
            <a:r>
              <a:rPr lang="ru-RU" dirty="0" err="1"/>
              <a:t>возі</a:t>
            </a:r>
            <a:r>
              <a:rPr lang="ru-RU" dirty="0"/>
              <a:t> і </a:t>
            </a:r>
            <a:r>
              <a:rPr lang="ru-RU" dirty="0" err="1"/>
              <a:t>їде</a:t>
            </a:r>
            <a:r>
              <a:rPr lang="ru-RU" dirty="0"/>
              <a:t>. </a:t>
            </a:r>
            <a:r>
              <a:rPr lang="ru-RU" dirty="0" err="1"/>
              <a:t>Трохи</a:t>
            </a:r>
            <a:r>
              <a:rPr lang="ru-RU" dirty="0"/>
              <a:t> </a:t>
            </a:r>
            <a:r>
              <a:rPr lang="ru-RU" dirty="0" err="1"/>
              <a:t>засне</a:t>
            </a:r>
            <a:r>
              <a:rPr lang="ru-RU" dirty="0"/>
              <a:t>, </a:t>
            </a:r>
            <a:r>
              <a:rPr lang="ru-RU" dirty="0" err="1"/>
              <a:t>трохи</a:t>
            </a:r>
            <a:r>
              <a:rPr lang="ru-RU" dirty="0"/>
              <a:t> </a:t>
            </a:r>
            <a:r>
              <a:rPr lang="ru-RU" dirty="0" err="1"/>
              <a:t>підкусить</a:t>
            </a:r>
            <a:r>
              <a:rPr lang="ru-RU" dirty="0"/>
              <a:t>, </a:t>
            </a:r>
            <a:r>
              <a:rPr lang="ru-RU" dirty="0" err="1"/>
              <a:t>пройдеться</a:t>
            </a:r>
            <a:r>
              <a:rPr lang="ru-RU" dirty="0"/>
              <a:t> з </a:t>
            </a:r>
            <a:r>
              <a:rPr lang="ru-RU" dirty="0" err="1"/>
              <a:t>батіжком</a:t>
            </a:r>
            <a:r>
              <a:rPr lang="ru-RU" dirty="0"/>
              <a:t> наперед, </a:t>
            </a:r>
            <a:r>
              <a:rPr lang="ru-RU" dirty="0" err="1"/>
              <a:t>підожде</a:t>
            </a:r>
            <a:r>
              <a:rPr lang="ru-RU" dirty="0"/>
              <a:t> </a:t>
            </a:r>
            <a:r>
              <a:rPr lang="ru-RU" dirty="0" err="1"/>
              <a:t>волів</a:t>
            </a:r>
            <a:r>
              <a:rPr lang="ru-RU" dirty="0"/>
              <a:t>, </a:t>
            </a:r>
            <a:r>
              <a:rPr lang="ru-RU" dirty="0" err="1"/>
              <a:t>крикне</a:t>
            </a:r>
            <a:r>
              <a:rPr lang="ru-RU" dirty="0"/>
              <a:t> </a:t>
            </a:r>
            <a:r>
              <a:rPr lang="ru-RU" dirty="0" err="1"/>
              <a:t>задумливо</a:t>
            </a:r>
            <a:r>
              <a:rPr lang="ru-RU" dirty="0"/>
              <a:t> "гей!" і </a:t>
            </a:r>
            <a:r>
              <a:rPr lang="ru-RU" dirty="0" err="1"/>
              <a:t>знов</a:t>
            </a:r>
            <a:r>
              <a:rPr lang="ru-RU" dirty="0"/>
              <a:t> </a:t>
            </a:r>
            <a:r>
              <a:rPr lang="ru-RU" dirty="0" err="1"/>
              <a:t>собі</a:t>
            </a:r>
            <a:r>
              <a:rPr lang="ru-RU" dirty="0"/>
              <a:t> </a:t>
            </a:r>
            <a:r>
              <a:rPr lang="ru-RU" dirty="0" err="1"/>
              <a:t>поважно</a:t>
            </a:r>
            <a:r>
              <a:rPr lang="ru-RU" dirty="0"/>
              <a:t> </a:t>
            </a:r>
            <a:r>
              <a:rPr lang="ru-RU" dirty="0" err="1"/>
              <a:t>піде</a:t>
            </a:r>
            <a:r>
              <a:rPr lang="ru-RU" dirty="0"/>
              <a:t> </a:t>
            </a:r>
            <a:r>
              <a:rPr lang="ru-RU" dirty="0" err="1"/>
              <a:t>уперед</a:t>
            </a:r>
            <a:r>
              <a:rPr lang="ru-RU" dirty="0"/>
              <a:t>...</a:t>
            </a:r>
            <a:br>
              <a:rPr lang="ru-RU" dirty="0"/>
            </a:b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○А </a:t>
            </a:r>
            <a:r>
              <a:rPr lang="ru-RU" dirty="0" err="1"/>
              <a:t>навкруги</a:t>
            </a:r>
            <a:r>
              <a:rPr lang="ru-RU" dirty="0"/>
              <a:t> </a:t>
            </a:r>
            <a:r>
              <a:rPr lang="ru-RU" dirty="0" err="1"/>
              <a:t>теплий</a:t>
            </a:r>
            <a:r>
              <a:rPr lang="ru-RU" dirty="0"/>
              <a:t> степ та </a:t>
            </a:r>
            <a:r>
              <a:rPr lang="ru-RU" dirty="0" err="1"/>
              <a:t>могили</a:t>
            </a:r>
            <a:r>
              <a:rPr lang="ru-RU" dirty="0"/>
              <a:t>, усе степ та </a:t>
            </a:r>
            <a:r>
              <a:rPr lang="ru-RU" dirty="0" err="1"/>
              <a:t>могили</a:t>
            </a:r>
            <a:r>
              <a:rPr lang="ru-RU" dirty="0"/>
              <a:t>. А над могилами </a:t>
            </a:r>
            <a:r>
              <a:rPr lang="ru-RU" dirty="0" err="1"/>
              <a:t>вгорі</a:t>
            </a:r>
            <a:r>
              <a:rPr lang="ru-RU" dirty="0"/>
              <a:t> кругами </a:t>
            </a:r>
            <a:r>
              <a:rPr lang="ru-RU" dirty="0" err="1"/>
              <a:t>плавають</a:t>
            </a:r>
            <a:r>
              <a:rPr lang="ru-RU" dirty="0"/>
              <a:t> </a:t>
            </a:r>
            <a:r>
              <a:rPr lang="ru-RU" dirty="0" err="1"/>
              <a:t>шуліки</a:t>
            </a:r>
            <a:r>
              <a:rPr lang="ru-RU" dirty="0"/>
              <a:t>; часами, як по дроту, в ярок спуститься </a:t>
            </a:r>
            <a:r>
              <a:rPr lang="ru-RU" dirty="0" err="1"/>
              <a:t>чорногуз</a:t>
            </a:r>
            <a:r>
              <a:rPr lang="ru-RU" dirty="0"/>
              <a:t>, </a:t>
            </a:r>
            <a:r>
              <a:rPr lang="ru-RU" dirty="0" err="1"/>
              <a:t>м'яко</a:t>
            </a:r>
            <a:r>
              <a:rPr lang="ru-RU" dirty="0"/>
              <a:t>, </a:t>
            </a:r>
            <a:r>
              <a:rPr lang="ru-RU" dirty="0" err="1"/>
              <a:t>поважно</a:t>
            </a:r>
            <a:r>
              <a:rPr lang="ru-RU" dirty="0"/>
              <a:t>, не </a:t>
            </a:r>
            <a:r>
              <a:rPr lang="ru-RU" dirty="0" err="1"/>
              <a:t>хапаючись</a:t>
            </a:r>
            <a:r>
              <a:rPr lang="ru-RU" dirty="0"/>
              <a:t>. Там нема </a:t>
            </a:r>
            <a:r>
              <a:rPr lang="ru-RU" dirty="0" err="1"/>
              <a:t>хапливості</a:t>
            </a:r>
            <a:r>
              <a:rPr lang="ru-RU" dirty="0"/>
              <a:t>. Там </a:t>
            </a:r>
            <a:r>
              <a:rPr lang="ru-RU" dirty="0" err="1"/>
              <a:t>кожний</a:t>
            </a:r>
            <a:r>
              <a:rPr lang="ru-RU" dirty="0"/>
              <a:t> </a:t>
            </a:r>
            <a:r>
              <a:rPr lang="ru-RU" dirty="0" err="1"/>
              <a:t>знає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скільки</a:t>
            </a:r>
            <a:r>
              <a:rPr lang="ru-RU" dirty="0"/>
              <a:t> не </a:t>
            </a:r>
            <a:r>
              <a:rPr lang="ru-RU" dirty="0" err="1"/>
              <a:t>хапайся</a:t>
            </a:r>
            <a:r>
              <a:rPr lang="ru-RU" dirty="0"/>
              <a:t> буде небо, та степ, та </a:t>
            </a:r>
            <a:r>
              <a:rPr lang="ru-RU" dirty="0" err="1"/>
              <a:t>могили</a:t>
            </a:r>
            <a:r>
              <a:rPr lang="ru-RU" dirty="0"/>
              <a:t>. І тому </a:t>
            </a:r>
            <a:r>
              <a:rPr lang="ru-RU" dirty="0" err="1"/>
              <a:t>чоловік</a:t>
            </a:r>
            <a:r>
              <a:rPr lang="ru-RU" dirty="0"/>
              <a:t> </a:t>
            </a:r>
            <a:r>
              <a:rPr lang="ru-RU" dirty="0" err="1"/>
              <a:t>собі</a:t>
            </a:r>
            <a:r>
              <a:rPr lang="ru-RU" dirty="0"/>
              <a:t> </a:t>
            </a:r>
            <a:r>
              <a:rPr lang="ru-RU" dirty="0" err="1"/>
              <a:t>йде</a:t>
            </a:r>
            <a:r>
              <a:rPr lang="ru-RU" dirty="0"/>
              <a:t>, не </a:t>
            </a:r>
            <a:r>
              <a:rPr lang="ru-RU" dirty="0" err="1"/>
              <a:t>псуючи</a:t>
            </a:r>
            <a:r>
              <a:rPr lang="ru-RU" dirty="0"/>
              <a:t> </a:t>
            </a:r>
            <a:r>
              <a:rPr lang="ru-RU" dirty="0" err="1"/>
              <a:t>крові</a:t>
            </a:r>
            <a:r>
              <a:rPr lang="ru-RU" dirty="0"/>
              <a:t> </a:t>
            </a:r>
            <a:r>
              <a:rPr lang="ru-RU" dirty="0" err="1"/>
              <a:t>хапливістю</a:t>
            </a:r>
            <a:r>
              <a:rPr lang="ru-RU" dirty="0"/>
              <a:t>, і </a:t>
            </a:r>
            <a:r>
              <a:rPr lang="ru-RU" dirty="0" err="1"/>
              <a:t>нарешті</a:t>
            </a:r>
            <a:r>
              <a:rPr lang="ru-RU" dirty="0"/>
              <a:t> </a:t>
            </a:r>
            <a:r>
              <a:rPr lang="ru-RU" dirty="0" err="1"/>
              <a:t>приїжджає</a:t>
            </a:r>
            <a:r>
              <a:rPr lang="ru-RU" dirty="0"/>
              <a:t> </a:t>
            </a:r>
            <a:r>
              <a:rPr lang="ru-RU" dirty="0" err="1"/>
              <a:t>туди</a:t>
            </a:r>
            <a:r>
              <a:rPr lang="ru-RU" dirty="0"/>
              <a:t>, </a:t>
            </a:r>
            <a:r>
              <a:rPr lang="ru-RU" dirty="0" err="1"/>
              <a:t>куди</a:t>
            </a:r>
            <a:r>
              <a:rPr lang="ru-RU" dirty="0"/>
              <a:t> </a:t>
            </a:r>
            <a:r>
              <a:rPr lang="ru-RU" dirty="0" err="1"/>
              <a:t>йому</a:t>
            </a:r>
            <a:r>
              <a:rPr lang="ru-RU" dirty="0"/>
              <a:t> треба.</a:t>
            </a:r>
            <a:br>
              <a:rPr lang="ru-RU" dirty="0"/>
            </a:br>
            <a:r>
              <a:rPr lang="ru-RU" dirty="0" err="1"/>
              <a:t>Отже</a:t>
            </a:r>
            <a:r>
              <a:rPr lang="ru-RU" dirty="0"/>
              <a:t>, я </a:t>
            </a:r>
            <a:r>
              <a:rPr lang="ru-RU" dirty="0" err="1"/>
              <a:t>виріс</a:t>
            </a:r>
            <a:r>
              <a:rPr lang="ru-RU" dirty="0"/>
              <a:t> у тих степах, з </a:t>
            </a:r>
            <a:r>
              <a:rPr lang="ru-RU" dirty="0" err="1"/>
              <a:t>тими</a:t>
            </a:r>
            <a:r>
              <a:rPr lang="ru-RU" dirty="0"/>
              <a:t> волами, </a:t>
            </a:r>
            <a:r>
              <a:rPr lang="ru-RU" dirty="0" err="1"/>
              <a:t>шуліками</a:t>
            </a:r>
            <a:r>
              <a:rPr lang="ru-RU" dirty="0"/>
              <a:t>, </a:t>
            </a:r>
            <a:r>
              <a:rPr lang="ru-RU" dirty="0" err="1"/>
              <a:t>задуманими</a:t>
            </a:r>
            <a:r>
              <a:rPr lang="ru-RU" dirty="0"/>
              <a:t> могилами. </a:t>
            </a:r>
            <a:r>
              <a:rPr lang="ru-RU" dirty="0" err="1"/>
              <a:t>Вечорами</a:t>
            </a:r>
            <a:r>
              <a:rPr lang="ru-RU" dirty="0"/>
              <a:t> я </a:t>
            </a:r>
            <a:r>
              <a:rPr lang="ru-RU" dirty="0" err="1"/>
              <a:t>слухав</a:t>
            </a:r>
            <a:r>
              <a:rPr lang="ru-RU" dirty="0"/>
              <a:t>, як </a:t>
            </a:r>
            <a:r>
              <a:rPr lang="ru-RU" dirty="0" err="1"/>
              <a:t>співали</a:t>
            </a:r>
            <a:r>
              <a:rPr lang="ru-RU" dirty="0"/>
              <a:t> </a:t>
            </a:r>
            <a:r>
              <a:rPr lang="ru-RU" dirty="0" err="1"/>
              <a:t>журавлі</a:t>
            </a:r>
            <a:r>
              <a:rPr lang="ru-RU" dirty="0"/>
              <a:t> </a:t>
            </a:r>
            <a:r>
              <a:rPr lang="ru-RU" dirty="0" err="1"/>
              <a:t>біля</a:t>
            </a:r>
            <a:r>
              <a:rPr lang="ru-RU" dirty="0"/>
              <a:t> </a:t>
            </a:r>
            <a:r>
              <a:rPr lang="ru-RU" dirty="0" err="1"/>
              <a:t>криниць</a:t>
            </a:r>
            <a:r>
              <a:rPr lang="ru-RU" dirty="0"/>
              <a:t> у ярах, а </a:t>
            </a:r>
            <a:r>
              <a:rPr lang="ru-RU" dirty="0" err="1"/>
              <a:t>удень</a:t>
            </a:r>
            <a:r>
              <a:rPr lang="ru-RU" dirty="0"/>
              <a:t> ширина </a:t>
            </a:r>
            <a:r>
              <a:rPr lang="ru-RU" dirty="0" err="1"/>
              <a:t>степів</a:t>
            </a:r>
            <a:r>
              <a:rPr lang="ru-RU" dirty="0"/>
              <a:t> </a:t>
            </a:r>
            <a:r>
              <a:rPr lang="ru-RU" dirty="0" err="1"/>
              <a:t>навівала</a:t>
            </a:r>
            <a:r>
              <a:rPr lang="ru-RU" dirty="0"/>
              <a:t> </a:t>
            </a:r>
            <a:r>
              <a:rPr lang="ru-RU" dirty="0" err="1"/>
              <a:t>сум</a:t>
            </a:r>
            <a:r>
              <a:rPr lang="ru-RU" dirty="0"/>
              <a:t> </a:t>
            </a:r>
            <a:r>
              <a:rPr lang="ru-RU" dirty="0" err="1"/>
              <a:t>безкрайності</a:t>
            </a:r>
            <a:r>
              <a:rPr lang="ru-RU" dirty="0"/>
              <a:t>. В тих </a:t>
            </a:r>
            <a:r>
              <a:rPr lang="ru-RU" dirty="0" err="1"/>
              <a:t>теплих</a:t>
            </a:r>
            <a:r>
              <a:rPr lang="ru-RU" dirty="0"/>
              <a:t> степах </a:t>
            </a:r>
            <a:r>
              <a:rPr lang="ru-RU" dirty="0" err="1"/>
              <a:t>виробилась</a:t>
            </a:r>
            <a:r>
              <a:rPr lang="ru-RU" dirty="0"/>
              <a:t> кров моя і душа моя." </a:t>
            </a:r>
          </a:p>
        </p:txBody>
      </p:sp>
    </p:spTree>
    <p:extLst>
      <p:ext uri="{BB962C8B-B14F-4D97-AF65-F5344CB8AC3E}">
        <p14:creationId xmlns:p14="http://schemas.microsoft.com/office/powerpoint/2010/main" val="2907480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60648"/>
            <a:ext cx="5338936" cy="619508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 err="1"/>
              <a:t>Дитинство</a:t>
            </a:r>
            <a:r>
              <a:rPr lang="ru-RU" dirty="0"/>
              <a:t> </a:t>
            </a:r>
            <a:r>
              <a:rPr lang="ru-RU" dirty="0" err="1"/>
              <a:t>Володимира</a:t>
            </a:r>
            <a:r>
              <a:rPr lang="ru-RU" dirty="0"/>
              <a:t> </a:t>
            </a:r>
            <a:r>
              <a:rPr lang="ru-RU" dirty="0" err="1"/>
              <a:t>Винниченка</a:t>
            </a:r>
            <a:r>
              <a:rPr lang="ru-RU" dirty="0"/>
              <a:t> </a:t>
            </a:r>
            <a:r>
              <a:rPr lang="ru-RU" dirty="0" err="1"/>
              <a:t>частково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відтворити</a:t>
            </a:r>
            <a:r>
              <a:rPr lang="ru-RU" dirty="0"/>
              <a:t> з </a:t>
            </a:r>
            <a:r>
              <a:rPr lang="ru-RU" dirty="0" err="1"/>
              <a:t>розповідей</a:t>
            </a:r>
            <a:r>
              <a:rPr lang="ru-RU" dirty="0"/>
              <a:t> </a:t>
            </a:r>
            <a:r>
              <a:rPr lang="ru-RU" dirty="0" err="1"/>
              <a:t>матері</a:t>
            </a:r>
            <a:r>
              <a:rPr lang="ru-RU" dirty="0"/>
              <a:t> </a:t>
            </a:r>
            <a:r>
              <a:rPr lang="ru-RU" dirty="0" err="1"/>
              <a:t>письменника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dirty="0" err="1"/>
              <a:t>Йдеться</a:t>
            </a:r>
            <a:r>
              <a:rPr lang="ru-RU" dirty="0"/>
              <a:t> в них про </a:t>
            </a:r>
            <a:r>
              <a:rPr lang="ru-RU" dirty="0" err="1"/>
              <a:t>найбільш</a:t>
            </a:r>
            <a:r>
              <a:rPr lang="ru-RU" dirty="0"/>
              <a:t> </a:t>
            </a:r>
            <a:r>
              <a:rPr lang="ru-RU" dirty="0" err="1"/>
              <a:t>ранню</a:t>
            </a:r>
            <a:r>
              <a:rPr lang="ru-RU" dirty="0"/>
              <a:t> пору в </a:t>
            </a:r>
            <a:r>
              <a:rPr lang="ru-RU" dirty="0" err="1"/>
              <a:t>житті</a:t>
            </a:r>
            <a:r>
              <a:rPr lang="ru-RU" dirty="0"/>
              <a:t> </a:t>
            </a:r>
            <a:r>
              <a:rPr lang="ru-RU" dirty="0" err="1"/>
              <a:t>Винниченка</a:t>
            </a:r>
            <a:r>
              <a:rPr lang="ru-RU" dirty="0"/>
              <a:t> -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перші</a:t>
            </a:r>
            <a:r>
              <a:rPr lang="ru-RU" dirty="0"/>
              <a:t> </a:t>
            </a:r>
            <a:r>
              <a:rPr lang="ru-RU" dirty="0" err="1"/>
              <a:t>нахили</a:t>
            </a:r>
            <a:r>
              <a:rPr lang="ru-RU" dirty="0"/>
              <a:t>, </a:t>
            </a:r>
            <a:r>
              <a:rPr lang="ru-RU" dirty="0" err="1"/>
              <a:t>пригоди</a:t>
            </a:r>
            <a:r>
              <a:rPr lang="ru-RU" dirty="0"/>
              <a:t>, </a:t>
            </a:r>
            <a:r>
              <a:rPr lang="ru-RU" dirty="0" err="1"/>
              <a:t>ігри</a:t>
            </a:r>
            <a:r>
              <a:rPr lang="ru-RU" dirty="0"/>
              <a:t>, </a:t>
            </a:r>
            <a:r>
              <a:rPr lang="ru-RU" dirty="0" err="1"/>
              <a:t>оточення</a:t>
            </a:r>
            <a:r>
              <a:rPr lang="ru-RU" dirty="0"/>
              <a:t>. Ось, </a:t>
            </a:r>
            <a:r>
              <a:rPr lang="ru-RU" dirty="0" err="1"/>
              <a:t>скажімо</a:t>
            </a:r>
            <a:r>
              <a:rPr lang="ru-RU" dirty="0"/>
              <a:t>, </a:t>
            </a:r>
            <a:r>
              <a:rPr lang="ru-RU" dirty="0" err="1"/>
              <a:t>опис</a:t>
            </a:r>
            <a:r>
              <a:rPr lang="ru-RU" dirty="0"/>
              <a:t> </a:t>
            </a:r>
            <a:r>
              <a:rPr lang="ru-RU" dirty="0" err="1"/>
              <a:t>родинного</a:t>
            </a:r>
            <a:r>
              <a:rPr lang="ru-RU" dirty="0"/>
              <a:t> "</a:t>
            </a:r>
            <a:r>
              <a:rPr lang="ru-RU" dirty="0" err="1"/>
              <a:t>гнізда</a:t>
            </a:r>
            <a:r>
              <a:rPr lang="ru-RU" dirty="0"/>
              <a:t>" </a:t>
            </a:r>
            <a:r>
              <a:rPr lang="ru-RU" dirty="0" err="1"/>
              <a:t>Винниченків</a:t>
            </a:r>
            <a:r>
              <a:rPr lang="ru-RU" dirty="0"/>
              <a:t>: "</a:t>
            </a:r>
            <a:r>
              <a:rPr lang="ru-RU" dirty="0" err="1"/>
              <a:t>Маленька</a:t>
            </a:r>
            <a:r>
              <a:rPr lang="ru-RU" dirty="0"/>
              <a:t> хата, </a:t>
            </a:r>
            <a:r>
              <a:rPr lang="ru-RU" dirty="0" err="1"/>
              <a:t>власна</a:t>
            </a:r>
            <a:r>
              <a:rPr lang="ru-RU" dirty="0"/>
              <a:t>, в </a:t>
            </a:r>
            <a:r>
              <a:rPr lang="ru-RU" dirty="0" err="1"/>
              <a:t>якій</a:t>
            </a:r>
            <a:r>
              <a:rPr lang="ru-RU" dirty="0"/>
              <a:t> жила родина, на </a:t>
            </a:r>
            <a:r>
              <a:rPr lang="ru-RU" dirty="0" err="1"/>
              <a:t>нижній</a:t>
            </a:r>
            <a:r>
              <a:rPr lang="ru-RU" dirty="0"/>
              <a:t> </a:t>
            </a:r>
            <a:r>
              <a:rPr lang="ru-RU" dirty="0" err="1"/>
              <a:t>вулиці</a:t>
            </a:r>
            <a:r>
              <a:rPr lang="ru-RU" dirty="0"/>
              <a:t>, у </a:t>
            </a:r>
            <a:r>
              <a:rPr lang="ru-RU" dirty="0" err="1"/>
              <a:t>Єлисаветграді</a:t>
            </a:r>
            <a:r>
              <a:rPr lang="ru-RU" dirty="0"/>
              <a:t>, й де </a:t>
            </a:r>
            <a:r>
              <a:rPr lang="ru-RU" dirty="0" err="1"/>
              <a:t>народився</a:t>
            </a:r>
            <a:r>
              <a:rPr lang="ru-RU" dirty="0"/>
              <a:t> </a:t>
            </a:r>
            <a:r>
              <a:rPr lang="ru-RU" dirty="0" err="1"/>
              <a:t>Володимир</a:t>
            </a:r>
            <a:r>
              <a:rPr lang="ru-RU" dirty="0"/>
              <a:t>, мала </a:t>
            </a:r>
            <a:r>
              <a:rPr lang="ru-RU" dirty="0" err="1"/>
              <a:t>двір</a:t>
            </a:r>
            <a:r>
              <a:rPr lang="ru-RU" dirty="0"/>
              <a:t> і садок. У </a:t>
            </a:r>
            <a:r>
              <a:rPr lang="ru-RU" dirty="0" err="1"/>
              <a:t>дворі</a:t>
            </a:r>
            <a:r>
              <a:rPr lang="ru-RU" dirty="0"/>
              <a:t> </a:t>
            </a:r>
            <a:r>
              <a:rPr lang="ru-RU" dirty="0" err="1"/>
              <a:t>були</a:t>
            </a:r>
            <a:r>
              <a:rPr lang="ru-RU" dirty="0"/>
              <a:t> </a:t>
            </a:r>
            <a:r>
              <a:rPr lang="ru-RU" dirty="0" err="1"/>
              <a:t>будівлі</a:t>
            </a:r>
            <a:r>
              <a:rPr lang="ru-RU" dirty="0"/>
              <a:t>, маленький </a:t>
            </a:r>
            <a:r>
              <a:rPr lang="ru-RU" dirty="0" err="1"/>
              <a:t>павільйон</a:t>
            </a:r>
            <a:r>
              <a:rPr lang="ru-RU" dirty="0"/>
              <a:t>, в </a:t>
            </a:r>
            <a:r>
              <a:rPr lang="ru-RU" dirty="0" err="1"/>
              <a:t>якому</a:t>
            </a:r>
            <a:r>
              <a:rPr lang="ru-RU" dirty="0"/>
              <a:t> жили </a:t>
            </a:r>
            <a:r>
              <a:rPr lang="ru-RU" dirty="0" err="1"/>
              <a:t>дві</a:t>
            </a:r>
            <a:r>
              <a:rPr lang="ru-RU" dirty="0"/>
              <a:t> </a:t>
            </a:r>
            <a:r>
              <a:rPr lang="ru-RU" dirty="0" err="1"/>
              <a:t>єврейські</a:t>
            </a:r>
            <a:r>
              <a:rPr lang="ru-RU" dirty="0"/>
              <a:t> </a:t>
            </a:r>
            <a:r>
              <a:rPr lang="ru-RU" dirty="0" err="1"/>
              <a:t>родини</a:t>
            </a:r>
            <a:r>
              <a:rPr lang="ru-RU" dirty="0"/>
              <a:t> з </a:t>
            </a:r>
            <a:r>
              <a:rPr lang="ru-RU" dirty="0" err="1"/>
              <a:t>дітьми</a:t>
            </a:r>
            <a:r>
              <a:rPr lang="ru-RU" dirty="0"/>
              <a:t>, і стояв амбар, де </a:t>
            </a:r>
            <a:r>
              <a:rPr lang="ru-RU" dirty="0" err="1"/>
              <a:t>зсипався</a:t>
            </a:r>
            <a:r>
              <a:rPr lang="ru-RU" dirty="0"/>
              <a:t> </a:t>
            </a:r>
            <a:r>
              <a:rPr lang="ru-RU" dirty="0" err="1"/>
              <a:t>хліб</a:t>
            </a:r>
            <a:r>
              <a:rPr lang="ru-RU" dirty="0"/>
              <a:t> та </a:t>
            </a:r>
            <a:r>
              <a:rPr lang="ru-RU" dirty="0" err="1"/>
              <a:t>тримався</a:t>
            </a:r>
            <a:r>
              <a:rPr lang="ru-RU" dirty="0"/>
              <a:t> коник Мальчик. Були </a:t>
            </a:r>
            <a:r>
              <a:rPr lang="ru-RU" dirty="0" err="1"/>
              <a:t>дві</a:t>
            </a:r>
            <a:r>
              <a:rPr lang="ru-RU" dirty="0"/>
              <a:t> собаки: </a:t>
            </a:r>
            <a:r>
              <a:rPr lang="ru-RU" dirty="0" err="1"/>
              <a:t>Жулька</a:t>
            </a:r>
            <a:r>
              <a:rPr lang="ru-RU" dirty="0"/>
              <a:t> і </a:t>
            </a:r>
            <a:r>
              <a:rPr lang="ru-RU" dirty="0" err="1"/>
              <a:t>Кадон</a:t>
            </a:r>
            <a:r>
              <a:rPr lang="ru-RU" dirty="0" smtClean="0"/>
              <a:t>".</a:t>
            </a:r>
            <a:r>
              <a:rPr lang="ru-RU" dirty="0"/>
              <a:t/>
            </a:r>
            <a:br>
              <a:rPr lang="ru-RU" dirty="0"/>
            </a:br>
            <a:endParaRPr lang="ru-RU" dirty="0" smtClean="0"/>
          </a:p>
          <a:p>
            <a:pPr marL="0" indent="0">
              <a:buNone/>
            </a:pPr>
            <a:r>
              <a:rPr lang="ru-RU" dirty="0" err="1" smtClean="0"/>
              <a:t>Неподалік</a:t>
            </a:r>
            <a:r>
              <a:rPr lang="ru-RU" dirty="0" smtClean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батьківського</a:t>
            </a:r>
            <a:r>
              <a:rPr lang="ru-RU" dirty="0"/>
              <a:t> </a:t>
            </a:r>
            <a:r>
              <a:rPr lang="ru-RU" dirty="0" err="1"/>
              <a:t>будинку</a:t>
            </a:r>
            <a:r>
              <a:rPr lang="ru-RU" dirty="0"/>
              <a:t> - </a:t>
            </a:r>
            <a:r>
              <a:rPr lang="ru-RU" dirty="0" err="1"/>
              <a:t>річка</a:t>
            </a:r>
            <a:r>
              <a:rPr lang="ru-RU" dirty="0"/>
              <a:t> </a:t>
            </a:r>
            <a:r>
              <a:rPr lang="ru-RU" dirty="0" err="1"/>
              <a:t>Інгул</a:t>
            </a:r>
            <a:r>
              <a:rPr lang="ru-RU" dirty="0"/>
              <a:t>, вали </a:t>
            </a:r>
            <a:r>
              <a:rPr lang="ru-RU" dirty="0" err="1"/>
              <a:t>старої</a:t>
            </a:r>
            <a:r>
              <a:rPr lang="ru-RU" dirty="0"/>
              <a:t> </a:t>
            </a:r>
            <a:r>
              <a:rPr lang="ru-RU" dirty="0" err="1"/>
              <a:t>фортеці</a:t>
            </a:r>
            <a:r>
              <a:rPr lang="ru-RU" dirty="0"/>
              <a:t>, великий </a:t>
            </a:r>
            <a:r>
              <a:rPr lang="ru-RU" dirty="0" err="1"/>
              <a:t>міський</a:t>
            </a:r>
            <a:r>
              <a:rPr lang="ru-RU" dirty="0"/>
              <a:t> сад. </a:t>
            </a:r>
            <a:r>
              <a:rPr lang="ru-RU" dirty="0" err="1"/>
              <a:t>Улюблені</a:t>
            </a:r>
            <a:r>
              <a:rPr lang="ru-RU" dirty="0"/>
              <a:t> </a:t>
            </a:r>
            <a:r>
              <a:rPr lang="ru-RU" dirty="0" err="1"/>
              <a:t>місця</a:t>
            </a:r>
            <a:r>
              <a:rPr lang="ru-RU" dirty="0"/>
              <a:t> </a:t>
            </a:r>
            <a:r>
              <a:rPr lang="ru-RU" dirty="0" err="1"/>
              <a:t>дитячих</a:t>
            </a:r>
            <a:r>
              <a:rPr lang="ru-RU" dirty="0"/>
              <a:t> </a:t>
            </a:r>
            <a:r>
              <a:rPr lang="ru-RU" dirty="0" err="1"/>
              <a:t>розваг</a:t>
            </a:r>
            <a:r>
              <a:rPr lang="ru-RU" dirty="0"/>
              <a:t> та </a:t>
            </a:r>
            <a:r>
              <a:rPr lang="ru-RU" dirty="0" err="1"/>
              <a:t>ігор</a:t>
            </a:r>
            <a:r>
              <a:rPr lang="ru-RU" dirty="0"/>
              <a:t>. "</a:t>
            </a:r>
            <a:r>
              <a:rPr lang="ru-RU" dirty="0" err="1"/>
              <a:t>Грали</a:t>
            </a:r>
            <a:r>
              <a:rPr lang="ru-RU" dirty="0"/>
              <a:t> в </a:t>
            </a:r>
            <a:r>
              <a:rPr lang="ru-RU" dirty="0" err="1"/>
              <a:t>ґудзики</a:t>
            </a:r>
            <a:r>
              <a:rPr lang="ru-RU" dirty="0"/>
              <a:t>, </a:t>
            </a:r>
            <a:r>
              <a:rPr lang="ru-RU" dirty="0" err="1"/>
              <a:t>цурки</a:t>
            </a:r>
            <a:r>
              <a:rPr lang="ru-RU" dirty="0"/>
              <a:t>, запускали </a:t>
            </a:r>
            <a:r>
              <a:rPr lang="ru-RU" dirty="0" err="1"/>
              <a:t>голубів</a:t>
            </a:r>
            <a:r>
              <a:rPr lang="ru-RU" dirty="0"/>
              <a:t>, </a:t>
            </a:r>
            <a:r>
              <a:rPr lang="ru-RU" dirty="0" err="1"/>
              <a:t>купалися</a:t>
            </a:r>
            <a:r>
              <a:rPr lang="ru-RU" dirty="0"/>
              <a:t> в </a:t>
            </a:r>
            <a:r>
              <a:rPr lang="ru-RU" dirty="0" err="1"/>
              <a:t>Інгулі</a:t>
            </a:r>
            <a:r>
              <a:rPr lang="ru-RU" dirty="0"/>
              <a:t>, </a:t>
            </a:r>
            <a:r>
              <a:rPr lang="ru-RU" dirty="0" err="1"/>
              <a:t>шукали</a:t>
            </a:r>
            <a:r>
              <a:rPr lang="ru-RU" dirty="0"/>
              <a:t> </a:t>
            </a:r>
            <a:r>
              <a:rPr lang="ru-RU" dirty="0" err="1"/>
              <a:t>пташині</a:t>
            </a:r>
            <a:r>
              <a:rPr lang="ru-RU" dirty="0"/>
              <a:t> </a:t>
            </a:r>
            <a:r>
              <a:rPr lang="ru-RU" dirty="0" err="1"/>
              <a:t>гнізда</a:t>
            </a:r>
            <a:r>
              <a:rPr lang="ru-RU" dirty="0"/>
              <a:t> й </a:t>
            </a:r>
            <a:r>
              <a:rPr lang="ru-RU" dirty="0" err="1"/>
              <a:t>скарби</a:t>
            </a:r>
            <a:r>
              <a:rPr lang="ru-RU" dirty="0"/>
              <a:t>, </a:t>
            </a:r>
            <a:r>
              <a:rPr lang="ru-RU" dirty="0" err="1"/>
              <a:t>каталися</a:t>
            </a:r>
            <a:r>
              <a:rPr lang="ru-RU" dirty="0"/>
              <a:t> на </a:t>
            </a:r>
            <a:r>
              <a:rPr lang="ru-RU" dirty="0" err="1"/>
              <a:t>ковзанах</a:t>
            </a:r>
            <a:r>
              <a:rPr lang="ru-RU" dirty="0"/>
              <a:t>. </a:t>
            </a:r>
            <a:r>
              <a:rPr lang="ru-RU" dirty="0" err="1"/>
              <a:t>Деякі</a:t>
            </a:r>
            <a:r>
              <a:rPr lang="ru-RU" dirty="0"/>
              <a:t> з тих </a:t>
            </a:r>
            <a:r>
              <a:rPr lang="ru-RU" dirty="0" err="1"/>
              <a:t>розваг</a:t>
            </a:r>
            <a:r>
              <a:rPr lang="ru-RU" dirty="0"/>
              <a:t> </a:t>
            </a:r>
            <a:r>
              <a:rPr lang="ru-RU" dirty="0" err="1"/>
              <a:t>були</a:t>
            </a:r>
            <a:r>
              <a:rPr lang="ru-RU" dirty="0"/>
              <a:t> </a:t>
            </a:r>
            <a:r>
              <a:rPr lang="ru-RU" dirty="0" err="1"/>
              <a:t>досить</a:t>
            </a:r>
            <a:r>
              <a:rPr lang="ru-RU" dirty="0"/>
              <a:t> </a:t>
            </a:r>
            <a:r>
              <a:rPr lang="ru-RU" dirty="0" err="1"/>
              <a:t>ризиковані</a:t>
            </a:r>
            <a:r>
              <a:rPr lang="ru-RU" dirty="0"/>
              <a:t>.</a:t>
            </a:r>
          </a:p>
        </p:txBody>
      </p:sp>
      <p:pic>
        <p:nvPicPr>
          <p:cNvPr id="3074" name="Picture 2" descr="C:\Users\liza\Desktop\28.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1556792"/>
            <a:ext cx="2655775" cy="3744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27525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2924944"/>
            <a:ext cx="2736304" cy="3691792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dirty="0" err="1"/>
              <a:t>Перепливаючи</a:t>
            </a:r>
            <a:r>
              <a:rPr lang="ru-RU" dirty="0"/>
              <a:t> </a:t>
            </a:r>
            <a:r>
              <a:rPr lang="ru-RU" dirty="0" err="1"/>
              <a:t>якось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дорослими</a:t>
            </a:r>
            <a:r>
              <a:rPr lang="ru-RU" dirty="0"/>
              <a:t> широкий ставок, </a:t>
            </a:r>
            <a:r>
              <a:rPr lang="ru-RU" dirty="0" err="1"/>
              <a:t>Володимир</a:t>
            </a:r>
            <a:r>
              <a:rPr lang="ru-RU" dirty="0"/>
              <a:t> </a:t>
            </a:r>
            <a:r>
              <a:rPr lang="ru-RU" dirty="0" err="1"/>
              <a:t>ледь</a:t>
            </a:r>
            <a:r>
              <a:rPr lang="ru-RU" dirty="0"/>
              <a:t> не </a:t>
            </a:r>
            <a:r>
              <a:rPr lang="ru-RU" dirty="0" err="1"/>
              <a:t>втопився</a:t>
            </a:r>
            <a:r>
              <a:rPr lang="ru-RU" dirty="0"/>
              <a:t>, але </a:t>
            </a:r>
            <a:r>
              <a:rPr lang="ru-RU" dirty="0" err="1"/>
              <a:t>був</a:t>
            </a:r>
            <a:r>
              <a:rPr lang="ru-RU" dirty="0"/>
              <a:t> </a:t>
            </a:r>
            <a:r>
              <a:rPr lang="ru-RU" dirty="0" err="1"/>
              <a:t>урятований</a:t>
            </a:r>
            <a:r>
              <a:rPr lang="ru-RU" dirty="0"/>
              <a:t> старшими. </a:t>
            </a:r>
            <a:r>
              <a:rPr lang="ru-RU" dirty="0" err="1"/>
              <a:t>Іншого</a:t>
            </a:r>
            <a:r>
              <a:rPr lang="ru-RU" dirty="0"/>
              <a:t> разу мчав верхи на </a:t>
            </a:r>
            <a:r>
              <a:rPr lang="ru-RU" dirty="0" err="1"/>
              <a:t>коні</a:t>
            </a:r>
            <a:r>
              <a:rPr lang="ru-RU" dirty="0"/>
              <a:t> </a:t>
            </a:r>
            <a:r>
              <a:rPr lang="ru-RU" dirty="0" err="1"/>
              <a:t>попереду</a:t>
            </a:r>
            <a:r>
              <a:rPr lang="ru-RU" dirty="0"/>
              <a:t> табуна - </a:t>
            </a:r>
            <a:r>
              <a:rPr lang="ru-RU" dirty="0" err="1"/>
              <a:t>кінь</a:t>
            </a:r>
            <a:r>
              <a:rPr lang="ru-RU" dirty="0"/>
              <a:t> </a:t>
            </a:r>
            <a:r>
              <a:rPr lang="ru-RU" dirty="0" err="1"/>
              <a:t>злякався</a:t>
            </a:r>
            <a:r>
              <a:rPr lang="ru-RU" dirty="0"/>
              <a:t> </a:t>
            </a:r>
            <a:r>
              <a:rPr lang="ru-RU" dirty="0" err="1"/>
              <a:t>чогось</a:t>
            </a:r>
            <a:r>
              <a:rPr lang="ru-RU" dirty="0"/>
              <a:t>, скинув малого вершника. </a:t>
            </a:r>
            <a:r>
              <a:rPr lang="ru-RU" dirty="0" err="1"/>
              <a:t>Пощастило</a:t>
            </a:r>
            <a:r>
              <a:rPr lang="ru-RU" dirty="0"/>
              <a:t>: </a:t>
            </a:r>
            <a:r>
              <a:rPr lang="ru-RU" dirty="0" err="1"/>
              <a:t>коні</a:t>
            </a:r>
            <a:r>
              <a:rPr lang="ru-RU" dirty="0"/>
              <a:t>, </a:t>
            </a:r>
            <a:r>
              <a:rPr lang="ru-RU" dirty="0" err="1"/>
              <a:t>пролітаючи</a:t>
            </a:r>
            <a:r>
              <a:rPr lang="ru-RU" dirty="0"/>
              <a:t> степом, не </a:t>
            </a:r>
            <a:r>
              <a:rPr lang="ru-RU" dirty="0" err="1"/>
              <a:t>зачепили</a:t>
            </a:r>
            <a:r>
              <a:rPr lang="ru-RU" dirty="0"/>
              <a:t> хлопчика </a:t>
            </a:r>
            <a:r>
              <a:rPr lang="ru-RU" dirty="0" err="1"/>
              <a:t>копитами</a:t>
            </a:r>
            <a:r>
              <a:rPr lang="ru-RU" dirty="0"/>
              <a:t>. </a:t>
            </a:r>
            <a:r>
              <a:rPr lang="ru-RU" dirty="0" err="1"/>
              <a:t>Ще</a:t>
            </a:r>
            <a:r>
              <a:rPr lang="ru-RU" dirty="0"/>
              <a:t> </a:t>
            </a:r>
            <a:r>
              <a:rPr lang="ru-RU" dirty="0" err="1"/>
              <a:t>якось</a:t>
            </a:r>
            <a:r>
              <a:rPr lang="ru-RU" dirty="0"/>
              <a:t> </a:t>
            </a:r>
            <a:r>
              <a:rPr lang="ru-RU" dirty="0" err="1"/>
              <a:t>була</a:t>
            </a:r>
            <a:r>
              <a:rPr lang="ru-RU" dirty="0"/>
              <a:t> </a:t>
            </a:r>
            <a:r>
              <a:rPr lang="ru-RU" dirty="0" err="1"/>
              <a:t>подорож</a:t>
            </a:r>
            <a:r>
              <a:rPr lang="ru-RU" dirty="0"/>
              <a:t> на </a:t>
            </a:r>
            <a:r>
              <a:rPr lang="ru-RU" dirty="0" err="1"/>
              <a:t>ковзанах</a:t>
            </a:r>
            <a:r>
              <a:rPr lang="ru-RU" dirty="0"/>
              <a:t> по </a:t>
            </a:r>
            <a:r>
              <a:rPr lang="ru-RU" dirty="0" err="1"/>
              <a:t>льоду</a:t>
            </a:r>
            <a:r>
              <a:rPr lang="ru-RU" dirty="0"/>
              <a:t> </a:t>
            </a:r>
            <a:r>
              <a:rPr lang="ru-RU" dirty="0" err="1"/>
              <a:t>річки</a:t>
            </a:r>
            <a:r>
              <a:rPr lang="ru-RU" dirty="0"/>
              <a:t> аж до Новомиргорода -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кілометрів</a:t>
            </a:r>
            <a:r>
              <a:rPr lang="ru-RU" dirty="0"/>
              <a:t> сорок, не </a:t>
            </a:r>
            <a:r>
              <a:rPr lang="ru-RU" dirty="0" err="1"/>
              <a:t>менше</a:t>
            </a:r>
            <a:r>
              <a:rPr lang="ru-RU" dirty="0"/>
              <a:t>."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843808" y="0"/>
            <a:ext cx="545435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Дещо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скарбниці</a:t>
            </a:r>
            <a:r>
              <a:rPr lang="ru-RU" dirty="0"/>
              <a:t> </a:t>
            </a:r>
            <a:r>
              <a:rPr lang="ru-RU" dirty="0" err="1"/>
              <a:t>спогадів</a:t>
            </a:r>
            <a:r>
              <a:rPr lang="ru-RU" dirty="0"/>
              <a:t> пор </a:t>
            </a:r>
            <a:r>
              <a:rPr lang="ru-RU" dirty="0" err="1"/>
              <a:t>власне</a:t>
            </a:r>
            <a:r>
              <a:rPr lang="ru-RU" dirty="0"/>
              <a:t> </a:t>
            </a:r>
            <a:r>
              <a:rPr lang="ru-RU" dirty="0" err="1"/>
              <a:t>дитинство</a:t>
            </a:r>
            <a:r>
              <a:rPr lang="ru-RU" dirty="0"/>
              <a:t> </a:t>
            </a:r>
            <a:r>
              <a:rPr lang="ru-RU" dirty="0" err="1"/>
              <a:t>згодом</a:t>
            </a:r>
            <a:r>
              <a:rPr lang="ru-RU" dirty="0"/>
              <a:t> </a:t>
            </a:r>
            <a:r>
              <a:rPr lang="ru-RU" dirty="0" err="1"/>
              <a:t>відіб'ється</a:t>
            </a:r>
            <a:r>
              <a:rPr lang="ru-RU" dirty="0"/>
              <a:t> і на </a:t>
            </a:r>
            <a:r>
              <a:rPr lang="ru-RU" dirty="0" err="1"/>
              <a:t>сторінках</a:t>
            </a:r>
            <a:r>
              <a:rPr lang="ru-RU" dirty="0"/>
              <a:t> </a:t>
            </a:r>
            <a:r>
              <a:rPr lang="ru-RU" dirty="0" err="1"/>
              <a:t>прозових</a:t>
            </a:r>
            <a:r>
              <a:rPr lang="ru-RU" dirty="0"/>
              <a:t> </a:t>
            </a:r>
            <a:r>
              <a:rPr lang="ru-RU" dirty="0" err="1"/>
              <a:t>творів</a:t>
            </a:r>
            <a:r>
              <a:rPr lang="ru-RU" dirty="0"/>
              <a:t> </a:t>
            </a:r>
            <a:r>
              <a:rPr lang="ru-RU" dirty="0" err="1"/>
              <a:t>Володимира</a:t>
            </a:r>
            <a:r>
              <a:rPr lang="ru-RU" dirty="0"/>
              <a:t> </a:t>
            </a:r>
            <a:r>
              <a:rPr lang="ru-RU" dirty="0" err="1"/>
              <a:t>Винниченка</a:t>
            </a:r>
            <a:r>
              <a:rPr lang="ru-RU" dirty="0"/>
              <a:t>. </a:t>
            </a:r>
            <a:r>
              <a:rPr lang="ru-RU" dirty="0" err="1"/>
              <a:t>Оповіді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матері</a:t>
            </a:r>
            <a:r>
              <a:rPr lang="ru-RU" dirty="0"/>
              <a:t>, </a:t>
            </a:r>
            <a:r>
              <a:rPr lang="ru-RU" dirty="0" err="1"/>
              <a:t>зафіксовані</a:t>
            </a:r>
            <a:r>
              <a:rPr lang="ru-RU" dirty="0"/>
              <a:t> </a:t>
            </a:r>
            <a:r>
              <a:rPr lang="ru-RU" dirty="0" err="1"/>
              <a:t>Розалією</a:t>
            </a:r>
            <a:r>
              <a:rPr lang="ru-RU" dirty="0"/>
              <a:t> </a:t>
            </a:r>
            <a:r>
              <a:rPr lang="ru-RU" dirty="0" err="1"/>
              <a:t>Яківною</a:t>
            </a:r>
            <a:r>
              <a:rPr lang="ru-RU" dirty="0"/>
              <a:t> Винниченко, </a:t>
            </a:r>
            <a:r>
              <a:rPr lang="ru-RU" dirty="0" err="1"/>
              <a:t>дають</a:t>
            </a:r>
            <a:r>
              <a:rPr lang="ru-RU" dirty="0"/>
              <a:t> </a:t>
            </a:r>
            <a:r>
              <a:rPr lang="ru-RU" dirty="0" err="1"/>
              <a:t>підстави</a:t>
            </a:r>
            <a:r>
              <a:rPr lang="ru-RU" dirty="0"/>
              <a:t> </a:t>
            </a:r>
            <a:r>
              <a:rPr lang="ru-RU" dirty="0" err="1"/>
              <a:t>припустити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в пору </a:t>
            </a:r>
            <a:r>
              <a:rPr lang="ru-RU" dirty="0" err="1"/>
              <a:t>свого</a:t>
            </a:r>
            <a:r>
              <a:rPr lang="ru-RU" dirty="0"/>
              <a:t> </a:t>
            </a:r>
            <a:r>
              <a:rPr lang="ru-RU" dirty="0" err="1"/>
              <a:t>отроцтва</a:t>
            </a:r>
            <a:r>
              <a:rPr lang="ru-RU" dirty="0"/>
              <a:t> </a:t>
            </a:r>
            <a:r>
              <a:rPr lang="ru-RU" dirty="0" err="1"/>
              <a:t>Володимир</a:t>
            </a:r>
            <a:r>
              <a:rPr lang="ru-RU" dirty="0"/>
              <a:t> </a:t>
            </a:r>
            <a:r>
              <a:rPr lang="ru-RU" dirty="0" err="1"/>
              <a:t>був</a:t>
            </a:r>
            <a:r>
              <a:rPr lang="ru-RU" dirty="0"/>
              <a:t> схожий на ... Федька - </a:t>
            </a:r>
            <a:r>
              <a:rPr lang="ru-RU" dirty="0" err="1"/>
              <a:t>халамидника</a:t>
            </a:r>
            <a:r>
              <a:rPr lang="ru-RU" dirty="0"/>
              <a:t> з </a:t>
            </a:r>
            <a:r>
              <a:rPr lang="ru-RU" dirty="0" err="1"/>
              <a:t>однойменного</a:t>
            </a:r>
            <a:r>
              <a:rPr lang="ru-RU" dirty="0"/>
              <a:t> </a:t>
            </a:r>
            <a:r>
              <a:rPr lang="ru-RU" dirty="0" err="1"/>
              <a:t>оповідання</a:t>
            </a:r>
            <a:r>
              <a:rPr lang="ru-RU" dirty="0"/>
              <a:t>, </a:t>
            </a:r>
            <a:r>
              <a:rPr lang="ru-RU" dirty="0" err="1"/>
              <a:t>написаного</a:t>
            </a:r>
            <a:r>
              <a:rPr lang="ru-RU" dirty="0"/>
              <a:t> </a:t>
            </a:r>
            <a:r>
              <a:rPr lang="ru-RU" dirty="0" err="1"/>
              <a:t>Винниченком</a:t>
            </a:r>
            <a:r>
              <a:rPr lang="ru-RU" dirty="0"/>
              <a:t> </a:t>
            </a:r>
            <a:r>
              <a:rPr lang="ru-RU" dirty="0" err="1"/>
              <a:t>десь</a:t>
            </a:r>
            <a:r>
              <a:rPr lang="ru-RU" dirty="0"/>
              <a:t> у 30-літньому </a:t>
            </a:r>
            <a:r>
              <a:rPr lang="ru-RU" dirty="0" err="1"/>
              <a:t>віці</a:t>
            </a:r>
            <a:r>
              <a:rPr lang="ru-RU" dirty="0"/>
              <a:t>.</a:t>
            </a:r>
            <a:br>
              <a:rPr lang="ru-RU" dirty="0"/>
            </a:br>
            <a:r>
              <a:rPr lang="ru-RU" dirty="0" err="1"/>
              <a:t>Чимось</a:t>
            </a:r>
            <a:r>
              <a:rPr lang="ru-RU" dirty="0"/>
              <a:t>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виділявся</a:t>
            </a:r>
            <a:r>
              <a:rPr lang="ru-RU" dirty="0"/>
              <a:t> з-</a:t>
            </a:r>
            <a:r>
              <a:rPr lang="ru-RU" dirty="0" err="1"/>
              <a:t>посеред</a:t>
            </a:r>
            <a:r>
              <a:rPr lang="ru-RU" dirty="0"/>
              <a:t> </a:t>
            </a:r>
            <a:r>
              <a:rPr lang="ru-RU" dirty="0" err="1"/>
              <a:t>своїх</a:t>
            </a:r>
            <a:r>
              <a:rPr lang="ru-RU" dirty="0"/>
              <a:t> </a:t>
            </a:r>
            <a:r>
              <a:rPr lang="ru-RU" dirty="0" err="1"/>
              <a:t>ровесників</a:t>
            </a:r>
            <a:r>
              <a:rPr lang="ru-RU" dirty="0"/>
              <a:t>. </a:t>
            </a:r>
            <a:r>
              <a:rPr lang="ru-RU" dirty="0" err="1"/>
              <a:t>Мав</a:t>
            </a:r>
            <a:r>
              <a:rPr lang="ru-RU" dirty="0"/>
              <a:t> </a:t>
            </a:r>
            <a:r>
              <a:rPr lang="ru-RU" dirty="0" err="1"/>
              <a:t>надзвичайно</a:t>
            </a:r>
            <a:r>
              <a:rPr lang="ru-RU" dirty="0"/>
              <a:t> </a:t>
            </a:r>
            <a:r>
              <a:rPr lang="ru-RU" dirty="0" err="1"/>
              <a:t>чітку</a:t>
            </a:r>
            <a:r>
              <a:rPr lang="ru-RU" dirty="0"/>
              <a:t> </a:t>
            </a:r>
            <a:r>
              <a:rPr lang="ru-RU" dirty="0" err="1"/>
              <a:t>пам'ять</a:t>
            </a:r>
            <a:r>
              <a:rPr lang="ru-RU" dirty="0"/>
              <a:t>. Рано </a:t>
            </a:r>
            <a:r>
              <a:rPr lang="ru-RU" dirty="0" err="1"/>
              <a:t>навчився</a:t>
            </a:r>
            <a:r>
              <a:rPr lang="ru-RU" dirty="0"/>
              <a:t> </a:t>
            </a:r>
            <a:r>
              <a:rPr lang="ru-RU" dirty="0" err="1"/>
              <a:t>читати</a:t>
            </a:r>
            <a:r>
              <a:rPr lang="ru-RU" dirty="0"/>
              <a:t>, - </a:t>
            </a:r>
            <a:r>
              <a:rPr lang="ru-RU" dirty="0" err="1"/>
              <a:t>сталося</a:t>
            </a:r>
            <a:r>
              <a:rPr lang="ru-RU" dirty="0"/>
              <a:t>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непомітно</a:t>
            </a:r>
            <a:r>
              <a:rPr lang="ru-RU" dirty="0"/>
              <a:t> для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рідних</a:t>
            </a:r>
            <a:r>
              <a:rPr lang="ru-RU" dirty="0"/>
              <a:t>. </a:t>
            </a:r>
            <a:r>
              <a:rPr lang="ru-RU" dirty="0" err="1"/>
              <a:t>Можливо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першим "букварем" для </a:t>
            </a:r>
            <a:r>
              <a:rPr lang="ru-RU" dirty="0" err="1"/>
              <a:t>цього</a:t>
            </a:r>
            <a:r>
              <a:rPr lang="ru-RU" dirty="0"/>
              <a:t> </a:t>
            </a:r>
            <a:r>
              <a:rPr lang="ru-RU" dirty="0" err="1"/>
              <a:t>були</a:t>
            </a:r>
            <a:r>
              <a:rPr lang="ru-RU" dirty="0"/>
              <a:t> </a:t>
            </a:r>
            <a:r>
              <a:rPr lang="ru-RU" dirty="0" err="1"/>
              <a:t>принесені</a:t>
            </a:r>
            <a:r>
              <a:rPr lang="ru-RU" dirty="0"/>
              <a:t> братом </a:t>
            </a:r>
            <a:r>
              <a:rPr lang="ru-RU" dirty="0" err="1"/>
              <a:t>Андрієм</a:t>
            </a:r>
            <a:r>
              <a:rPr lang="ru-RU" dirty="0"/>
              <a:t> (</a:t>
            </a:r>
            <a:r>
              <a:rPr lang="ru-RU" dirty="0" err="1"/>
              <a:t>робітником</a:t>
            </a:r>
            <a:r>
              <a:rPr lang="ru-RU" dirty="0"/>
              <a:t> </a:t>
            </a:r>
            <a:r>
              <a:rPr lang="ru-RU" dirty="0" err="1"/>
              <a:t>друкарні</a:t>
            </a:r>
            <a:r>
              <a:rPr lang="ru-RU" dirty="0"/>
              <a:t>) </a:t>
            </a:r>
            <a:r>
              <a:rPr lang="ru-RU" dirty="0" err="1"/>
              <a:t>афіші</a:t>
            </a:r>
            <a:r>
              <a:rPr lang="ru-RU" dirty="0"/>
              <a:t>, з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граючись</a:t>
            </a:r>
            <a:r>
              <a:rPr lang="ru-RU" dirty="0"/>
              <a:t>, </a:t>
            </a:r>
            <a:r>
              <a:rPr lang="ru-RU" dirty="0" err="1"/>
              <a:t>вирізав</a:t>
            </a:r>
            <a:r>
              <a:rPr lang="ru-RU" dirty="0"/>
              <a:t> </a:t>
            </a:r>
            <a:r>
              <a:rPr lang="ru-RU" dirty="0" err="1"/>
              <a:t>літери</a:t>
            </a:r>
            <a:r>
              <a:rPr lang="ru-RU" dirty="0"/>
              <a:t> і </a:t>
            </a:r>
            <a:r>
              <a:rPr lang="ru-RU" dirty="0" err="1"/>
              <a:t>клеїв</a:t>
            </a:r>
            <a:r>
              <a:rPr lang="ru-RU" dirty="0"/>
              <a:t> на </a:t>
            </a:r>
            <a:r>
              <a:rPr lang="ru-RU" dirty="0" err="1"/>
              <a:t>стінку</a:t>
            </a:r>
            <a:r>
              <a:rPr lang="ru-RU" dirty="0"/>
              <a:t>, </a:t>
            </a:r>
            <a:r>
              <a:rPr lang="ru-RU" dirty="0" err="1"/>
              <a:t>питаючись</a:t>
            </a:r>
            <a:r>
              <a:rPr lang="ru-RU" dirty="0"/>
              <a:t> у </a:t>
            </a:r>
            <a:r>
              <a:rPr lang="ru-RU" dirty="0" err="1"/>
              <a:t>дорослих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то за буква.</a:t>
            </a:r>
          </a:p>
        </p:txBody>
      </p:sp>
      <p:pic>
        <p:nvPicPr>
          <p:cNvPr id="4098" name="Picture 2" descr="C:\Users\liza\Desktop\5SQjvJQzs_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6632"/>
            <a:ext cx="1947540" cy="2726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79364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340768"/>
            <a:ext cx="7300664" cy="5114968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♦</a:t>
            </a:r>
            <a:r>
              <a:rPr lang="ru-RU" dirty="0" err="1" smtClean="0"/>
              <a:t>Сусідських</a:t>
            </a:r>
            <a:r>
              <a:rPr lang="ru-RU" dirty="0" smtClean="0"/>
              <a:t> </a:t>
            </a:r>
            <a:r>
              <a:rPr lang="ru-RU" dirty="0" err="1"/>
              <a:t>дітей</a:t>
            </a:r>
            <a:r>
              <a:rPr lang="ru-RU" dirty="0"/>
              <a:t> "</a:t>
            </a:r>
            <a:r>
              <a:rPr lang="ru-RU" dirty="0" err="1"/>
              <a:t>тримав</a:t>
            </a:r>
            <a:r>
              <a:rPr lang="ru-RU" dirty="0"/>
              <a:t> ... </a:t>
            </a:r>
            <a:r>
              <a:rPr lang="ru-RU" dirty="0" err="1"/>
              <a:t>трохи</a:t>
            </a:r>
            <a:r>
              <a:rPr lang="ru-RU" dirty="0"/>
              <a:t> в </a:t>
            </a:r>
            <a:r>
              <a:rPr lang="ru-RU" dirty="0" err="1"/>
              <a:t>терорі</a:t>
            </a:r>
            <a:r>
              <a:rPr lang="ru-RU" dirty="0"/>
              <a:t>, </a:t>
            </a:r>
            <a:r>
              <a:rPr lang="ru-RU" dirty="0" err="1"/>
              <a:t>бо</a:t>
            </a:r>
            <a:r>
              <a:rPr lang="ru-RU" dirty="0"/>
              <a:t> </a:t>
            </a:r>
            <a:r>
              <a:rPr lang="ru-RU" dirty="0" err="1"/>
              <a:t>був</a:t>
            </a:r>
            <a:r>
              <a:rPr lang="ru-RU" dirty="0"/>
              <a:t> </a:t>
            </a:r>
            <a:r>
              <a:rPr lang="ru-RU" dirty="0" err="1"/>
              <a:t>дуже</a:t>
            </a:r>
            <a:r>
              <a:rPr lang="ru-RU" dirty="0"/>
              <a:t> </a:t>
            </a:r>
            <a:r>
              <a:rPr lang="ru-RU" dirty="0" err="1"/>
              <a:t>сильний</a:t>
            </a:r>
            <a:r>
              <a:rPr lang="ru-RU" dirty="0"/>
              <a:t> для </a:t>
            </a:r>
            <a:r>
              <a:rPr lang="ru-RU" dirty="0" err="1"/>
              <a:t>свого</a:t>
            </a:r>
            <a:r>
              <a:rPr lang="ru-RU" dirty="0"/>
              <a:t> </a:t>
            </a:r>
            <a:r>
              <a:rPr lang="ru-RU" dirty="0" err="1"/>
              <a:t>віку</a:t>
            </a:r>
            <a:r>
              <a:rPr lang="ru-RU" dirty="0"/>
              <a:t> й </a:t>
            </a:r>
            <a:r>
              <a:rPr lang="ru-RU" dirty="0" err="1"/>
              <a:t>вольовий</a:t>
            </a:r>
            <a:r>
              <a:rPr lang="ru-RU" dirty="0"/>
              <a:t>, </a:t>
            </a:r>
            <a:r>
              <a:rPr lang="ru-RU" dirty="0" err="1"/>
              <a:t>упертий</a:t>
            </a:r>
            <a:r>
              <a:rPr lang="ru-RU" dirty="0" smtClean="0"/>
              <a:t>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  <a:p>
            <a:pPr marL="0" indent="0">
              <a:buNone/>
            </a:pPr>
            <a:r>
              <a:rPr lang="ru-RU" dirty="0" smtClean="0"/>
              <a:t>♦</a:t>
            </a:r>
            <a:r>
              <a:rPr lang="ru-RU" dirty="0" err="1" smtClean="0"/>
              <a:t>Курити</a:t>
            </a:r>
            <a:r>
              <a:rPr lang="ru-RU" dirty="0" smtClean="0"/>
              <a:t> </a:t>
            </a:r>
            <a:r>
              <a:rPr lang="ru-RU" dirty="0"/>
              <a:t>почав, </a:t>
            </a:r>
            <a:r>
              <a:rPr lang="ru-RU" dirty="0" err="1"/>
              <a:t>ще</a:t>
            </a:r>
            <a:r>
              <a:rPr lang="ru-RU" dirty="0"/>
              <a:t> будучи </a:t>
            </a:r>
            <a:r>
              <a:rPr lang="ru-RU" dirty="0" err="1"/>
              <a:t>дитиною</a:t>
            </a:r>
            <a:r>
              <a:rPr lang="ru-RU" dirty="0"/>
              <a:t>. </a:t>
            </a:r>
            <a:r>
              <a:rPr lang="ru-RU" dirty="0" err="1"/>
              <a:t>Надзвичайно</a:t>
            </a:r>
            <a:r>
              <a:rPr lang="ru-RU" dirty="0"/>
              <a:t> любив волю, </a:t>
            </a:r>
            <a:r>
              <a:rPr lang="ru-RU" dirty="0" err="1"/>
              <a:t>повітря</a:t>
            </a:r>
            <a:r>
              <a:rPr lang="ru-RU" dirty="0"/>
              <a:t>, </a:t>
            </a:r>
            <a:r>
              <a:rPr lang="ru-RU" dirty="0" err="1"/>
              <a:t>рух</a:t>
            </a:r>
            <a:r>
              <a:rPr lang="ru-RU" dirty="0"/>
              <a:t>. </a:t>
            </a:r>
            <a:r>
              <a:rPr lang="ru-RU" dirty="0" err="1"/>
              <a:t>Був</a:t>
            </a:r>
            <a:r>
              <a:rPr lang="ru-RU" dirty="0"/>
              <a:t> </a:t>
            </a:r>
            <a:r>
              <a:rPr lang="ru-RU" dirty="0" err="1"/>
              <a:t>гордим</a:t>
            </a:r>
            <a:r>
              <a:rPr lang="ru-RU" dirty="0"/>
              <a:t>, </a:t>
            </a:r>
            <a:r>
              <a:rPr lang="ru-RU" dirty="0" err="1"/>
              <a:t>збитошним</a:t>
            </a:r>
            <a:r>
              <a:rPr lang="ru-RU" dirty="0"/>
              <a:t>, </a:t>
            </a:r>
            <a:r>
              <a:rPr lang="ru-RU" dirty="0" err="1"/>
              <a:t>незалежним</a:t>
            </a:r>
            <a:r>
              <a:rPr lang="ru-RU" dirty="0"/>
              <a:t> у </a:t>
            </a:r>
            <a:r>
              <a:rPr lang="ru-RU" dirty="0" err="1"/>
              <a:t>вчинках</a:t>
            </a:r>
            <a:r>
              <a:rPr lang="ru-RU" dirty="0"/>
              <a:t> і </a:t>
            </a:r>
            <a:r>
              <a:rPr lang="ru-RU" dirty="0" err="1"/>
              <a:t>рішеннях</a:t>
            </a:r>
            <a:r>
              <a:rPr lang="ru-RU" dirty="0"/>
              <a:t>, правдолюбцем</a:t>
            </a:r>
          </a:p>
        </p:txBody>
      </p:sp>
    </p:spTree>
    <p:extLst>
      <p:ext uri="{BB962C8B-B14F-4D97-AF65-F5344CB8AC3E}">
        <p14:creationId xmlns:p14="http://schemas.microsoft.com/office/powerpoint/2010/main" val="1142389420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59832" y="476672"/>
            <a:ext cx="4896544" cy="605107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err="1"/>
              <a:t>Навчатися</a:t>
            </a:r>
            <a:r>
              <a:rPr lang="ru-RU" dirty="0"/>
              <a:t> </a:t>
            </a:r>
            <a:r>
              <a:rPr lang="ru-RU" dirty="0" err="1"/>
              <a:t>Володимира</a:t>
            </a:r>
            <a:r>
              <a:rPr lang="ru-RU" dirty="0"/>
              <a:t> </a:t>
            </a:r>
            <a:r>
              <a:rPr lang="ru-RU" dirty="0" err="1"/>
              <a:t>віддали</a:t>
            </a:r>
            <a:r>
              <a:rPr lang="ru-RU" dirty="0"/>
              <a:t> до </a:t>
            </a:r>
            <a:r>
              <a:rPr lang="ru-RU" dirty="0" err="1"/>
              <a:t>народної</a:t>
            </a:r>
            <a:r>
              <a:rPr lang="ru-RU" dirty="0"/>
              <a:t> </a:t>
            </a:r>
            <a:r>
              <a:rPr lang="ru-RU" dirty="0" err="1"/>
              <a:t>школи</a:t>
            </a:r>
            <a:r>
              <a:rPr lang="ru-RU" dirty="0"/>
              <a:t>. </a:t>
            </a:r>
            <a:r>
              <a:rPr lang="ru-RU" dirty="0" err="1"/>
              <a:t>Шкільні</a:t>
            </a:r>
            <a:r>
              <a:rPr lang="ru-RU" dirty="0"/>
              <a:t> </a:t>
            </a:r>
            <a:r>
              <a:rPr lang="ru-RU" dirty="0" err="1"/>
              <a:t>премудрості</a:t>
            </a:r>
            <a:r>
              <a:rPr lang="ru-RU" dirty="0"/>
              <a:t> </a:t>
            </a:r>
            <a:r>
              <a:rPr lang="ru-RU" dirty="0" err="1"/>
              <a:t>виявилися</a:t>
            </a:r>
            <a:r>
              <a:rPr lang="ru-RU" dirty="0"/>
              <a:t> для </a:t>
            </a:r>
            <a:r>
              <a:rPr lang="ru-RU" dirty="0" err="1"/>
              <a:t>нього</a:t>
            </a:r>
            <a:r>
              <a:rPr lang="ru-RU" dirty="0"/>
              <a:t> </a:t>
            </a:r>
            <a:r>
              <a:rPr lang="ru-RU" dirty="0" err="1"/>
              <a:t>нескладними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dirty="0"/>
              <a:t>"Будучи од </a:t>
            </a:r>
            <a:r>
              <a:rPr lang="ru-RU" dirty="0" err="1"/>
              <a:t>природи</a:t>
            </a:r>
            <a:r>
              <a:rPr lang="ru-RU" dirty="0"/>
              <a:t> до </a:t>
            </a:r>
            <a:r>
              <a:rPr lang="ru-RU" dirty="0" err="1"/>
              <a:t>всього</a:t>
            </a:r>
            <a:r>
              <a:rPr lang="ru-RU" dirty="0"/>
              <a:t> </a:t>
            </a:r>
            <a:r>
              <a:rPr lang="ru-RU" dirty="0" err="1"/>
              <a:t>цікавим</a:t>
            </a:r>
            <a:r>
              <a:rPr lang="ru-RU" dirty="0"/>
              <a:t>, а до того </a:t>
            </a:r>
            <a:r>
              <a:rPr lang="ru-RU" dirty="0" err="1"/>
              <a:t>ще</a:t>
            </a:r>
            <a:r>
              <a:rPr lang="ru-RU" dirty="0"/>
              <a:t> й </a:t>
            </a:r>
            <a:r>
              <a:rPr lang="ru-RU" dirty="0" err="1"/>
              <a:t>талановитим</a:t>
            </a:r>
            <a:r>
              <a:rPr lang="ru-RU" dirty="0"/>
              <a:t>, без </a:t>
            </a:r>
            <a:r>
              <a:rPr lang="ru-RU" dirty="0" err="1"/>
              <a:t>особливих</a:t>
            </a:r>
            <a:r>
              <a:rPr lang="ru-RU" dirty="0"/>
              <a:t> </a:t>
            </a:r>
            <a:r>
              <a:rPr lang="ru-RU" dirty="0" err="1"/>
              <a:t>труднощів</a:t>
            </a:r>
            <a:r>
              <a:rPr lang="ru-RU" dirty="0"/>
              <a:t> </a:t>
            </a:r>
            <a:r>
              <a:rPr lang="ru-RU" dirty="0" err="1"/>
              <a:t>йде</a:t>
            </a:r>
            <a:r>
              <a:rPr lang="ru-RU" dirty="0"/>
              <a:t> </a:t>
            </a:r>
            <a:r>
              <a:rPr lang="ru-RU" dirty="0" err="1"/>
              <a:t>він</a:t>
            </a:r>
            <a:r>
              <a:rPr lang="ru-RU" dirty="0"/>
              <a:t> першим </a:t>
            </a:r>
            <a:r>
              <a:rPr lang="ru-RU" dirty="0" err="1"/>
              <a:t>учнем</a:t>
            </a:r>
            <a:r>
              <a:rPr lang="ru-RU" dirty="0"/>
              <a:t> </a:t>
            </a:r>
            <a:r>
              <a:rPr lang="ru-RU" dirty="0" err="1"/>
              <a:t>протягом</a:t>
            </a:r>
            <a:r>
              <a:rPr lang="ru-RU" dirty="0"/>
              <a:t> </a:t>
            </a:r>
            <a:r>
              <a:rPr lang="ru-RU" dirty="0" err="1"/>
              <a:t>всього</a:t>
            </a:r>
            <a:r>
              <a:rPr lang="ru-RU" dirty="0"/>
              <a:t> часу </a:t>
            </a:r>
            <a:r>
              <a:rPr lang="ru-RU" dirty="0" err="1"/>
              <a:t>вчення</a:t>
            </a:r>
            <a:r>
              <a:rPr lang="ru-RU" dirty="0"/>
              <a:t> в </a:t>
            </a:r>
            <a:r>
              <a:rPr lang="ru-RU" dirty="0" err="1"/>
              <a:t>школі</a:t>
            </a:r>
            <a:r>
              <a:rPr lang="ru-RU" dirty="0"/>
              <a:t>. Се до </a:t>
            </a:r>
            <a:r>
              <a:rPr lang="ru-RU" dirty="0" err="1"/>
              <a:t>певної</a:t>
            </a:r>
            <a:r>
              <a:rPr lang="ru-RU" dirty="0"/>
              <a:t> </a:t>
            </a:r>
            <a:r>
              <a:rPr lang="ru-RU" dirty="0" err="1"/>
              <a:t>міри</a:t>
            </a:r>
            <a:r>
              <a:rPr lang="ru-RU" dirty="0"/>
              <a:t> </a:t>
            </a:r>
            <a:r>
              <a:rPr lang="ru-RU" dirty="0" err="1"/>
              <a:t>рішило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долю й на </a:t>
            </a:r>
            <a:r>
              <a:rPr lang="ru-RU" dirty="0" err="1"/>
              <a:t>будуче</a:t>
            </a:r>
            <a:r>
              <a:rPr lang="ru-RU" dirty="0"/>
              <a:t>. На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здібності</a:t>
            </a:r>
            <a:r>
              <a:rPr lang="ru-RU" dirty="0"/>
              <a:t> </a:t>
            </a:r>
            <a:r>
              <a:rPr lang="ru-RU" dirty="0" err="1"/>
              <a:t>звернула</a:t>
            </a:r>
            <a:r>
              <a:rPr lang="ru-RU" dirty="0"/>
              <a:t> </a:t>
            </a:r>
            <a:r>
              <a:rPr lang="ru-RU" dirty="0" err="1"/>
              <a:t>увагу</a:t>
            </a:r>
            <a:r>
              <a:rPr lang="ru-RU" dirty="0"/>
              <a:t> </a:t>
            </a:r>
            <a:r>
              <a:rPr lang="ru-RU" dirty="0" err="1"/>
              <a:t>учителька</a:t>
            </a:r>
            <a:r>
              <a:rPr lang="ru-RU" dirty="0"/>
              <a:t> </a:t>
            </a:r>
            <a:r>
              <a:rPr lang="ru-RU" dirty="0" err="1"/>
              <a:t>народної</a:t>
            </a:r>
            <a:r>
              <a:rPr lang="ru-RU" dirty="0"/>
              <a:t> </a:t>
            </a:r>
            <a:r>
              <a:rPr lang="ru-RU" dirty="0" err="1"/>
              <a:t>школи</a:t>
            </a:r>
            <a:r>
              <a:rPr lang="ru-RU" dirty="0"/>
              <a:t> і </a:t>
            </a:r>
            <a:r>
              <a:rPr lang="ru-RU" dirty="0" err="1"/>
              <a:t>порадила</a:t>
            </a:r>
            <a:r>
              <a:rPr lang="ru-RU" dirty="0"/>
              <a:t> батькам не </a:t>
            </a:r>
            <a:r>
              <a:rPr lang="ru-RU" dirty="0" err="1"/>
              <a:t>лишати</a:t>
            </a:r>
            <a:r>
              <a:rPr lang="ru-RU" dirty="0"/>
              <a:t> </a:t>
            </a:r>
            <a:r>
              <a:rPr lang="ru-RU" dirty="0" err="1"/>
              <a:t>хлопця</a:t>
            </a:r>
            <a:r>
              <a:rPr lang="ru-RU" dirty="0"/>
              <a:t> без </a:t>
            </a:r>
            <a:r>
              <a:rPr lang="ru-RU" dirty="0" err="1"/>
              <a:t>дальшої</a:t>
            </a:r>
            <a:r>
              <a:rPr lang="ru-RU" dirty="0"/>
              <a:t> </a:t>
            </a:r>
            <a:r>
              <a:rPr lang="ru-RU" dirty="0" err="1"/>
              <a:t>освіти</a:t>
            </a:r>
            <a:r>
              <a:rPr lang="ru-RU" dirty="0"/>
              <a:t>, а </a:t>
            </a:r>
            <a:r>
              <a:rPr lang="ru-RU" dirty="0" err="1"/>
              <a:t>оддати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на науки в </a:t>
            </a:r>
            <a:r>
              <a:rPr lang="ru-RU" dirty="0" err="1"/>
              <a:t>якусь</a:t>
            </a:r>
            <a:r>
              <a:rPr lang="ru-RU" dirty="0"/>
              <a:t> </a:t>
            </a:r>
            <a:r>
              <a:rPr lang="ru-RU" dirty="0" err="1"/>
              <a:t>середню</a:t>
            </a:r>
            <a:r>
              <a:rPr lang="ru-RU" dirty="0"/>
              <a:t> школу." </a:t>
            </a:r>
          </a:p>
        </p:txBody>
      </p:sp>
      <p:pic>
        <p:nvPicPr>
          <p:cNvPr id="5122" name="Picture 2" descr="C:\Users\liza\Desktop\vynnic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628799"/>
            <a:ext cx="2808343" cy="33089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8984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476672"/>
            <a:ext cx="7444680" cy="597906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smtClean="0"/>
              <a:t>♣Так </a:t>
            </a:r>
            <a:r>
              <a:rPr lang="ru-RU" dirty="0" err="1"/>
              <a:t>Володимир</a:t>
            </a:r>
            <a:r>
              <a:rPr lang="ru-RU" dirty="0"/>
              <a:t> </a:t>
            </a:r>
            <a:r>
              <a:rPr lang="ru-RU" dirty="0" err="1"/>
              <a:t>невдовзі</a:t>
            </a:r>
            <a:r>
              <a:rPr lang="ru-RU" dirty="0"/>
              <a:t> переступив </a:t>
            </a:r>
            <a:r>
              <a:rPr lang="ru-RU" dirty="0" err="1"/>
              <a:t>поріг</a:t>
            </a:r>
            <a:r>
              <a:rPr lang="ru-RU" dirty="0"/>
              <a:t> </a:t>
            </a:r>
            <a:r>
              <a:rPr lang="ru-RU" dirty="0" err="1"/>
              <a:t>Єлисаветградської</a:t>
            </a:r>
            <a:r>
              <a:rPr lang="ru-RU" dirty="0"/>
              <a:t> </a:t>
            </a:r>
            <a:r>
              <a:rPr lang="ru-RU" dirty="0" err="1"/>
              <a:t>чоловічої</a:t>
            </a:r>
            <a:r>
              <a:rPr lang="ru-RU" dirty="0"/>
              <a:t> </a:t>
            </a:r>
            <a:r>
              <a:rPr lang="ru-RU" dirty="0" err="1"/>
              <a:t>класичної</a:t>
            </a:r>
            <a:r>
              <a:rPr lang="ru-RU" dirty="0"/>
              <a:t> </a:t>
            </a:r>
            <a:r>
              <a:rPr lang="ru-RU" dirty="0" err="1"/>
              <a:t>гімназії</a:t>
            </a:r>
            <a:r>
              <a:rPr lang="ru-RU" dirty="0"/>
              <a:t>. </a:t>
            </a: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♣</a:t>
            </a:r>
            <a:r>
              <a:rPr lang="ru-RU" dirty="0" err="1" smtClean="0"/>
              <a:t>Єлисаветградська</a:t>
            </a:r>
            <a:r>
              <a:rPr lang="ru-RU" dirty="0" smtClean="0"/>
              <a:t> </a:t>
            </a:r>
            <a:r>
              <a:rPr lang="ru-RU" dirty="0" err="1"/>
              <a:t>чоловіча</a:t>
            </a:r>
            <a:r>
              <a:rPr lang="ru-RU" dirty="0"/>
              <a:t> </a:t>
            </a:r>
            <a:r>
              <a:rPr lang="ru-RU" dirty="0" err="1"/>
              <a:t>гімназія</a:t>
            </a:r>
            <a:r>
              <a:rPr lang="ru-RU" dirty="0"/>
              <a:t> </a:t>
            </a:r>
            <a:r>
              <a:rPr lang="ru-RU" dirty="0" err="1"/>
              <a:t>була</a:t>
            </a:r>
            <a:r>
              <a:rPr lang="ru-RU" dirty="0"/>
              <a:t> одним з </a:t>
            </a:r>
            <a:r>
              <a:rPr lang="ru-RU" dirty="0" err="1"/>
              <a:t>кращих</a:t>
            </a:r>
            <a:r>
              <a:rPr lang="ru-RU" dirty="0"/>
              <a:t> </a:t>
            </a:r>
            <a:r>
              <a:rPr lang="ru-RU" dirty="0" err="1"/>
              <a:t>освітніх</a:t>
            </a:r>
            <a:r>
              <a:rPr lang="ru-RU" dirty="0"/>
              <a:t> </a:t>
            </a:r>
            <a:r>
              <a:rPr lang="ru-RU" dirty="0" err="1"/>
              <a:t>осередків</a:t>
            </a:r>
            <a:r>
              <a:rPr lang="ru-RU" dirty="0"/>
              <a:t> краю. Разом з </a:t>
            </a:r>
            <a:r>
              <a:rPr lang="ru-RU" dirty="0" err="1"/>
              <a:t>іншими</a:t>
            </a:r>
            <a:r>
              <a:rPr lang="ru-RU" dirty="0"/>
              <a:t> </a:t>
            </a:r>
            <a:r>
              <a:rPr lang="ru-RU" dirty="0" err="1"/>
              <a:t>учнями</a:t>
            </a:r>
            <a:r>
              <a:rPr lang="ru-RU" dirty="0"/>
              <a:t> </a:t>
            </a:r>
            <a:r>
              <a:rPr lang="ru-RU" dirty="0" err="1"/>
              <a:t>Володимир</a:t>
            </a:r>
            <a:r>
              <a:rPr lang="ru-RU" dirty="0"/>
              <a:t> Винниченко </a:t>
            </a:r>
            <a:r>
              <a:rPr lang="ru-RU" dirty="0" err="1"/>
              <a:t>вивчав</a:t>
            </a:r>
            <a:r>
              <a:rPr lang="ru-RU" dirty="0"/>
              <a:t> тут закон божий, </a:t>
            </a:r>
            <a:r>
              <a:rPr lang="ru-RU" dirty="0" err="1"/>
              <a:t>російську</a:t>
            </a:r>
            <a:r>
              <a:rPr lang="ru-RU" dirty="0"/>
              <a:t>, </a:t>
            </a:r>
            <a:r>
              <a:rPr lang="ru-RU" dirty="0" err="1"/>
              <a:t>латинську</a:t>
            </a:r>
            <a:r>
              <a:rPr lang="ru-RU" dirty="0"/>
              <a:t>, </a:t>
            </a:r>
            <a:r>
              <a:rPr lang="ru-RU" dirty="0" err="1"/>
              <a:t>грецьку</a:t>
            </a:r>
            <a:r>
              <a:rPr lang="ru-RU" dirty="0"/>
              <a:t>, </a:t>
            </a:r>
            <a:r>
              <a:rPr lang="ru-RU" dirty="0" err="1"/>
              <a:t>німецьку</a:t>
            </a:r>
            <a:r>
              <a:rPr lang="ru-RU" dirty="0"/>
              <a:t> та </a:t>
            </a:r>
            <a:r>
              <a:rPr lang="ru-RU" dirty="0" err="1"/>
              <a:t>французьку</a:t>
            </a:r>
            <a:r>
              <a:rPr lang="ru-RU" dirty="0"/>
              <a:t> </a:t>
            </a:r>
            <a:r>
              <a:rPr lang="ru-RU" dirty="0" err="1"/>
              <a:t>мови</a:t>
            </a:r>
            <a:r>
              <a:rPr lang="ru-RU" dirty="0"/>
              <a:t>, </a:t>
            </a:r>
            <a:r>
              <a:rPr lang="ru-RU" dirty="0" err="1"/>
              <a:t>історію</a:t>
            </a:r>
            <a:r>
              <a:rPr lang="ru-RU" dirty="0"/>
              <a:t>, </a:t>
            </a:r>
            <a:r>
              <a:rPr lang="ru-RU" dirty="0" err="1"/>
              <a:t>географію</a:t>
            </a:r>
            <a:r>
              <a:rPr lang="ru-RU" dirty="0"/>
              <a:t>, </a:t>
            </a:r>
            <a:r>
              <a:rPr lang="ru-RU" dirty="0" err="1"/>
              <a:t>фізику</a:t>
            </a:r>
            <a:r>
              <a:rPr lang="ru-RU" dirty="0"/>
              <a:t>, </a:t>
            </a:r>
            <a:r>
              <a:rPr lang="ru-RU" dirty="0" err="1"/>
              <a:t>логіку</a:t>
            </a:r>
            <a:r>
              <a:rPr lang="ru-RU" dirty="0"/>
              <a:t>, </a:t>
            </a:r>
            <a:r>
              <a:rPr lang="ru-RU" dirty="0" err="1"/>
              <a:t>космографію</a:t>
            </a:r>
            <a:r>
              <a:rPr lang="ru-RU" dirty="0"/>
              <a:t>, ходив на уроки </a:t>
            </a:r>
            <a:r>
              <a:rPr lang="ru-RU" dirty="0" err="1"/>
              <a:t>гімнастики</a:t>
            </a:r>
            <a:r>
              <a:rPr lang="ru-RU" dirty="0"/>
              <a:t> й </a:t>
            </a:r>
            <a:r>
              <a:rPr lang="ru-RU" dirty="0" err="1"/>
              <a:t>співів</a:t>
            </a:r>
            <a:r>
              <a:rPr lang="ru-RU" dirty="0"/>
              <a:t>. </a:t>
            </a: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♣</a:t>
            </a:r>
            <a:r>
              <a:rPr lang="ru-RU" dirty="0" err="1" smtClean="0"/>
              <a:t>Серед</a:t>
            </a:r>
            <a:r>
              <a:rPr lang="ru-RU" dirty="0" smtClean="0"/>
              <a:t> </a:t>
            </a:r>
            <a:r>
              <a:rPr lang="ru-RU" dirty="0" err="1"/>
              <a:t>викладачів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навчали</a:t>
            </a:r>
            <a:r>
              <a:rPr lang="ru-RU" dirty="0"/>
              <a:t> </a:t>
            </a:r>
            <a:r>
              <a:rPr lang="ru-RU" dirty="0" err="1"/>
              <a:t>цих</a:t>
            </a:r>
            <a:r>
              <a:rPr lang="ru-RU" dirty="0"/>
              <a:t> </a:t>
            </a:r>
            <a:r>
              <a:rPr lang="ru-RU" dirty="0" err="1"/>
              <a:t>предметів</a:t>
            </a:r>
            <a:r>
              <a:rPr lang="ru-RU" dirty="0"/>
              <a:t>, </a:t>
            </a:r>
            <a:r>
              <a:rPr lang="ru-RU" dirty="0" err="1"/>
              <a:t>були</a:t>
            </a:r>
            <a:r>
              <a:rPr lang="ru-RU" dirty="0"/>
              <a:t> </a:t>
            </a:r>
            <a:r>
              <a:rPr lang="ru-RU" dirty="0" err="1"/>
              <a:t>талановиті</a:t>
            </a:r>
            <a:r>
              <a:rPr lang="ru-RU" dirty="0"/>
              <a:t> педагоги: математик К. Ю. </a:t>
            </a:r>
            <a:r>
              <a:rPr lang="ru-RU" dirty="0" err="1"/>
              <a:t>Кеплеєвич</a:t>
            </a:r>
            <a:r>
              <a:rPr lang="ru-RU" dirty="0"/>
              <a:t>, </a:t>
            </a:r>
            <a:r>
              <a:rPr lang="ru-RU" dirty="0" err="1"/>
              <a:t>латиніст</a:t>
            </a:r>
            <a:r>
              <a:rPr lang="ru-RU" dirty="0"/>
              <a:t> П. Д. Дубняков, </a:t>
            </a:r>
            <a:r>
              <a:rPr lang="ru-RU" dirty="0" err="1"/>
              <a:t>викладач</a:t>
            </a:r>
            <a:r>
              <a:rPr lang="ru-RU" dirty="0"/>
              <a:t> </a:t>
            </a:r>
            <a:r>
              <a:rPr lang="ru-RU" dirty="0" err="1"/>
              <a:t>російської</a:t>
            </a:r>
            <a:r>
              <a:rPr lang="ru-RU" dirty="0"/>
              <a:t> </a:t>
            </a:r>
            <a:r>
              <a:rPr lang="ru-RU" dirty="0" err="1"/>
              <a:t>словесності</a:t>
            </a:r>
            <a:r>
              <a:rPr lang="ru-RU" dirty="0"/>
              <a:t> М. П. </a:t>
            </a:r>
            <a:r>
              <a:rPr lang="ru-RU" dirty="0" err="1"/>
              <a:t>Крижанівський</a:t>
            </a:r>
            <a:r>
              <a:rPr lang="ru-RU" dirty="0"/>
              <a:t>.</a:t>
            </a:r>
            <a:br>
              <a:rPr lang="ru-RU" dirty="0"/>
            </a:b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♣</a:t>
            </a:r>
            <a:r>
              <a:rPr lang="ru-RU" dirty="0" err="1" smtClean="0"/>
              <a:t>Можливо</a:t>
            </a:r>
            <a:r>
              <a:rPr lang="ru-RU" dirty="0"/>
              <a:t>, </a:t>
            </a:r>
            <a:r>
              <a:rPr lang="ru-RU" dirty="0" err="1"/>
              <a:t>бігаючи</a:t>
            </a:r>
            <a:r>
              <a:rPr lang="ru-RU" dirty="0"/>
              <a:t> до </a:t>
            </a:r>
            <a:r>
              <a:rPr lang="ru-RU" dirty="0" err="1"/>
              <a:t>народної</a:t>
            </a:r>
            <a:r>
              <a:rPr lang="ru-RU" dirty="0"/>
              <a:t> </a:t>
            </a:r>
            <a:r>
              <a:rPr lang="ru-RU" dirty="0" err="1"/>
              <a:t>школи</a:t>
            </a:r>
            <a:r>
              <a:rPr lang="ru-RU" dirty="0"/>
              <a:t>, на </a:t>
            </a:r>
            <a:r>
              <a:rPr lang="ru-RU" dirty="0" err="1"/>
              <a:t>вулицях</a:t>
            </a:r>
            <a:r>
              <a:rPr lang="ru-RU" dirty="0"/>
              <a:t> </a:t>
            </a:r>
            <a:r>
              <a:rPr lang="ru-RU" dirty="0" err="1"/>
              <a:t>біля</a:t>
            </a:r>
            <a:r>
              <a:rPr lang="ru-RU" dirty="0"/>
              <a:t> </a:t>
            </a:r>
            <a:r>
              <a:rPr lang="ru-RU" dirty="0" err="1"/>
              <a:t>Інгулу</a:t>
            </a:r>
            <a:r>
              <a:rPr lang="ru-RU" dirty="0"/>
              <a:t> </a:t>
            </a:r>
            <a:r>
              <a:rPr lang="ru-RU" dirty="0" err="1"/>
              <a:t>зустрічав</a:t>
            </a:r>
            <a:r>
              <a:rPr lang="ru-RU" dirty="0"/>
              <a:t> </a:t>
            </a:r>
            <a:r>
              <a:rPr lang="ru-RU" dirty="0" err="1"/>
              <a:t>малий</a:t>
            </a:r>
            <a:r>
              <a:rPr lang="ru-RU" dirty="0"/>
              <a:t> </a:t>
            </a:r>
            <a:r>
              <a:rPr lang="ru-RU" dirty="0" err="1"/>
              <a:t>Володимир</a:t>
            </a:r>
            <a:r>
              <a:rPr lang="ru-RU" dirty="0"/>
              <a:t> </a:t>
            </a:r>
            <a:r>
              <a:rPr lang="ru-RU" dirty="0" err="1"/>
              <a:t>тодішніх</a:t>
            </a:r>
            <a:r>
              <a:rPr lang="ru-RU" dirty="0"/>
              <a:t> </a:t>
            </a:r>
            <a:r>
              <a:rPr lang="ru-RU" dirty="0" err="1"/>
              <a:t>єлисаветградських</a:t>
            </a:r>
            <a:r>
              <a:rPr lang="ru-RU" dirty="0"/>
              <a:t> </a:t>
            </a:r>
            <a:r>
              <a:rPr lang="ru-RU" dirty="0" err="1"/>
              <a:t>українофілів</a:t>
            </a:r>
            <a:r>
              <a:rPr lang="ru-RU" dirty="0"/>
              <a:t>, у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виявляла</a:t>
            </a:r>
            <a:r>
              <a:rPr lang="ru-RU" dirty="0"/>
              <a:t> себе народна </a:t>
            </a:r>
            <a:r>
              <a:rPr lang="ru-RU" dirty="0" err="1"/>
              <a:t>стихія</a:t>
            </a:r>
            <a:r>
              <a:rPr lang="ru-RU" dirty="0"/>
              <a:t> </a:t>
            </a:r>
            <a:r>
              <a:rPr lang="ru-RU" dirty="0" err="1"/>
              <a:t>цього</a:t>
            </a:r>
            <a:r>
              <a:rPr lang="ru-RU" dirty="0"/>
              <a:t> </a:t>
            </a:r>
            <a:r>
              <a:rPr lang="ru-RU" dirty="0" err="1"/>
              <a:t>степового</a:t>
            </a:r>
            <a:r>
              <a:rPr lang="ru-RU" dirty="0"/>
              <a:t> краю на </a:t>
            </a:r>
            <a:r>
              <a:rPr lang="ru-RU" dirty="0" err="1"/>
              <a:t>півночі</a:t>
            </a:r>
            <a:r>
              <a:rPr lang="ru-RU" dirty="0"/>
              <a:t> </a:t>
            </a:r>
            <a:r>
              <a:rPr lang="ru-RU" dirty="0" err="1"/>
              <a:t>Херсонщини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975064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32</TotalTime>
  <Words>699</Words>
  <Application>Microsoft Office PowerPoint</Application>
  <PresentationFormat>Экран (4:3)</PresentationFormat>
  <Paragraphs>33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Изящная</vt:lpstr>
      <vt:lpstr>Винниченко Володимир Кирилович </vt:lpstr>
      <vt:lpstr>Винниченко Володимир Кирилович (1880-1951)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Винниченко Володимир Кирилович </dc:title>
  <dc:creator>Lizk</dc:creator>
  <cp:lastModifiedBy>Lizk</cp:lastModifiedBy>
  <cp:revision>4</cp:revision>
  <dcterms:created xsi:type="dcterms:W3CDTF">2014-05-13T17:44:20Z</dcterms:created>
  <dcterms:modified xsi:type="dcterms:W3CDTF">2014-05-13T18:31:14Z</dcterms:modified>
</cp:coreProperties>
</file>