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F66617-532F-49E7-8FDA-B0B3FD99ABE4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314845-687A-4E52-97F0-12D5531B966A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Презентація на тему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228536"/>
            <a:ext cx="5184248" cy="1752600"/>
          </a:xfrm>
        </p:spPr>
        <p:txBody>
          <a:bodyPr>
            <a:normAutofit/>
          </a:bodyPr>
          <a:lstStyle/>
          <a:p>
            <a:r>
              <a:rPr lang="uk-UA" sz="3600" dirty="0" err="1" smtClean="0"/>
              <a:t>“Значення</a:t>
            </a:r>
            <a:r>
              <a:rPr lang="uk-UA" sz="3600" dirty="0" smtClean="0"/>
              <a:t> біології в забезпеченні існування </a:t>
            </a:r>
            <a:r>
              <a:rPr lang="uk-UA" sz="3600" dirty="0" err="1" smtClean="0"/>
              <a:t>людства”</a:t>
            </a:r>
            <a:endParaRPr lang="uk-UA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8424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+mj-lt"/>
              </a:rPr>
              <a:t>        З </a:t>
            </a:r>
            <a:r>
              <a:rPr lang="uk-UA" sz="2000" dirty="0">
                <a:latin typeface="+mj-lt"/>
              </a:rPr>
              <a:t>перерахованого вище можна зробити висновок, що вивчення біології змінило багато сфер діяльності людини. Але базові знання у цій науці необхідні і неспеціалістам для того, щоб успішно орієнтуватися в сучасному світі і робити правильний вибір, наприклад, в ситуаціях, пов’язаних із забрудненням навколишнього середовища, або з власним здоров’ям.</a:t>
            </a:r>
          </a:p>
        </p:txBody>
      </p:sp>
      <p:pic>
        <p:nvPicPr>
          <p:cNvPr id="5" name="Рисунок 4" descr="1284688880g2a36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21088"/>
            <a:ext cx="1637140" cy="21143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3645024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+mj-lt"/>
              </a:rPr>
              <a:t>     Розвиток </a:t>
            </a:r>
            <a:r>
              <a:rPr lang="uk-UA" sz="2000" dirty="0">
                <a:latin typeface="+mj-lt"/>
              </a:rPr>
              <a:t>біологічних наук відкриває нові можливості гармонійного поєднання інтересів людини із законами розвитку природи. Тому важко переоцінити значення біології для існування людства.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Виконала учениця 11-А</a:t>
            </a:r>
          </a:p>
          <a:p>
            <a:r>
              <a:rPr lang="uk-UA" dirty="0" smtClean="0"/>
              <a:t>Молебна Таїсія</a:t>
            </a:r>
            <a:endParaRPr lang="uk-UA" dirty="0"/>
          </a:p>
        </p:txBody>
      </p:sp>
      <p:pic>
        <p:nvPicPr>
          <p:cNvPr id="5" name="Рисунок 4" descr="large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77" r="10877"/>
          <a:stretch>
            <a:fillRect/>
          </a:stretch>
        </p:blipFill>
        <p:spPr/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arge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2729637" cy="42210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995936" y="1484784"/>
            <a:ext cx="4464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+mj-lt"/>
              </a:rPr>
              <a:t>Біологія</a:t>
            </a:r>
            <a:r>
              <a:rPr lang="uk-UA" sz="2000" dirty="0">
                <a:latin typeface="+mj-lt"/>
              </a:rPr>
              <a:t> — це наука, що вивчає основи життєдіяльності та взаємодії живих організмів. Вся біосфера, що оточує </a:t>
            </a:r>
            <a:r>
              <a:rPr lang="uk-UA" sz="2000" dirty="0" smtClean="0">
                <a:latin typeface="+mj-lt"/>
              </a:rPr>
              <a:t>людину, </a:t>
            </a:r>
            <a:r>
              <a:rPr lang="uk-UA" sz="2000" dirty="0">
                <a:latin typeface="+mj-lt"/>
              </a:rPr>
              <a:t>відноситься до сфери інтересів цієї галузі </a:t>
            </a:r>
            <a:r>
              <a:rPr lang="uk-UA" sz="2000" dirty="0" smtClean="0">
                <a:latin typeface="+mj-lt"/>
              </a:rPr>
              <a:t>знань.</a:t>
            </a:r>
            <a:endParaRPr lang="uk-UA" sz="20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40768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+mj-lt"/>
              </a:rPr>
              <a:t>     Біологія </a:t>
            </a:r>
            <a:r>
              <a:rPr lang="uk-UA" sz="2000" dirty="0">
                <a:latin typeface="+mj-lt"/>
              </a:rPr>
              <a:t>важлива, по-перше, як джерело знань про навколишній світ. За допомогою цієї науки людина зможе дізнатися більше про живу природу навколо себе. </a:t>
            </a:r>
            <a:endParaRPr lang="uk-UA" sz="2000" dirty="0" smtClean="0">
              <a:latin typeface="+mj-lt"/>
            </a:endParaRPr>
          </a:p>
          <a:p>
            <a:r>
              <a:rPr lang="uk-UA" sz="2000" dirty="0" smtClean="0">
                <a:latin typeface="+mj-lt"/>
              </a:rPr>
              <a:t>     Але</a:t>
            </a:r>
            <a:r>
              <a:rPr lang="uk-UA" sz="2000" dirty="0">
                <a:latin typeface="+mj-lt"/>
              </a:rPr>
              <a:t>, крім суто пізнавальної функції, у цього розділу біології є і практичне значення. Саме знання біологічних законів дає розуміння того, що в природі все взаємопов’язане, і необхідне збереження балансу різних видів істот. Не можна просто знищити один вид без того, щоб шкоди не було завдано всій системі. Такі знання можуть переконати людину в тому, що екологічний баланс необхідно берегти</a:t>
            </a:r>
            <a:r>
              <a:rPr lang="uk-UA" sz="2000" dirty="0" smtClean="0">
                <a:latin typeface="+mj-lt"/>
              </a:rPr>
              <a:t>. </a:t>
            </a:r>
            <a:endParaRPr lang="uk-UA" sz="2000" dirty="0">
              <a:latin typeface="+mj-lt"/>
            </a:endParaRPr>
          </a:p>
        </p:txBody>
      </p:sp>
      <p:pic>
        <p:nvPicPr>
          <p:cNvPr id="5" name="Рисунок 4" descr="5d44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5509">
            <a:off x="5391973" y="4115565"/>
            <a:ext cx="3102435" cy="2235989"/>
          </a:xfrm>
          <a:prstGeom prst="roundRect">
            <a:avLst>
              <a:gd name="adj" fmla="val 17218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n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441" r="7441"/>
          <a:stretch>
            <a:fillRect/>
          </a:stretch>
        </p:blipFill>
        <p:spPr>
          <a:xfrm rot="473759">
            <a:off x="4513798" y="1518696"/>
            <a:ext cx="3168476" cy="2527462"/>
          </a:xfrm>
        </p:spPr>
      </p:pic>
      <p:sp>
        <p:nvSpPr>
          <p:cNvPr id="6" name="TextBox 5"/>
          <p:cNvSpPr txBox="1"/>
          <p:nvPr/>
        </p:nvSpPr>
        <p:spPr>
          <a:xfrm>
            <a:off x="251520" y="1340768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розділ</a:t>
            </a:r>
            <a:r>
              <a:rPr lang="ru-RU" dirty="0"/>
              <a:t> </a:t>
            </a:r>
            <a:r>
              <a:rPr lang="ru-RU" dirty="0" err="1"/>
              <a:t>біології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власне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для кожного. </a:t>
            </a:r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6876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</a:t>
            </a:r>
            <a:r>
              <a:rPr lang="uk-UA" dirty="0" smtClean="0">
                <a:latin typeface="+mj-lt"/>
              </a:rPr>
              <a:t>Біологія </a:t>
            </a:r>
            <a:r>
              <a:rPr lang="uk-UA" dirty="0">
                <a:latin typeface="+mj-lt"/>
              </a:rPr>
              <a:t>стала теоретичною основою для медицини, давши їй можливість зрозуміти специфіку людського організму. Але знати власні особливості як біологічного виду необхідно кожній людині. Це допоможе краще розібратися в тому, як потрібно організувати своє життя з точки зору харчування, фізичної і розумової навантажень. раціональне використання власного організму здатне значно підвищити продуктивність праці.</a:t>
            </a:r>
          </a:p>
        </p:txBody>
      </p:sp>
      <p:pic>
        <p:nvPicPr>
          <p:cNvPr id="3" name="Рисунок 2" descr="257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573016"/>
            <a:ext cx="3524250" cy="2314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484784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dirty="0" err="1" smtClean="0">
                <a:latin typeface="+mj-lt"/>
              </a:rPr>
              <a:t>Також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біологія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корисна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і</a:t>
            </a:r>
            <a:r>
              <a:rPr lang="ru-RU" dirty="0">
                <a:latin typeface="+mj-lt"/>
              </a:rPr>
              <a:t> в </a:t>
            </a:r>
            <a:r>
              <a:rPr lang="ru-RU" dirty="0" err="1">
                <a:latin typeface="+mj-lt"/>
              </a:rPr>
              <a:t>сфері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економіки</a:t>
            </a:r>
            <a:r>
              <a:rPr lang="ru-RU" dirty="0">
                <a:latin typeface="+mj-lt"/>
              </a:rPr>
              <a:t>, особливо в </a:t>
            </a:r>
            <a:r>
              <a:rPr lang="ru-RU" dirty="0" err="1">
                <a:latin typeface="+mj-lt"/>
              </a:rPr>
              <a:t>сільському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господарстві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Знання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законів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розвитку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живих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організмів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допомогло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людині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навчитися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виводити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нові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види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більше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пристосовані</a:t>
            </a:r>
            <a:r>
              <a:rPr lang="ru-RU" dirty="0">
                <a:latin typeface="+mj-lt"/>
              </a:rPr>
              <a:t> для </a:t>
            </a:r>
            <a:r>
              <a:rPr lang="ru-RU" dirty="0" err="1">
                <a:latin typeface="+mj-lt"/>
              </a:rPr>
              <a:t>культивування</a:t>
            </a:r>
            <a:r>
              <a:rPr lang="ru-RU" dirty="0">
                <a:latin typeface="+mj-lt"/>
              </a:rPr>
              <a:t> в штучному </a:t>
            </a:r>
            <a:r>
              <a:rPr lang="ru-RU" dirty="0" err="1">
                <a:latin typeface="+mj-lt"/>
              </a:rPr>
              <a:t>середовищі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Це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значно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підвищило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врожаї</a:t>
            </a:r>
            <a:r>
              <a:rPr lang="ru-RU" dirty="0">
                <a:latin typeface="+mj-lt"/>
              </a:rPr>
              <a:t> та </a:t>
            </a:r>
            <a:r>
              <a:rPr lang="ru-RU" dirty="0" err="1">
                <a:latin typeface="+mj-lt"/>
              </a:rPr>
              <a:t>виробництво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м’яса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що</a:t>
            </a:r>
            <a:r>
              <a:rPr lang="ru-RU" dirty="0">
                <a:latin typeface="+mj-lt"/>
              </a:rPr>
              <a:t> особливо </a:t>
            </a:r>
            <a:r>
              <a:rPr lang="ru-RU" dirty="0" err="1">
                <a:latin typeface="+mj-lt"/>
              </a:rPr>
              <a:t>необхідно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людству</a:t>
            </a:r>
            <a:r>
              <a:rPr lang="ru-RU" dirty="0">
                <a:latin typeface="+mj-lt"/>
              </a:rPr>
              <a:t> в </a:t>
            </a:r>
            <a:r>
              <a:rPr lang="ru-RU" dirty="0" err="1">
                <a:latin typeface="+mj-lt"/>
              </a:rPr>
              <a:t>період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зростання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населення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скорочення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природних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запасів</a:t>
            </a:r>
            <a:r>
              <a:rPr lang="ru-RU" dirty="0">
                <a:latin typeface="+mj-lt"/>
              </a:rPr>
              <a:t>.</a:t>
            </a:r>
            <a:endParaRPr lang="uk-UA" dirty="0">
              <a:latin typeface="+mj-lt"/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645024"/>
            <a:ext cx="4752528" cy="2661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84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383" r="13383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251520" y="548680"/>
            <a:ext cx="2736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+mj-lt"/>
              </a:rPr>
              <a:t>Також головним </a:t>
            </a:r>
            <a:r>
              <a:rPr lang="uk-UA" dirty="0">
                <a:latin typeface="+mj-lt"/>
              </a:rPr>
              <a:t>завданням біології є використання різноманітних організмів та біологічних процесів для поліпшення умов життя людини: її здоров'я, харчування, якості довкілля. Для вирішення цих завдань біологія тісно взаємодіє з медициною, сільським господарством, охороною природи, багатьма галузями промисловості тощо</a:t>
            </a:r>
            <a:r>
              <a:rPr lang="uk-UA" dirty="0"/>
              <a:t>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</a:t>
            </a:r>
            <a:r>
              <a:rPr lang="uk-UA" sz="2000" dirty="0" smtClean="0">
                <a:latin typeface="+mj-lt"/>
              </a:rPr>
              <a:t>Чи </a:t>
            </a:r>
            <a:r>
              <a:rPr lang="uk-UA" sz="2000" dirty="0">
                <a:latin typeface="+mj-lt"/>
              </a:rPr>
              <a:t>знаєте ви, що більшість лікарських речовин отримують з рослин, грибів, тварин чи продуктів життєдіяльності бактерій? Препарати рослинного походження становлять близько 40 % всіх лікарських засобів. У медицині нині використовують понад 3000 видів рослин, і з кожним роком їхня кількість збільшується. Вчені вважають, що у нашій країні кожен четвертий-п'ятий вид рослин може мати медичне значення. Рослини також у значних кількостях використовують у парфумерно-косметичній, харчовій промисловості і навіть у техніці.</a:t>
            </a:r>
          </a:p>
        </p:txBody>
      </p:sp>
      <p:pic>
        <p:nvPicPr>
          <p:cNvPr id="3" name="Рисунок 2" descr="virobnict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89040"/>
            <a:ext cx="2736304" cy="279103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</a:t>
            </a:r>
            <a:r>
              <a:rPr lang="uk-UA" sz="2000" dirty="0" smtClean="0">
                <a:latin typeface="+mj-lt"/>
              </a:rPr>
              <a:t>Важлива </a:t>
            </a:r>
            <a:r>
              <a:rPr lang="uk-UA" sz="2000" dirty="0">
                <a:latin typeface="+mj-lt"/>
              </a:rPr>
              <a:t>роль біології і у справі охорони навколишнього природного середовища. Активна господарська діяльність людини призвела до значного забруднення довкілля шкідливими для всього живого речовинами, знищення або спотворення лісів, степів, водойм. Нині для біологічного очищення - видалення шкідливих забруднювачів довкілля - усе частіше використовують живі організми</a:t>
            </a:r>
            <a:r>
              <a:rPr lang="uk-UA" dirty="0"/>
              <a:t>.</a:t>
            </a:r>
          </a:p>
        </p:txBody>
      </p:sp>
      <p:pic>
        <p:nvPicPr>
          <p:cNvPr id="3" name="Рисунок 2" descr="vi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573016"/>
            <a:ext cx="6696744" cy="2770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485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Презентація на тему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</dc:title>
  <dc:creator>Тася</dc:creator>
  <cp:lastModifiedBy>Тася</cp:lastModifiedBy>
  <cp:revision>7</cp:revision>
  <dcterms:created xsi:type="dcterms:W3CDTF">2014-05-11T11:59:35Z</dcterms:created>
  <dcterms:modified xsi:type="dcterms:W3CDTF">2014-05-11T12:58:51Z</dcterms:modified>
</cp:coreProperties>
</file>