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3" r:id="rId3"/>
    <p:sldId id="258" r:id="rId4"/>
    <p:sldId id="259" r:id="rId5"/>
    <p:sldId id="256" r:id="rId6"/>
    <p:sldId id="257" r:id="rId7"/>
    <p:sldId id="272" r:id="rId8"/>
    <p:sldId id="260" r:id="rId9"/>
    <p:sldId id="266" r:id="rId10"/>
    <p:sldId id="269" r:id="rId11"/>
    <p:sldId id="261" r:id="rId12"/>
    <p:sldId id="262" r:id="rId13"/>
    <p:sldId id="264" r:id="rId14"/>
    <p:sldId id="265" r:id="rId15"/>
    <p:sldId id="267" r:id="rId16"/>
    <p:sldId id="268" r:id="rId17"/>
    <p:sldId id="270" r:id="rId18"/>
    <p:sldId id="271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1AC4-94A7-4E84-8766-86798A717E8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1555-BBA4-4178-90DE-053AF61313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1AC4-94A7-4E84-8766-86798A717E8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1555-BBA4-4178-90DE-053AF61313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1AC4-94A7-4E84-8766-86798A717E8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1555-BBA4-4178-90DE-053AF61313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1AC4-94A7-4E84-8766-86798A717E8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1555-BBA4-4178-90DE-053AF61313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1AC4-94A7-4E84-8766-86798A717E8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1555-BBA4-4178-90DE-053AF61313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1AC4-94A7-4E84-8766-86798A717E8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1555-BBA4-4178-90DE-053AF61313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1AC4-94A7-4E84-8766-86798A717E8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1555-BBA4-4178-90DE-053AF61313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1AC4-94A7-4E84-8766-86798A717E8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1555-BBA4-4178-90DE-053AF61313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1AC4-94A7-4E84-8766-86798A717E8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1555-BBA4-4178-90DE-053AF61313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1AC4-94A7-4E84-8766-86798A717E8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1555-BBA4-4178-90DE-053AF61313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1AC4-94A7-4E84-8766-86798A717E8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1555-BBA4-4178-90DE-053AF61313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1AC4-94A7-4E84-8766-86798A717E8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1555-BBA4-4178-90DE-053AF61313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lifesecrets.in.ua/images/site/success-and-happiness-in-life/wise-books/078-02-ancient-wisdom-liter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980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275856" y="620688"/>
            <a:ext cx="2004944" cy="851297"/>
          </a:xfrm>
          <a:prstGeom prst="roundRect">
            <a:avLst/>
          </a:prstGeom>
          <a:solidFill>
            <a:srgbClr val="FFFFFF">
              <a:alpha val="20000"/>
            </a:srgbClr>
          </a:solidFill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Цитаты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6021288"/>
            <a:ext cx="1645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Mistral" pitchFamily="66" charset="0"/>
              </a:rPr>
              <a:t>Оскар Уайльд </a:t>
            </a:r>
            <a:endParaRPr lang="ru-RU" sz="2400" dirty="0">
              <a:solidFill>
                <a:schemeClr val="bg1"/>
              </a:solidFill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at8.blog.ru/lr/0d0472f4d609dfef47e5ebcbf05b04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57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636912"/>
            <a:ext cx="9252520" cy="4616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i="1" dirty="0"/>
              <a:t>Чтобы быть естественным, необходимо уметь притворяться.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open.az/uploads/posts/2011-07/1310119176_bankoboev.ru_list_bumagi_pisate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957851">
            <a:off x="2241706" y="31254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Всё, что есть прекрасного в этой жизни, либо аморально, либо незаконно, либо приводит к ожирению.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interfax.by/files/2011-12/20111226-111532-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068960"/>
            <a:ext cx="8532440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ru-RU" dirty="0"/>
              <a:t>Все очаровательные люди испорчены, в этом-то и есть секрет их привлекательности.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g0.liveinternet.ru/images/attach/c/2/70/923/70923640_12_ZHenskaya_kras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21510" name="Picture 6" descr="http://img0.liveinternet.ru/images/attach/c/2/70/923/70923704_13_ZHenskaya_kraso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0"/>
            <a:ext cx="46101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79712" y="404664"/>
            <a:ext cx="5040560" cy="6463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ru-RU" dirty="0"/>
              <a:t>Если вы хотите узнать, что на самом деле думает женщина, смотрите на нее, но не слушайте.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happy-school.ru/_pu/29/85294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</p:spPr>
      </p:pic>
      <p:pic>
        <p:nvPicPr>
          <p:cNvPr id="22532" name="Picture 4" descr="http://tomatoz.ru/uploads/posts/2011-06/1307184479_e3a9e8c9e5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2780928"/>
            <a:ext cx="5328592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ru-RU" i="1" dirty="0"/>
              <a:t>Никогда не следует доверять женщине, которая называет вам свой возраст. Женщина, способная на такое, способна на все.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.gdefon.ru/wallpapers_original/wallpapers/77584_kartina_devushka_sobaka_lodka_vzglyad_1920x120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260648"/>
            <a:ext cx="5256584" cy="646331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Если бы мы, мужчины, женились на женщинах, которых стоим, плохо бы нам пришлось!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f11.ifotki.info/org/9d727e723632b2498f5b709508e244a1bc5f6c133296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6857999"/>
          </a:xfrm>
          <a:prstGeom prst="rect">
            <a:avLst/>
          </a:prstGeom>
          <a:noFill/>
        </p:spPr>
      </p:pic>
      <p:pic>
        <p:nvPicPr>
          <p:cNvPr id="25602" name="Picture 2" descr="http://img12.nnm.ru/2/8/1/a/f/2e96f403356beb33f87853d68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3546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4725144"/>
            <a:ext cx="4572000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r>
              <a:rPr lang="ru-RU" dirty="0"/>
              <a:t>- Сколько времени ты мог бы любить женщину, которая тебя не любит?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Которая не любит? Всю жизнь.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crosti.ru/patterns/00/00/57/ca8d1e55b7/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5661248"/>
            <a:ext cx="9144000" cy="783193"/>
          </a:xfrm>
          <a:prstGeom prst="roundRect">
            <a:avLst/>
          </a:prstGeom>
          <a:solidFill>
            <a:srgbClr val="FFFFFF">
              <a:alpha val="60000"/>
            </a:srgb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Своих мужей всегда ревнуют некрасивые женщины; красивым - не до этого, они ревнуют чужих.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2/70/30/7003061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</p:spPr>
      </p:pic>
      <p:pic>
        <p:nvPicPr>
          <p:cNvPr id="28674" name="Picture 2" descr="http://s013.radikal.ru/i324/1210/ee/dcc329f0a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920880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195736" y="4365104"/>
            <a:ext cx="4572000" cy="715089"/>
          </a:xfrm>
          <a:prstGeom prst="round2Diag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r>
              <a:rPr lang="ru-RU" dirty="0"/>
              <a:t>Женщина будет кокетничать с кем угодно, лишь бы на неё в это время смотрели.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r>
              <a:rPr lang="ru-RU" i="1" dirty="0"/>
              <a:t>Очень опасно встретить женщину, которая полностью тебя понимает. Это обычно кончается женитьбой.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-im.kinopoisk.ru/im/wallpaper/6/2/6/kinopoisk.ru-Oscar-Wilde-626907--w--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4572000" cy="101566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>
            <a:spAutoFit/>
          </a:bodyPr>
          <a:lstStyle/>
          <a:p>
            <a:r>
              <a:rPr lang="ru-RU" sz="2000" dirty="0"/>
              <a:t>Я вовсе не хочу знать, что говорят за моей спиной, - я и без того о себе достаточно высокого мнения.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5733256"/>
            <a:ext cx="594015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ru-RU" dirty="0"/>
              <a:t>Я живу в постоянном страхе, что меня поймут правильно.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157192"/>
            <a:ext cx="579613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ru-RU" dirty="0"/>
              <a:t>Я могу устоять перед чем угодно, кроме соблазна.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kulturologia.ru/files/u10970/konst-rasumov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4673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581128"/>
            <a:ext cx="9217024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ru-RU" dirty="0"/>
              <a:t>Это-то и злит меня в женщинах. Обязательно им подавай хорошего мужчину. Причем, если он хорош с самого начала, они его ни за что не полюбят. Им нужно полюбить его дурным, а бросить - до противности хорошим.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crosti.ru/patterns/00/02/8d/8393cb4a0a/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  <p:pic>
        <p:nvPicPr>
          <p:cNvPr id="32770" name="Picture 2" descr="http://www.kulturologia.ru/files/u10970/konst-rasumov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5295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907704" y="5517232"/>
            <a:ext cx="5616624" cy="715089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ru-RU" dirty="0"/>
              <a:t>- Она мне очень нравится, но я не влюблен в нее.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А она влюблена в вас, хотя нравитесь вы ей не очень.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cs10465.vkontakte.ru/u2008214/131069502/z_a582af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280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332656"/>
            <a:ext cx="4572000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r>
              <a:rPr lang="ru-RU" dirty="0"/>
              <a:t>Это не моё дело. Поэтому оно меня и интересует. Мои дела всегда нагоняют на меня тоску. Я предпочитаю чужие.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1.liveinternet.ru/images/attach/c/1/50/402/50402050_svecha_i_kni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11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69269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Прощайте врагов ваших - это лучший способ вывести их из себя.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vatora.ucoz.ru/_ph/1/629401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009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3212976"/>
            <a:ext cx="8892480" cy="52322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bg1"/>
                </a:solidFill>
              </a:rPr>
              <a:t>Люди всегда разрушают то, что любят больше всего.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.liveinternet.ru/images/attach/c/4/79/982/79982395_0_45d9f_3d18e60d_XL_kniga_sve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2132856"/>
            <a:ext cx="6552728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ru-RU" dirty="0"/>
              <a:t>Секрет быть скучным состоит в умении рассказать о себе всё.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data/zarubezhnye-khudozhniki/Dali-1.files/0004-006-Mjagkie-chasy-v-moment-pervogo-vzry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4725144"/>
            <a:ext cx="9144000" cy="510778"/>
          </a:xfrm>
          <a:prstGeom prst="roundRect">
            <a:avLst/>
          </a:prstGeom>
          <a:solidFill>
            <a:srgbClr val="FFFFFF">
              <a:alpha val="69804"/>
            </a:srgbClr>
          </a:solidFill>
          <a:ln w="3175">
            <a:noFill/>
          </a:ln>
        </p:spPr>
        <p:txBody>
          <a:bodyPr wrap="square">
            <a:spAutoFit/>
          </a:bodyPr>
          <a:lstStyle/>
          <a:p>
            <a:r>
              <a:rPr lang="ru-RU" sz="2400" dirty="0"/>
              <a:t>Тот, кто оглядывается на свое прошлое, не заслуживает будущего.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.liveinternet.ru/images/attach/c/0/48/460/48460059_44f64131f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08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1052736"/>
            <a:ext cx="4572000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r>
              <a:rPr lang="ru-RU" dirty="0"/>
              <a:t>Большинство из нас - это не мы. Наши мысли - это чужие суждения; наша жизнь - мимикрия; наши страсти - цитата!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581001"/>
            <a:ext cx="9252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Мимикрия-</a:t>
            </a:r>
            <a:r>
              <a:rPr lang="ru-RU" sz="1200" dirty="0">
                <a:solidFill>
                  <a:schemeClr val="bg1"/>
                </a:solidFill>
              </a:rPr>
              <a:t> все резко выраженные случаи подражательной окраски и сходства животных с неодушевлёнными предметами.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ours.pilot.ua/tour/files/images/tours/czech_republic/kuk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4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027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Mistral" pitchFamily="66" charset="0"/>
              </a:rPr>
              <a:t>Будь собой. Прочие роли уже заняты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368</Words>
  <Application>Microsoft Office PowerPoint</Application>
  <PresentationFormat>Экран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2013-04-22T17:06:15Z</dcterms:created>
  <dcterms:modified xsi:type="dcterms:W3CDTF">2013-04-22T18:50:08Z</dcterms:modified>
</cp:coreProperties>
</file>