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4" r:id="rId13"/>
    <p:sldId id="266" r:id="rId14"/>
    <p:sldId id="267" r:id="rId15"/>
    <p:sldId id="268" r:id="rId16"/>
    <p:sldId id="273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4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A7A3F4D-17FF-49C1-8986-3BA0A63057B7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3ED4F19-B84D-45BF-8848-5F1558374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6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67015C-AB6B-43C4-98BE-6B2B95A3E9EC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89914E-1A0A-4417-B2AD-E06F472EBF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7254A-77AF-4210-BA13-86CA7A15B610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F8D95-79E9-4744-BED8-BAB2570E4E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169844DC-76D6-4E57-9C80-49D98D8DE305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92FF7A37-E610-41F8-A6FC-92F13D0E21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68B74-D6A7-45E5-9FE2-A844A95F0DB0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266EF4-422B-4050-A8D6-B4B3F88DB2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307D7C-65A9-41AB-916A-527E302D78B9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B15671-7A2A-4CC8-A458-9690F0D6D0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0BFA929-E8D1-4B9D-AFE3-0F6217D1D721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E6D7C5F-C3A7-47DE-B40A-23AB9B4779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B4BC8D90-C824-41B1-AFF7-1D63D6CF194C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A4A8D8-BAF5-4663-BF0F-D526E18D0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280A0-D040-433E-BF15-6974CD98DF06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398E45-0896-4DC0-B512-2113ACFE2C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2B8C5-EF06-4B5D-9AAE-FFE9C3613EA2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F06BD3-1541-41FE-ABEC-6512710DBE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44D3BF-600F-47FB-B072-380D807867A4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EA5898-8A52-40D1-AD43-63D347ADF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E5246F13-DC70-4411-B6F5-711AAE48EF60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1269551-8503-42FA-8D28-3DD6DC3CA7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BDF185-456A-4DC1-8805-AB9BED5BFFB7}" type="datetimeFigureOut">
              <a:rPr lang="ru-RU" smtClean="0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F3FE55-48A3-4DD0-9DE8-CD339B0D92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ke\Documents\шевченко фото\shev2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3929090" cy="5143536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152400"/>
            <a:ext cx="5143536" cy="54911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Тарас </a:t>
            </a:r>
            <a:b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Григорович</a:t>
            </a:r>
            <a:b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Шевченко </a:t>
            </a:r>
            <a:b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1814 - 1861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ake\Documents\шевченко фото\shev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3786214" cy="50006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18" name="Picture 2" descr="C:\Users\fake\Documents\шевченко фото\09-08-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143125"/>
            <a:ext cx="46434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572125"/>
            <a:ext cx="4500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sz="2400" b="1"/>
              <a:t>Т.Г.Шевченко. Автопортрет </a:t>
            </a:r>
            <a:endParaRPr lang="ru-RU" sz="2400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57625" y="785813"/>
            <a:ext cx="4929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sz="2400" b="1"/>
              <a:t>Г.Мелехов.  Молодий Тарас Шевченко у художника К.П.Брюллова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C:\Users\fake\Documents\шевченко фото\Gipsy_Fortune_Teller_by_Taras_Shevc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85750"/>
            <a:ext cx="30003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fake\Documents\шевченко фото\0806101552472030_f0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4313"/>
            <a:ext cx="27987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Users\fake\Documents\шевченко фото\11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500438"/>
            <a:ext cx="364331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2875" y="4071938"/>
            <a:ext cx="3071813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Катерина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25" y="4071938"/>
            <a:ext cx="30003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Циганка </a:t>
            </a:r>
            <a:r>
              <a:rPr lang="uk-UA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–ворожка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50" y="2428875"/>
            <a:ext cx="3429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Кріпацька сім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’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fake\Documents\шевченко фото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8765">
            <a:off x="731960" y="666183"/>
            <a:ext cx="4762500" cy="562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143500" y="4143375"/>
            <a:ext cx="3857625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Авторські </a:t>
            </a:r>
          </a:p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замальовки </a:t>
            </a:r>
          </a:p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поеми </a:t>
            </a:r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“Катерина”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:\Users\fake\Documents\шевченко фото\Shevchenko-Kyiv_kosty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47148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7188" y="4357688"/>
            <a:ext cx="442912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Київський костьол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1270" name="Picture 6" descr="C:\Users\fake\Documents\шевченко фото\Т.Г.Шевченко.-Автопортрет-зі-свічкою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14554"/>
            <a:ext cx="3571900" cy="43830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286375" y="571500"/>
            <a:ext cx="3429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Автопортрет  із свічкою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fake\Documents\шевченко фото\kobz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1119">
            <a:off x="580309" y="2190369"/>
            <a:ext cx="4986337" cy="4048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0063" y="500063"/>
            <a:ext cx="84296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 1840 році побачила світ книжка поезій Шевченка </a:t>
            </a:r>
            <a:r>
              <a:rPr lang="uk-UA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“Кобзар”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за яку прозвали поета в народі незламним Кобзарем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8436" name="Picture 4" descr="C:\Users\fake\Documents\шевченко фото\ca499a51e2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4954">
            <a:off x="5919788" y="2493963"/>
            <a:ext cx="27860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fake\Documents\шевченко фото\Shevch_solda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642918"/>
            <a:ext cx="3429024" cy="4429156"/>
          </a:xfrm>
          <a:prstGeom prst="rect">
            <a:avLst/>
          </a:prstGeom>
          <a:ln w="127000" cap="rnd">
            <a:solidFill>
              <a:schemeClr val="accent3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85813" y="5429250"/>
            <a:ext cx="3429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Автопортрет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5" y="500063"/>
            <a:ext cx="4429125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 квітні 1847 року за участь у таємній політичній організації – Кирило-Мефодіївському товаристві – Т.Шевченка заарештовано і заслано  рядовим солдатом у далекі оренбурзькі степи із забороною писати і малювати.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 10 років неволі він написав поезії, що ввійшли до </a:t>
            </a:r>
            <a:r>
              <a:rPr lang="uk-UA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“захалявних</a:t>
            </a: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книжечок”</a:t>
            </a: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і створив понад 400 малюнків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fake\Documents\шевченко фото\d4492b42e2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4071966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3" name="Picture 3" descr="C:\Users\fake\Documents\шевченко фото\f034588c87d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357298"/>
            <a:ext cx="3786214" cy="5252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786313" y="285750"/>
            <a:ext cx="37861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Т.Г.Шевченко. Однодумці і автор 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509588" y="636746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661988" y="651986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357188" y="5857875"/>
            <a:ext cx="43576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Т.Г.Шевченко. Жебраки і автор 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fake\Documents\шевченко фото\Subotiv_cherch_of_Bohdan_Khmelnyt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286250" cy="276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0" name="Picture 2" descr="C:\Users\fake\Documents\шевченко фото\Shevch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928934"/>
            <a:ext cx="57150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14313" y="3429000"/>
            <a:ext cx="3429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Т.Г.Шевченко.  </a:t>
            </a:r>
          </a:p>
          <a:p>
            <a:pPr algn="ctr"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Церква Богдана у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Суботові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3" y="1500188"/>
            <a:ext cx="26431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Т.Г.Шевченко.  Богданові руїни у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Суботові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fake\Documents\шевченко фото\zobr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85315">
            <a:off x="285720" y="428604"/>
            <a:ext cx="3952875" cy="586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773" name="Picture 5" descr="C:\Users\fake\Documents\шевченко фото\0001tp40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46029">
            <a:off x="4862945" y="3259588"/>
            <a:ext cx="389573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143375" y="428625"/>
            <a:ext cx="5000625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1861 рік – найкращий дарунок Т.Г.Шевченка для дітей –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“Букварь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южнорусский”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</a:p>
          <a:p>
            <a:pP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Тираж – 10 000 примірників, ціна – 3 копійки, обсяг підручника – 24 сторінки.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fake\Documents\шевченко фото\0_28683_527b2924_X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3571900" cy="4500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5" name="Picture 3" descr="C:\Users\fake\Documents\шевченко фото\Kobzar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34" b="128"/>
          <a:stretch>
            <a:fillRect/>
          </a:stretch>
        </p:blipFill>
        <p:spPr bwMode="auto">
          <a:xfrm rot="825674">
            <a:off x="4670425" y="631825"/>
            <a:ext cx="3500438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38" y="5000625"/>
            <a:ext cx="79295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Шевченко-художник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і </a:t>
            </a:r>
            <a:r>
              <a:rPr lang="uk-UA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Шевченко-поет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йшли поруч тернистими стежками життя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ke\Documents\шевченко фото\Moryncihata_Shevchenk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285729"/>
            <a:ext cx="4733934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5400684" cy="25717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smtClean="0">
                <a:ln w="3200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 поет у селі Моринцях Звенигородського повіту в сім</a:t>
            </a:r>
            <a:r>
              <a:rPr b="1" smtClean="0">
                <a:ln w="3200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</a:t>
            </a:r>
            <a:r>
              <a:rPr lang="uk-UA" b="1" smtClean="0">
                <a:ln w="3200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 селянина-кріпака</a:t>
            </a:r>
            <a:endParaRPr lang="ru-RU" b="1">
              <a:ln w="3200">
                <a:solidFill>
                  <a:schemeClr val="accent2">
                    <a:lumMod val="75000"/>
                  </a:schemeClr>
                </a:solidFill>
                <a:prstDash val="solid"/>
                <a:round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Users\fake\Documents\шевченко фото\f115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214686"/>
            <a:ext cx="5429288" cy="34004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72125" y="5072063"/>
            <a:ext cx="35718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Селянське подвір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’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я. 1845 р.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C:\Users\fake\Documents\шевченко фото\zapovit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5750"/>
            <a:ext cx="45720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 descr="C:\Users\fake\Documents\шевченко фото\20-7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571625"/>
            <a:ext cx="31750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7250" y="5500688"/>
            <a:ext cx="33575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“Заповіт”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fake\Documents\шевченко фото\shevchenkotaras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3981450" cy="4857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39" name="Picture 3" descr="C:\Users\fake\Documents\шевченко фото\shevchenkotaras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3286125"/>
            <a:ext cx="4429125" cy="3381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00563" y="285750"/>
            <a:ext cx="4500562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 березня 1861 року поета </a:t>
            </a:r>
            <a:r>
              <a:rPr lang="uk-UA" sz="2800" b="1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нестало</a:t>
            </a:r>
            <a:r>
              <a:rPr lang="uk-UA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Похований він був на Смоленському кладовищі у Санкт-Петербурзі.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4500563"/>
            <a:ext cx="42862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 травні того ж року прах Шевченка перевезено на Україну і поховано на Чернечій горі  біля Канева.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Найвидатніші вірші Шевченка</a:t>
            </a:r>
            <a:endParaRPr lang="ru-RU" dirty="0"/>
          </a:p>
        </p:txBody>
      </p:sp>
      <p:sp>
        <p:nvSpPr>
          <p:cNvPr id="11" name="Багетная рамка 10">
            <a:hlinkClick r:id="rId2" action="ppaction://hlinksldjump"/>
          </p:cNvPr>
          <p:cNvSpPr/>
          <p:nvPr/>
        </p:nvSpPr>
        <p:spPr>
          <a:xfrm>
            <a:off x="5786446" y="3071810"/>
            <a:ext cx="2571768" cy="1071570"/>
          </a:xfrm>
          <a:prstGeom prst="bevel">
            <a:avLst>
              <a:gd name="adj" fmla="val 145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hlinkClick r:id="rId2" action="ppaction://hlinksldjump"/>
              </a:rPr>
              <a:t>Ой три шляхи </a:t>
            </a:r>
            <a:r>
              <a:rPr lang="uk-UA" b="1" dirty="0" err="1" smtClean="0">
                <a:hlinkClick r:id="rId2" action="ppaction://hlinksldjump"/>
              </a:rPr>
              <a:t>широкії</a:t>
            </a:r>
            <a:endParaRPr lang="ru-RU" b="1" dirty="0"/>
          </a:p>
        </p:txBody>
      </p:sp>
      <p:sp>
        <p:nvSpPr>
          <p:cNvPr id="12" name="Багетная рамка 11">
            <a:hlinkClick r:id="rId3" action="ppaction://hlinksldjump"/>
          </p:cNvPr>
          <p:cNvSpPr/>
          <p:nvPr/>
        </p:nvSpPr>
        <p:spPr>
          <a:xfrm>
            <a:off x="642910" y="3143248"/>
            <a:ext cx="2428892" cy="1000132"/>
          </a:xfrm>
          <a:prstGeom prst="bevel">
            <a:avLst>
              <a:gd name="adj" fmla="val 1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B050"/>
                </a:solidFill>
                <a:hlinkClick r:id="rId3" action="ppaction://hlinksldjump"/>
              </a:rPr>
              <a:t>Заповіт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3" name="Багетная рамка 12">
            <a:hlinkClick r:id="rId2" action="ppaction://hlinksldjump"/>
          </p:cNvPr>
          <p:cNvSpPr/>
          <p:nvPr/>
        </p:nvSpPr>
        <p:spPr>
          <a:xfrm>
            <a:off x="3286116" y="4572008"/>
            <a:ext cx="2143140" cy="1143008"/>
          </a:xfrm>
          <a:prstGeom prst="bevel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Ой три шляхи </a:t>
            </a:r>
            <a:r>
              <a:rPr lang="uk-UA" dirty="0" err="1" smtClean="0"/>
              <a:t>широкії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2" idx="0"/>
            <a:endCxn id="11" idx="4"/>
          </p:cNvCxnSpPr>
          <p:nvPr/>
        </p:nvCxnSpPr>
        <p:spPr>
          <a:xfrm flipV="1">
            <a:off x="3071802" y="3607595"/>
            <a:ext cx="2714644" cy="357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6"/>
          </p:cNvCxnSpPr>
          <p:nvPr/>
        </p:nvCxnSpPr>
        <p:spPr>
          <a:xfrm rot="5400000">
            <a:off x="3893339" y="410766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V="1">
            <a:off x="3285322" y="2572538"/>
            <a:ext cx="2072496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Ой три шляхи </a:t>
            </a:r>
            <a:r>
              <a:rPr lang="uk-UA" dirty="0" err="1" smtClean="0"/>
              <a:t>широкії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Ой три шляхи </a:t>
            </a:r>
            <a:r>
              <a:rPr lang="ru-RU" sz="4500" dirty="0" err="1" smtClean="0"/>
              <a:t>широкії</a:t>
            </a:r>
            <a:endParaRPr lang="ru-RU" sz="4500" dirty="0" smtClean="0"/>
          </a:p>
          <a:p>
            <a:r>
              <a:rPr lang="ru-RU" sz="4500" dirty="0" smtClean="0"/>
              <a:t>Докупи </a:t>
            </a:r>
            <a:r>
              <a:rPr lang="ru-RU" sz="4500" dirty="0" err="1" smtClean="0"/>
              <a:t>зійшлися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На </a:t>
            </a:r>
            <a:r>
              <a:rPr lang="ru-RU" sz="4500" dirty="0" err="1" smtClean="0"/>
              <a:t>чужину</a:t>
            </a:r>
            <a:r>
              <a:rPr lang="ru-RU" sz="4500" dirty="0" smtClean="0"/>
              <a:t> </a:t>
            </a:r>
            <a:r>
              <a:rPr lang="ru-RU" sz="4500" dirty="0" err="1" smtClean="0"/>
              <a:t>з</a:t>
            </a:r>
            <a:r>
              <a:rPr lang="ru-RU" sz="4500" dirty="0" smtClean="0"/>
              <a:t> </a:t>
            </a:r>
            <a:r>
              <a:rPr lang="ru-RU" sz="4500" dirty="0" err="1" smtClean="0"/>
              <a:t>України</a:t>
            </a:r>
            <a:endParaRPr lang="ru-RU" sz="4500" dirty="0" smtClean="0"/>
          </a:p>
          <a:p>
            <a:r>
              <a:rPr lang="ru-RU" sz="4500" dirty="0" err="1" smtClean="0"/>
              <a:t>Брати</a:t>
            </a:r>
            <a:r>
              <a:rPr lang="ru-RU" sz="4500" dirty="0" smtClean="0"/>
              <a:t> </a:t>
            </a:r>
            <a:r>
              <a:rPr lang="ru-RU" sz="4500" dirty="0" err="1" smtClean="0"/>
              <a:t>розійшлися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Покинули </a:t>
            </a:r>
            <a:r>
              <a:rPr lang="ru-RU" sz="4500" dirty="0" err="1" smtClean="0"/>
              <a:t>стару</a:t>
            </a:r>
            <a:r>
              <a:rPr lang="ru-RU" sz="4500" dirty="0" smtClean="0"/>
              <a:t> </a:t>
            </a:r>
            <a:r>
              <a:rPr lang="ru-RU" sz="4500" dirty="0" err="1" smtClean="0"/>
              <a:t>матір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Той </a:t>
            </a:r>
            <a:r>
              <a:rPr lang="ru-RU" sz="4500" dirty="0" err="1" smtClean="0"/>
              <a:t>жінку</a:t>
            </a:r>
            <a:r>
              <a:rPr lang="ru-RU" sz="4500" dirty="0" smtClean="0"/>
              <a:t> покинув,</a:t>
            </a:r>
          </a:p>
          <a:p>
            <a:r>
              <a:rPr lang="ru-RU" sz="4500" dirty="0" smtClean="0"/>
              <a:t>А той сестру. А </a:t>
            </a:r>
            <a:r>
              <a:rPr lang="ru-RU" sz="4500" dirty="0" err="1" smtClean="0"/>
              <a:t>найменший</a:t>
            </a:r>
            <a:r>
              <a:rPr lang="ru-RU" sz="4500" dirty="0" smtClean="0"/>
              <a:t> — </a:t>
            </a:r>
          </a:p>
          <a:p>
            <a:r>
              <a:rPr lang="ru-RU" sz="4500" dirty="0" err="1" smtClean="0"/>
              <a:t>Молоду</a:t>
            </a:r>
            <a:r>
              <a:rPr lang="ru-RU" sz="4500" dirty="0" smtClean="0"/>
              <a:t> </a:t>
            </a:r>
            <a:r>
              <a:rPr lang="ru-RU" sz="4500" dirty="0" err="1" smtClean="0"/>
              <a:t>дівчину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Посадила </a:t>
            </a:r>
            <a:r>
              <a:rPr lang="ru-RU" sz="4500" dirty="0" smtClean="0"/>
              <a:t>стара </a:t>
            </a:r>
            <a:r>
              <a:rPr lang="ru-RU" sz="4500" dirty="0" err="1" smtClean="0"/>
              <a:t>мати</a:t>
            </a:r>
            <a:endParaRPr lang="ru-RU" sz="4500" dirty="0" smtClean="0"/>
          </a:p>
          <a:p>
            <a:r>
              <a:rPr lang="ru-RU" sz="4500" dirty="0" smtClean="0"/>
              <a:t>Три </a:t>
            </a:r>
            <a:r>
              <a:rPr lang="ru-RU" sz="4500" dirty="0" smtClean="0"/>
              <a:t>ясени в </a:t>
            </a:r>
            <a:r>
              <a:rPr lang="ru-RU" sz="4500" dirty="0" err="1" smtClean="0"/>
              <a:t>полі</a:t>
            </a:r>
            <a:r>
              <a:rPr lang="ru-RU" sz="4500" dirty="0" smtClean="0"/>
              <a:t>.</a:t>
            </a:r>
          </a:p>
          <a:p>
            <a:r>
              <a:rPr lang="ru-RU" sz="4500" dirty="0" smtClean="0"/>
              <a:t>А </a:t>
            </a:r>
            <a:r>
              <a:rPr lang="ru-RU" sz="4500" dirty="0" err="1" smtClean="0"/>
              <a:t>невістка</a:t>
            </a:r>
            <a:r>
              <a:rPr lang="ru-RU" sz="4500" dirty="0" smtClean="0"/>
              <a:t> посадила</a:t>
            </a:r>
          </a:p>
          <a:p>
            <a:r>
              <a:rPr lang="ru-RU" sz="4500" dirty="0" err="1" smtClean="0"/>
              <a:t>Високу</a:t>
            </a:r>
            <a:r>
              <a:rPr lang="ru-RU" sz="4500" dirty="0" smtClean="0"/>
              <a:t> </a:t>
            </a:r>
            <a:r>
              <a:rPr lang="ru-RU" sz="4500" dirty="0" smtClean="0"/>
              <a:t>тополю.</a:t>
            </a:r>
          </a:p>
          <a:p>
            <a:r>
              <a:rPr lang="ru-RU" sz="4500" dirty="0" smtClean="0"/>
              <a:t>Три </a:t>
            </a:r>
            <a:r>
              <a:rPr lang="ru-RU" sz="4500" dirty="0" err="1" smtClean="0"/>
              <a:t>явори</a:t>
            </a:r>
            <a:r>
              <a:rPr lang="ru-RU" sz="4500" dirty="0" smtClean="0"/>
              <a:t> посадила</a:t>
            </a:r>
          </a:p>
          <a:p>
            <a:r>
              <a:rPr lang="ru-RU" sz="4500" dirty="0" smtClean="0"/>
              <a:t>Сестра </a:t>
            </a:r>
            <a:r>
              <a:rPr lang="ru-RU" sz="4500" dirty="0" smtClean="0"/>
              <a:t>при </a:t>
            </a:r>
            <a:r>
              <a:rPr lang="ru-RU" sz="4500" dirty="0" err="1" smtClean="0"/>
              <a:t>долині</a:t>
            </a:r>
            <a:r>
              <a:rPr lang="ru-RU" sz="4500" dirty="0" smtClean="0"/>
              <a:t>...</a:t>
            </a:r>
          </a:p>
          <a:p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29358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6572264" y="6143644"/>
            <a:ext cx="164307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Заповіт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/>
              <a:t>Як умру, то </a:t>
            </a:r>
            <a:r>
              <a:rPr lang="ru-RU" sz="2000" b="1" dirty="0" err="1" smtClean="0"/>
              <a:t>поховайте</a:t>
            </a:r>
            <a:endParaRPr lang="ru-RU" sz="2000" b="1" dirty="0" smtClean="0"/>
          </a:p>
          <a:p>
            <a:r>
              <a:rPr lang="ru-RU" sz="2000" b="1" dirty="0" smtClean="0"/>
              <a:t>Мене </a:t>
            </a:r>
            <a:r>
              <a:rPr lang="ru-RU" sz="2000" b="1" dirty="0" smtClean="0"/>
              <a:t>на </a:t>
            </a:r>
            <a:r>
              <a:rPr lang="ru-RU" sz="2000" b="1" dirty="0" err="1" smtClean="0"/>
              <a:t>могилі</a:t>
            </a:r>
            <a:endParaRPr lang="ru-RU" sz="2000" b="1" dirty="0" smtClean="0"/>
          </a:p>
          <a:p>
            <a:r>
              <a:rPr lang="ru-RU" sz="2000" b="1" dirty="0" err="1" smtClean="0"/>
              <a:t>Серед</a:t>
            </a:r>
            <a:r>
              <a:rPr lang="ru-RU" sz="2000" b="1" dirty="0" smtClean="0"/>
              <a:t> </a:t>
            </a:r>
            <a:r>
              <a:rPr lang="ru-RU" sz="2000" b="1" dirty="0" smtClean="0"/>
              <a:t>степу широкого</a:t>
            </a:r>
          </a:p>
          <a:p>
            <a:r>
              <a:rPr lang="ru-RU" sz="2000" b="1" dirty="0" smtClean="0"/>
              <a:t>На </a:t>
            </a:r>
            <a:r>
              <a:rPr lang="ru-RU" sz="2000" b="1" dirty="0" err="1" smtClean="0"/>
              <a:t>Вкраїні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милій</a:t>
            </a:r>
            <a:r>
              <a:rPr lang="ru-RU" sz="2000" b="1" dirty="0" smtClean="0"/>
              <a:t>,</a:t>
            </a:r>
          </a:p>
          <a:p>
            <a:r>
              <a:rPr lang="ru-RU" sz="2000" b="1" dirty="0" err="1" smtClean="0"/>
              <a:t>Щоб</a:t>
            </a:r>
            <a:r>
              <a:rPr lang="ru-RU" sz="2000" b="1" dirty="0" smtClean="0"/>
              <a:t> </a:t>
            </a:r>
            <a:r>
              <a:rPr lang="ru-RU" sz="2000" b="1" dirty="0" smtClean="0"/>
              <a:t>лани </a:t>
            </a:r>
            <a:r>
              <a:rPr lang="ru-RU" sz="2000" b="1" dirty="0" err="1" smtClean="0"/>
              <a:t>широкополі</a:t>
            </a:r>
            <a:r>
              <a:rPr lang="ru-RU" sz="2000" b="1" dirty="0" smtClean="0"/>
              <a:t>,</a:t>
            </a:r>
          </a:p>
          <a:p>
            <a:r>
              <a:rPr lang="ru-RU" sz="2000" b="1" dirty="0" smtClean="0"/>
              <a:t>І </a:t>
            </a:r>
            <a:r>
              <a:rPr lang="ru-RU" sz="2000" b="1" dirty="0" err="1" smtClean="0"/>
              <a:t>Дніпро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кручі</a:t>
            </a:r>
            <a:endParaRPr lang="ru-RU" sz="2000" b="1" dirty="0" smtClean="0"/>
          </a:p>
          <a:p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smtClean="0"/>
              <a:t>видно,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чути</a:t>
            </a:r>
            <a:r>
              <a:rPr lang="ru-RU" sz="2000" b="1" dirty="0" smtClean="0"/>
              <a:t>,</a:t>
            </a:r>
          </a:p>
          <a:p>
            <a:r>
              <a:rPr lang="ru-RU" sz="2000" b="1" dirty="0" smtClean="0"/>
              <a:t>Як </a:t>
            </a:r>
            <a:r>
              <a:rPr lang="ru-RU" sz="2000" b="1" dirty="0" smtClean="0"/>
              <a:t>реве ревучий.</a:t>
            </a:r>
          </a:p>
          <a:p>
            <a:r>
              <a:rPr lang="ru-RU" sz="2000" b="1" dirty="0" smtClean="0"/>
              <a:t>Як </a:t>
            </a:r>
            <a:r>
              <a:rPr lang="ru-RU" sz="2000" b="1" dirty="0" err="1" smtClean="0"/>
              <a:t>понесе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endParaRPr lang="ru-RU" sz="2000" b="1" dirty="0" smtClean="0"/>
          </a:p>
          <a:p>
            <a:r>
              <a:rPr lang="ru-RU" sz="2000" b="1" dirty="0" smtClean="0"/>
              <a:t>У </a:t>
            </a:r>
            <a:r>
              <a:rPr lang="ru-RU" sz="2000" b="1" dirty="0" err="1" smtClean="0"/>
              <a:t>синєє</a:t>
            </a:r>
            <a:r>
              <a:rPr lang="ru-RU" sz="2000" b="1" dirty="0" smtClean="0"/>
              <a:t> море</a:t>
            </a:r>
          </a:p>
          <a:p>
            <a:r>
              <a:rPr lang="ru-RU" sz="2000" b="1" dirty="0" smtClean="0"/>
              <a:t>Кров </a:t>
            </a:r>
            <a:r>
              <a:rPr lang="ru-RU" sz="2000" b="1" dirty="0" smtClean="0"/>
              <a:t>ворожу... </a:t>
            </a:r>
            <a:r>
              <a:rPr lang="ru-RU" sz="2000" b="1" dirty="0" err="1" smtClean="0"/>
              <a:t>отойді</a:t>
            </a:r>
            <a:r>
              <a:rPr lang="ru-RU" sz="2000" b="1" dirty="0" smtClean="0"/>
              <a:t> </a:t>
            </a:r>
            <a:r>
              <a:rPr lang="ru-RU" sz="2000" b="1" dirty="0" smtClean="0"/>
              <a:t>я</a:t>
            </a:r>
            <a:endParaRPr lang="ru-RU" sz="2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/>
              <a:t>І лани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гори — </a:t>
            </a:r>
          </a:p>
          <a:p>
            <a:r>
              <a:rPr lang="ru-RU" sz="3200" b="1" dirty="0" smtClean="0"/>
              <a:t>Все покину,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полину</a:t>
            </a:r>
            <a:endParaRPr lang="ru-RU" sz="3200" b="1" dirty="0" smtClean="0"/>
          </a:p>
          <a:p>
            <a:r>
              <a:rPr lang="ru-RU" sz="3200" b="1" dirty="0" smtClean="0"/>
              <a:t>До самого Бога</a:t>
            </a:r>
          </a:p>
          <a:p>
            <a:r>
              <a:rPr lang="ru-RU" sz="3200" b="1" dirty="0" err="1" smtClean="0"/>
              <a:t>Молитися</a:t>
            </a:r>
            <a:r>
              <a:rPr lang="ru-RU" sz="3200" b="1" dirty="0" smtClean="0"/>
              <a:t>... а до того</a:t>
            </a:r>
          </a:p>
          <a:p>
            <a:r>
              <a:rPr lang="ru-RU" sz="3200" b="1" dirty="0" smtClean="0"/>
              <a:t>Я не знаю Бога.</a:t>
            </a:r>
          </a:p>
          <a:p>
            <a:r>
              <a:rPr lang="ru-RU" sz="3200" b="1" dirty="0" err="1" smtClean="0"/>
              <a:t>Поховайте</a:t>
            </a:r>
            <a:r>
              <a:rPr lang="ru-RU" sz="3200" b="1" dirty="0" smtClean="0"/>
              <a:t> та вставайте,</a:t>
            </a:r>
          </a:p>
          <a:p>
            <a:r>
              <a:rPr lang="ru-RU" sz="3200" b="1" dirty="0" err="1" smtClean="0"/>
              <a:t>Кайдани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порвіте</a:t>
            </a:r>
            <a:endParaRPr lang="ru-RU" sz="3200" b="1" dirty="0" smtClean="0"/>
          </a:p>
          <a:p>
            <a:r>
              <a:rPr lang="ru-RU" sz="3200" b="1" dirty="0" smtClean="0"/>
              <a:t>І </a:t>
            </a:r>
            <a:r>
              <a:rPr lang="ru-RU" sz="3200" b="1" dirty="0" err="1" smtClean="0"/>
              <a:t>вражою</a:t>
            </a:r>
            <a:r>
              <a:rPr lang="ru-RU" sz="3200" b="1" dirty="0" smtClean="0"/>
              <a:t> злою </a:t>
            </a:r>
            <a:r>
              <a:rPr lang="ru-RU" sz="3200" b="1" dirty="0" err="1" smtClean="0"/>
              <a:t>кров’ю</a:t>
            </a:r>
            <a:endParaRPr lang="ru-RU" sz="3200" b="1" dirty="0" smtClean="0"/>
          </a:p>
          <a:p>
            <a:r>
              <a:rPr lang="ru-RU" sz="3200" b="1" dirty="0" smtClean="0"/>
              <a:t>Волю </a:t>
            </a:r>
            <a:r>
              <a:rPr lang="ru-RU" sz="3200" b="1" dirty="0" err="1" smtClean="0"/>
              <a:t>окропіте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І мене в </a:t>
            </a:r>
            <a:r>
              <a:rPr lang="ru-RU" sz="3200" b="1" dirty="0" err="1" smtClean="0"/>
              <a:t>сем’ї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великій</a:t>
            </a:r>
            <a:r>
              <a:rPr lang="ru-RU" sz="3200" b="1" dirty="0" smtClean="0"/>
              <a:t>,</a:t>
            </a:r>
          </a:p>
          <a:p>
            <a:r>
              <a:rPr lang="ru-RU" sz="3200" b="1" dirty="0" smtClean="0"/>
              <a:t>В </a:t>
            </a:r>
            <a:r>
              <a:rPr lang="ru-RU" sz="3200" b="1" dirty="0" err="1" smtClean="0"/>
              <a:t>сем’ї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вольній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новій</a:t>
            </a:r>
            <a:r>
              <a:rPr lang="ru-RU" sz="3200" b="1" dirty="0" smtClean="0"/>
              <a:t>,</a:t>
            </a:r>
          </a:p>
          <a:p>
            <a:r>
              <a:rPr lang="ru-RU" sz="3200" b="1" dirty="0" smtClean="0"/>
              <a:t>Не забудьте </a:t>
            </a:r>
            <a:r>
              <a:rPr lang="ru-RU" sz="3200" b="1" dirty="0" err="1" smtClean="0"/>
              <a:t>пом’янути</a:t>
            </a:r>
            <a:endParaRPr lang="ru-RU" sz="3200" b="1" dirty="0" smtClean="0"/>
          </a:p>
          <a:p>
            <a:r>
              <a:rPr lang="ru-RU" sz="3200" b="1" dirty="0" err="1" smtClean="0"/>
              <a:t>Незлим</a:t>
            </a:r>
            <a:r>
              <a:rPr lang="ru-RU" sz="3200" b="1" dirty="0" smtClean="0"/>
              <a:t> тихим словом.</a:t>
            </a:r>
          </a:p>
          <a:p>
            <a:endParaRPr lang="ru-RU" b="1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000892" y="6215082"/>
            <a:ext cx="1714512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буду</a:t>
            </a:r>
          </a:p>
          <a:p>
            <a:r>
              <a:rPr lang="ru-RU" dirty="0" smtClean="0"/>
              <a:t>Я </a:t>
            </a:r>
            <a:r>
              <a:rPr lang="ru-RU" dirty="0" smtClean="0"/>
              <a:t>жить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згадає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забуде</a:t>
            </a:r>
            <a:endParaRPr lang="ru-RU" dirty="0" smtClean="0"/>
          </a:p>
          <a:p>
            <a:r>
              <a:rPr lang="ru-RU" dirty="0" smtClean="0"/>
              <a:t>Мене </a:t>
            </a:r>
            <a:r>
              <a:rPr lang="ru-RU" dirty="0" smtClean="0"/>
              <a:t>в </a:t>
            </a:r>
            <a:r>
              <a:rPr lang="ru-RU" dirty="0" err="1" smtClean="0"/>
              <a:t>снігу</a:t>
            </a:r>
            <a:r>
              <a:rPr lang="ru-RU" dirty="0" smtClean="0"/>
              <a:t> на </a:t>
            </a:r>
            <a:r>
              <a:rPr lang="ru-RU" dirty="0" err="1" smtClean="0"/>
              <a:t>чужині</a:t>
            </a:r>
            <a:r>
              <a:rPr lang="ru-RU" dirty="0" smtClean="0"/>
              <a:t> — </a:t>
            </a:r>
          </a:p>
          <a:p>
            <a:r>
              <a:rPr lang="ru-RU" dirty="0" err="1" smtClean="0"/>
              <a:t>Однаковісінько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виріс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чужими</a:t>
            </a:r>
          </a:p>
          <a:p>
            <a:r>
              <a:rPr lang="ru-RU" dirty="0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неоплаканий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неволі</a:t>
            </a:r>
            <a:r>
              <a:rPr lang="ru-RU" dirty="0" smtClean="0"/>
              <a:t>, </a:t>
            </a:r>
            <a:r>
              <a:rPr lang="ru-RU" dirty="0" err="1" smtClean="0"/>
              <a:t>плачучи</a:t>
            </a:r>
            <a:r>
              <a:rPr lang="ru-RU" dirty="0" smtClean="0"/>
              <a:t>, умру.</a:t>
            </a:r>
          </a:p>
          <a:p>
            <a:r>
              <a:rPr lang="ru-RU" dirty="0" smtClean="0"/>
              <a:t>І </a:t>
            </a:r>
            <a:r>
              <a:rPr lang="ru-RU" dirty="0" smtClean="0"/>
              <a:t>все </a:t>
            </a:r>
            <a:r>
              <a:rPr lang="ru-RU" dirty="0" err="1" smtClean="0"/>
              <a:t>з</a:t>
            </a:r>
            <a:r>
              <a:rPr lang="ru-RU" dirty="0" smtClean="0"/>
              <a:t> собою заберу,</a:t>
            </a:r>
          </a:p>
          <a:p>
            <a:r>
              <a:rPr lang="ru-RU" dirty="0" smtClean="0"/>
              <a:t>Малого </a:t>
            </a:r>
            <a:r>
              <a:rPr lang="ru-RU" dirty="0" err="1" smtClean="0"/>
              <a:t>сліду</a:t>
            </a:r>
            <a:r>
              <a:rPr lang="ru-RU" dirty="0" smtClean="0"/>
              <a:t> не покину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славній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нашій</a:t>
            </a:r>
            <a:r>
              <a:rPr lang="ru-RU" dirty="0" smtClean="0"/>
              <a:t> — не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І не </a:t>
            </a:r>
            <a:r>
              <a:rPr lang="ru-RU" dirty="0" err="1" smtClean="0"/>
              <a:t>пом’яне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сином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скаже</a:t>
            </a:r>
            <a:r>
              <a:rPr lang="ru-RU" dirty="0" smtClean="0"/>
              <a:t> </a:t>
            </a:r>
            <a:r>
              <a:rPr lang="ru-RU" dirty="0" err="1" smtClean="0"/>
              <a:t>синові</a:t>
            </a:r>
            <a:r>
              <a:rPr lang="ru-RU" dirty="0" smtClean="0"/>
              <a:t>: — Молись,</a:t>
            </a:r>
          </a:p>
          <a:p>
            <a:r>
              <a:rPr lang="ru-RU" dirty="0" err="1" smtClean="0"/>
              <a:t>Молися</a:t>
            </a:r>
            <a:r>
              <a:rPr lang="ru-RU" dirty="0" smtClean="0"/>
              <a:t>, </a:t>
            </a:r>
            <a:r>
              <a:rPr lang="ru-RU" dirty="0" err="1" smtClean="0"/>
              <a:t>сину</a:t>
            </a:r>
            <a:r>
              <a:rPr lang="ru-RU" dirty="0" smtClean="0"/>
              <a:t>, за </a:t>
            </a:r>
            <a:r>
              <a:rPr lang="ru-RU" dirty="0" err="1" smtClean="0"/>
              <a:t>Вкраїну</a:t>
            </a:r>
            <a:endParaRPr lang="ru-RU" dirty="0" smtClean="0"/>
          </a:p>
          <a:p>
            <a:r>
              <a:rPr lang="ru-RU" dirty="0" err="1" smtClean="0"/>
              <a:t>Його</a:t>
            </a:r>
            <a:r>
              <a:rPr lang="ru-RU" dirty="0" smtClean="0"/>
              <a:t> замучили колись. — </a:t>
            </a:r>
          </a:p>
          <a:p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буде</a:t>
            </a:r>
          </a:p>
          <a:p>
            <a:r>
              <a:rPr lang="ru-RU" dirty="0" smtClean="0"/>
              <a:t>Той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молитися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...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неоднаково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злії</a:t>
            </a:r>
            <a:r>
              <a:rPr lang="ru-RU" dirty="0" smtClean="0"/>
              <a:t> люде</a:t>
            </a:r>
          </a:p>
          <a:p>
            <a:r>
              <a:rPr lang="ru-RU" dirty="0" err="1" smtClean="0"/>
              <a:t>Присплять</a:t>
            </a:r>
            <a:r>
              <a:rPr lang="ru-RU" dirty="0" smtClean="0"/>
              <a:t>, </a:t>
            </a:r>
            <a:r>
              <a:rPr lang="ru-RU" dirty="0" err="1" smtClean="0"/>
              <a:t>лукаві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огні</a:t>
            </a:r>
            <a:endParaRPr lang="ru-RU" dirty="0" smtClean="0"/>
          </a:p>
          <a:p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окраденую</a:t>
            </a:r>
            <a:r>
              <a:rPr lang="ru-RU" dirty="0" smtClean="0"/>
              <a:t>, </a:t>
            </a:r>
            <a:r>
              <a:rPr lang="ru-RU" dirty="0" err="1" smtClean="0"/>
              <a:t>збудять</a:t>
            </a:r>
            <a:r>
              <a:rPr lang="ru-RU" dirty="0" smtClean="0"/>
              <a:t>...</a:t>
            </a:r>
          </a:p>
          <a:p>
            <a:r>
              <a:rPr lang="ru-RU" dirty="0" smtClean="0"/>
              <a:t>Ох, не </a:t>
            </a:r>
            <a:r>
              <a:rPr lang="ru-RU" dirty="0" err="1" smtClean="0"/>
              <a:t>однаково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6858016" y="6286520"/>
            <a:ext cx="185738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Минають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минають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400" dirty="0" err="1" smtClean="0"/>
              <a:t>Минають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дні</a:t>
            </a:r>
            <a:r>
              <a:rPr lang="ru-RU" sz="1400" dirty="0" smtClean="0"/>
              <a:t>, </a:t>
            </a:r>
            <a:r>
              <a:rPr lang="ru-RU" sz="1400" dirty="0" err="1" smtClean="0"/>
              <a:t>минають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ночі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Минає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літо</a:t>
            </a:r>
            <a:r>
              <a:rPr lang="ru-RU" sz="1400" dirty="0" smtClean="0"/>
              <a:t>, </a:t>
            </a:r>
            <a:r>
              <a:rPr lang="ru-RU" sz="1400" dirty="0" err="1" smtClean="0"/>
              <a:t>шелестить</a:t>
            </a:r>
            <a:endParaRPr lang="ru-RU" sz="1400" dirty="0" smtClean="0"/>
          </a:p>
          <a:p>
            <a:r>
              <a:rPr lang="ru-RU" sz="1400" dirty="0" err="1" smtClean="0"/>
              <a:t>Пожовкле</a:t>
            </a:r>
            <a:r>
              <a:rPr lang="ru-RU" sz="1400" dirty="0" smtClean="0"/>
              <a:t> </a:t>
            </a:r>
            <a:r>
              <a:rPr lang="ru-RU" sz="1400" dirty="0" err="1" smtClean="0"/>
              <a:t>листя</a:t>
            </a:r>
            <a:r>
              <a:rPr lang="ru-RU" sz="1400" dirty="0" smtClean="0"/>
              <a:t>, гаснуть </a:t>
            </a:r>
            <a:r>
              <a:rPr lang="ru-RU" sz="1400" dirty="0" err="1" smtClean="0"/>
              <a:t>очі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Заснули </a:t>
            </a:r>
            <a:r>
              <a:rPr lang="ru-RU" sz="1400" dirty="0" err="1" smtClean="0"/>
              <a:t>думи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серце</a:t>
            </a:r>
            <a:r>
              <a:rPr lang="ru-RU" sz="1400" dirty="0" smtClean="0"/>
              <a:t> спить,</a:t>
            </a:r>
          </a:p>
          <a:p>
            <a:r>
              <a:rPr lang="ru-RU" sz="1400" dirty="0" smtClean="0"/>
              <a:t>І </a:t>
            </a:r>
            <a:r>
              <a:rPr lang="ru-RU" sz="1400" dirty="0" smtClean="0"/>
              <a:t>все заснуло, </a:t>
            </a:r>
            <a:r>
              <a:rPr lang="ru-RU" sz="1400" dirty="0" err="1" smtClean="0"/>
              <a:t>і</a:t>
            </a:r>
            <a:r>
              <a:rPr lang="ru-RU" sz="1400" dirty="0" smtClean="0"/>
              <a:t> не знаю,</a:t>
            </a:r>
          </a:p>
          <a:p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smtClean="0"/>
              <a:t>я живу, </a:t>
            </a:r>
            <a:r>
              <a:rPr lang="ru-RU" sz="1400" dirty="0" err="1" smtClean="0"/>
              <a:t>чи</a:t>
            </a:r>
            <a:r>
              <a:rPr lang="ru-RU" sz="1400" dirty="0" smtClean="0"/>
              <a:t> доживаю,</a:t>
            </a:r>
          </a:p>
          <a:p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smtClean="0"/>
              <a:t>так по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волочусь,</a:t>
            </a:r>
          </a:p>
          <a:p>
            <a:r>
              <a:rPr lang="ru-RU" sz="1400" dirty="0" err="1" smtClean="0"/>
              <a:t>Бо</a:t>
            </a: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не плачу </a:t>
            </a:r>
            <a:r>
              <a:rPr lang="ru-RU" sz="1400" dirty="0" err="1" smtClean="0"/>
              <a:t>й</a:t>
            </a:r>
            <a:r>
              <a:rPr lang="ru-RU" sz="1400" dirty="0" smtClean="0"/>
              <a:t> не </a:t>
            </a:r>
            <a:r>
              <a:rPr lang="ru-RU" sz="1400" dirty="0" err="1" smtClean="0"/>
              <a:t>сміюсь</a:t>
            </a:r>
            <a:r>
              <a:rPr lang="ru-RU" sz="1400" dirty="0" smtClean="0"/>
              <a:t>...</a:t>
            </a:r>
          </a:p>
          <a:p>
            <a:r>
              <a:rPr lang="ru-RU" sz="1400" dirty="0" smtClean="0"/>
              <a:t>Доле</a:t>
            </a:r>
            <a:r>
              <a:rPr lang="ru-RU" sz="1400" dirty="0" smtClean="0"/>
              <a:t>, де </a:t>
            </a:r>
            <a:r>
              <a:rPr lang="ru-RU" sz="1400" dirty="0" err="1" smtClean="0"/>
              <a:t>ти</a:t>
            </a:r>
            <a:r>
              <a:rPr lang="ru-RU" sz="1400" dirty="0" smtClean="0"/>
              <a:t>! Доле, де </a:t>
            </a:r>
            <a:r>
              <a:rPr lang="ru-RU" sz="1400" dirty="0" err="1" smtClean="0"/>
              <a:t>ти</a:t>
            </a:r>
            <a:r>
              <a:rPr lang="ru-RU" sz="1400" dirty="0" smtClean="0"/>
              <a:t>?</a:t>
            </a:r>
          </a:p>
          <a:p>
            <a:r>
              <a:rPr lang="ru-RU" sz="1400" dirty="0" smtClean="0"/>
              <a:t>Нема </a:t>
            </a:r>
            <a:r>
              <a:rPr lang="ru-RU" sz="1400" dirty="0" err="1" smtClean="0"/>
              <a:t>ніякої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Коли </a:t>
            </a:r>
            <a:r>
              <a:rPr lang="ru-RU" sz="1400" dirty="0" err="1" smtClean="0"/>
              <a:t>доброї</a:t>
            </a:r>
            <a:r>
              <a:rPr lang="ru-RU" sz="1400" dirty="0" smtClean="0"/>
              <a:t> жаль, Боже,</a:t>
            </a:r>
          </a:p>
          <a:p>
            <a:r>
              <a:rPr lang="ru-RU" sz="1400" dirty="0" smtClean="0"/>
              <a:t>То </a:t>
            </a:r>
            <a:r>
              <a:rPr lang="ru-RU" sz="1400" dirty="0" smtClean="0"/>
              <a:t>дай </a:t>
            </a:r>
            <a:r>
              <a:rPr lang="ru-RU" sz="1400" dirty="0" err="1" smtClean="0"/>
              <a:t>злої</a:t>
            </a:r>
            <a:r>
              <a:rPr lang="ru-RU" sz="1400" dirty="0" smtClean="0"/>
              <a:t>, </a:t>
            </a:r>
            <a:r>
              <a:rPr lang="ru-RU" sz="1400" dirty="0" err="1" smtClean="0"/>
              <a:t>злої</a:t>
            </a:r>
            <a:r>
              <a:rPr lang="ru-RU" sz="1400" dirty="0" smtClean="0"/>
              <a:t>!</a:t>
            </a:r>
          </a:p>
          <a:p>
            <a:r>
              <a:rPr lang="ru-RU" sz="1400" dirty="0" smtClean="0"/>
              <a:t>Не </a:t>
            </a:r>
            <a:r>
              <a:rPr lang="ru-RU" sz="1400" dirty="0" smtClean="0"/>
              <a:t>дай </a:t>
            </a:r>
            <a:r>
              <a:rPr lang="ru-RU" sz="1400" dirty="0" err="1" smtClean="0"/>
              <a:t>спати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ходячому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Серцем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замирати</a:t>
            </a:r>
            <a:endParaRPr lang="ru-RU" sz="1400" dirty="0" smtClean="0"/>
          </a:p>
          <a:p>
            <a:r>
              <a:rPr lang="ru-RU" sz="1400" dirty="0" smtClean="0"/>
              <a:t>І гнилою колодою</a:t>
            </a:r>
          </a:p>
          <a:p>
            <a:r>
              <a:rPr lang="ru-RU" sz="1400" dirty="0" smtClean="0"/>
              <a:t>По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валятись</a:t>
            </a:r>
            <a:endParaRPr lang="ru-RU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488"/>
            <a:ext cx="305746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5786446" y="6286520"/>
            <a:ext cx="192882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Учень 9-В класу</a:t>
            </a:r>
          </a:p>
          <a:p>
            <a:r>
              <a:rPr lang="uk-UA" dirty="0" err="1" smtClean="0"/>
              <a:t>Манжуленко</a:t>
            </a:r>
            <a:r>
              <a:rPr lang="uk-UA" dirty="0" smtClean="0"/>
              <a:t> Богдан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Презентацію виконав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152400"/>
            <a:ext cx="4929222" cy="22764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smtClean="0">
                <a:ln w="3200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два роки родина переїхала до села Кирилівка</a:t>
            </a:r>
            <a:endParaRPr lang="ru-RU" b="1">
              <a:ln w="3200">
                <a:solidFill>
                  <a:schemeClr val="accent2">
                    <a:lumMod val="75000"/>
                  </a:schemeClr>
                </a:solidFill>
                <a:prstDash val="solid"/>
                <a:round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fake\Documents\шевченко фото\0359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3500462" cy="29527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fake\Documents\шевченко фото\hata_batki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786058"/>
            <a:ext cx="5715040" cy="36433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357686" y="571480"/>
            <a:ext cx="4786314" cy="544832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uk-UA" sz="3200" b="1" dirty="0" smtClean="0">
                <a:ln w="3200">
                  <a:solidFill>
                    <a:schemeClr val="tx2"/>
                  </a:solidFill>
                  <a:prstDash val="solid"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 скупі знання отримав з церковнослов'янських релігійних книг у школі сільського дяка, а разом з тим і суворі знущання вчителя</a:t>
            </a:r>
            <a:endParaRPr lang="ru-RU" sz="3200" dirty="0">
              <a:ln w="3200">
                <a:solidFill>
                  <a:schemeClr val="tx2"/>
                </a:solidFill>
                <a:prstDash val="solid"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 descr="C:\Users\fake\Documents\шевченко фото\gvd-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642918"/>
            <a:ext cx="3786214" cy="5429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214313"/>
            <a:ext cx="8429625" cy="3429000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9 років малий Тарас залишився без матері. В 11 років він став круглим сиротою. </a:t>
            </a:r>
          </a:p>
          <a:p>
            <a:pPr eaLnBrk="1" fontAlgn="auto" hangingPunct="1">
              <a:defRPr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 батькової смерті почалися поневіряння хлопця по чужих людях.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71868" y="3429000"/>
            <a:ext cx="4929222" cy="2928958"/>
          </a:xfrm>
          <a:ln>
            <a:miter lim="800000"/>
            <a:headEnd/>
            <a:tailEnd/>
          </a:ln>
        </p:spPr>
      </p:sp>
      <p:pic>
        <p:nvPicPr>
          <p:cNvPr id="5122" name="Picture 2" descr="C:\Users\fake\Documents\шевченко фото\kyryliv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4986528" cy="3143272"/>
          </a:xfrm>
          <a:prstGeom prst="rect">
            <a:avLst/>
          </a:prstGeom>
          <a:ln w="127000" cap="rnd">
            <a:solidFill>
              <a:schemeClr val="accent5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50" y="5357813"/>
            <a:ext cx="30003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Т.</a:t>
            </a: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Г.Шевченко. Моринці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fake\Documents\шевченко фото\0359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496"/>
            <a:ext cx="5986468" cy="380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85728"/>
            <a:ext cx="8358246" cy="35719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Змалку в обдарованій дитині прокинувся талант художника. Вугіллям, крейдою чи олівцем він малював скрізь, де тільки міг: на стінах, на дверях, на папері…</a:t>
            </a:r>
          </a:p>
          <a:p>
            <a:pPr eaLnBrk="1" fontAlgn="auto" hangingPunct="1">
              <a:defRPr/>
            </a:pP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 він за </a:t>
            </a:r>
            <a:r>
              <a:rPr lang="uk-UA" sz="2400" b="1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“школяра-попихача”</a:t>
            </a: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тобто наймита.</a:t>
            </a:r>
          </a:p>
          <a:p>
            <a:pPr eaLnBrk="1" fontAlgn="auto" hangingPunct="1">
              <a:defRPr/>
            </a:pP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 декількох років поневірянь він стає слугою пана П.</a:t>
            </a:r>
            <a:r>
              <a:rPr lang="uk-UA" sz="2400" b="1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Енгельгардта</a:t>
            </a: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його козачком.</a:t>
            </a:r>
            <a:endParaRPr lang="ru-RU" sz="2400" b="1" dirty="0">
              <a:ln>
                <a:solidFill>
                  <a:schemeClr val="tx2">
                    <a:lumMod val="7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Users\fake\Documents\шевченко фото\0_c781_76d571b0_-1-orig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50" y="3357563"/>
            <a:ext cx="5072063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285750"/>
            <a:ext cx="8572500" cy="3929063"/>
          </a:xfrm>
        </p:spPr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Скориставшись відсутністю папа і пані, Тарас засвітивши свічку став перемальовувати портрет козака </a:t>
            </a:r>
            <a:r>
              <a:rPr lang="uk-UA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Платова</a:t>
            </a: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чому був спійманий і жорстоко побитий.</a:t>
            </a:r>
          </a:p>
          <a:p>
            <a:pPr eaLnBrk="1" fontAlgn="auto" hangingPunct="1">
              <a:defRPr/>
            </a:pP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 пан захотів мати свого художника і віддав </a:t>
            </a:r>
            <a:r>
              <a:rPr lang="uk-UA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“козачка”</a:t>
            </a: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науку до живописця В.</a:t>
            </a:r>
            <a:r>
              <a:rPr lang="uk-UA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Ширяєва</a:t>
            </a:r>
            <a:r>
              <a:rPr lang="uk-UA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Стверджують, що саме тоді Тарас почав складати свої перші поезії. 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072063"/>
            <a:ext cx="3929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uk-UA" sz="2400" b="1"/>
              <a:t>Т.Г.Шевченко. Видубецький монастир у Києві. 1844 р.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00500" y="500063"/>
            <a:ext cx="4686300" cy="5643562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2500 карбованців друзі Шевченка, відомі художники – І.Сошенко, К.Брюллов, В.Жуковський,  викупляють з кріпацтва, розігравши в лотерею портрет В.Жуковського, написаний К.Брюлловим.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C:\Users\fake\Documents\шевченко фото\nb_pinacoteca_bryullov_karl_portrait_of_v_a_zhukov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3929090" cy="50911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285750"/>
            <a:ext cx="8643938" cy="2357438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Неабияку роль у становленні художника відіграла Петербурзька Академія мистецтв, де Тарас Григорович здобув освіту, і ще більше зблизився з майстрами пензля, став відомим художником.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Users\fake\Documents\шевченко фото\0eb1_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643182"/>
            <a:ext cx="4976814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28625" y="4000500"/>
            <a:ext cx="31432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Т.Г.Шевченко. Петербург.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382</TotalTime>
  <Words>874</Words>
  <Application>Microsoft Office PowerPoint</Application>
  <PresentationFormat>Экран (4:3)</PresentationFormat>
  <Paragraphs>131</Paragraphs>
  <Slides>27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Обычная</vt:lpstr>
      <vt:lpstr>Тарас  Григорович Шевченко  1814 - 1861 </vt:lpstr>
      <vt:lpstr>Народився поет у селі Моринцях Звенигородського повіту в сім'ї селянина-кріпака</vt:lpstr>
      <vt:lpstr>Через два роки родина переїхала до села Кирилівка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Найвидатніші вірші Шевченка</vt:lpstr>
      <vt:lpstr>Ой три шляхи широкії</vt:lpstr>
      <vt:lpstr>Заповіт</vt:lpstr>
      <vt:lpstr>Мені однаково…</vt:lpstr>
      <vt:lpstr>Минають дні, минають ночі… </vt:lpstr>
      <vt:lpstr>Презентацію виконав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 Григорович Шевченко</dc:title>
  <dc:creator>fake</dc:creator>
  <cp:lastModifiedBy>wew</cp:lastModifiedBy>
  <cp:revision>42</cp:revision>
  <dcterms:created xsi:type="dcterms:W3CDTF">2010-02-28T18:40:45Z</dcterms:created>
  <dcterms:modified xsi:type="dcterms:W3CDTF">2013-01-24T18:59:48Z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971419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D5.0.6</vt:lpwstr>
  </property>
</Properties>
</file>