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2" r:id="rId6"/>
    <p:sldId id="263" r:id="rId7"/>
    <p:sldId id="264" r:id="rId8"/>
    <p:sldId id="259" r:id="rId9"/>
    <p:sldId id="266" r:id="rId10"/>
    <p:sldId id="269" r:id="rId11"/>
    <p:sldId id="270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D7B044-22F0-40BB-9B53-1A4721366AD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DC394C-3C5C-4698-966A-E0BFDBEDE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0"/>
            <a:ext cx="5777132" cy="3000396"/>
          </a:xfrm>
        </p:spPr>
        <p:txBody>
          <a:bodyPr/>
          <a:lstStyle/>
          <a:p>
            <a:r>
              <a:rPr lang="uk-UA" sz="6000" dirty="0" smtClean="0"/>
              <a:t>Як уникнути конфлікту в натовпі</a:t>
            </a:r>
            <a:r>
              <a:rPr lang="uk-UA" sz="4400" dirty="0" smtClean="0"/>
              <a:t>?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428604"/>
            <a:ext cx="3366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5. Не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панікуй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</p:txBody>
      </p:sp>
      <p:pic>
        <p:nvPicPr>
          <p:cNvPr id="1026" name="Picture 2" descr="http://pic-bash.ru/img/2012/02/01/1328095856_954a72d377.pic-bash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4381500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8001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Вибратися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натовпу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можно,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якщо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прикинутися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хворим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голосно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кричи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тебе зараз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знудить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носа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потече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кров .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7429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7. Не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чіпляйся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ні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за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руками,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застебнися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всі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гудзики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зніми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туфлі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на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високих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підборах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викинь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сумку,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парасольку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– все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чим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можно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зачепитися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, не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піднімай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нічого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випало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рук;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71691"/>
            <a:ext cx="7215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8. Не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впади, 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якщо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впав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захищай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руками голову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негайно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вставай –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швидко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підтягни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до себе ноги,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згрупуйся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ривком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намагайся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стати на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ноги</a:t>
            </a:r>
          </a:p>
          <a:p>
            <a:pPr lvl="1"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(не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колін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!);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242048" cy="857232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Конфлікти. Натовп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492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Конфлікт</a:t>
            </a:r>
            <a:r>
              <a:rPr lang="ru-RU" sz="2000" b="1" dirty="0"/>
              <a:t> </a:t>
            </a:r>
            <a:r>
              <a:rPr lang="ru-RU" sz="2000" b="1" dirty="0" smtClean="0"/>
              <a:t>- </a:t>
            </a:r>
            <a:r>
              <a:rPr lang="ru-RU" sz="2400" dirty="0" err="1"/>
              <a:t>зіткнення</a:t>
            </a:r>
            <a:r>
              <a:rPr lang="ru-RU" sz="2400" dirty="0"/>
              <a:t> </a:t>
            </a:r>
            <a:r>
              <a:rPr lang="ru-RU" sz="2400" dirty="0" err="1"/>
              <a:t>протилежних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поглядів,напруження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крайнє</a:t>
            </a:r>
            <a:r>
              <a:rPr lang="ru-RU" sz="2400" dirty="0"/>
              <a:t> </a:t>
            </a:r>
            <a:r>
              <a:rPr lang="ru-RU" sz="2400" dirty="0" err="1"/>
              <a:t>загострення</a:t>
            </a:r>
            <a:r>
              <a:rPr lang="ru-RU" sz="2400" dirty="0"/>
              <a:t> </a:t>
            </a:r>
            <a:r>
              <a:rPr lang="ru-RU" sz="2400" dirty="0" err="1"/>
              <a:t>суперечностей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активних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, </a:t>
            </a:r>
            <a:r>
              <a:rPr lang="ru-RU" sz="2400" dirty="0" err="1"/>
              <a:t>ускладнень</a:t>
            </a:r>
            <a:r>
              <a:rPr lang="ru-RU" sz="2400" dirty="0"/>
              <a:t>, </a:t>
            </a:r>
            <a:r>
              <a:rPr lang="ru-RU" sz="2400" dirty="0" err="1"/>
              <a:t>боротьби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супроводжуються</a:t>
            </a:r>
            <a:r>
              <a:rPr lang="ru-RU" sz="2400" dirty="0"/>
              <a:t> </a:t>
            </a:r>
            <a:r>
              <a:rPr lang="ru-RU" sz="2400" dirty="0" err="1"/>
              <a:t>складними</a:t>
            </a:r>
            <a:r>
              <a:rPr lang="ru-RU" sz="2400" dirty="0"/>
              <a:t> </a:t>
            </a:r>
            <a:r>
              <a:rPr lang="ru-RU" sz="2400" dirty="0" err="1"/>
              <a:t>колізіями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714884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Нáтовп</a:t>
            </a:r>
            <a:r>
              <a:rPr lang="ru-RU" sz="2000" dirty="0"/>
              <a:t> 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скупчення</a:t>
            </a:r>
            <a:r>
              <a:rPr lang="ru-RU" sz="2400" dirty="0"/>
              <a:t> </a:t>
            </a:r>
            <a:r>
              <a:rPr lang="ru-RU" sz="2400" dirty="0" err="1"/>
              <a:t>неорганізованих</a:t>
            </a:r>
            <a:r>
              <a:rPr lang="ru-RU" sz="2400" dirty="0"/>
              <a:t> людей, </a:t>
            </a:r>
            <a:r>
              <a:rPr lang="ru-RU" sz="2400" dirty="0" err="1"/>
              <a:t>стурбованих</a:t>
            </a:r>
            <a:r>
              <a:rPr lang="ru-RU" sz="2400" dirty="0"/>
              <a:t> фактором </a:t>
            </a:r>
            <a:r>
              <a:rPr lang="ru-RU" sz="2400" dirty="0" err="1"/>
              <a:t>зовнішньої</a:t>
            </a:r>
            <a:r>
              <a:rPr lang="ru-RU" sz="2400" dirty="0"/>
              <a:t> </a:t>
            </a:r>
            <a:r>
              <a:rPr lang="ru-RU" sz="2400" dirty="0" err="1"/>
              <a:t>провокації</a:t>
            </a:r>
            <a:r>
              <a:rPr lang="ru-RU" sz="2400" dirty="0"/>
              <a:t>.</a:t>
            </a:r>
            <a:endParaRPr lang="ru-RU" sz="2000" dirty="0"/>
          </a:p>
        </p:txBody>
      </p:sp>
      <p:pic>
        <p:nvPicPr>
          <p:cNvPr id="15362" name="Picture 2" descr="http://www.im-family.com/images/stories/family/konfli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857232"/>
            <a:ext cx="3714744" cy="3008942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hMSERUUExQWFRUWGSIaGRYYGCAeIBwiHiAfISAgIR8hICchIB8jIBwgIjIkJCcpLi0sHx4yNTAqNSctLCkBCQoKDgwOGg8PGiolHyQtLjUsNS0qLCwyLCoqLTIsLyovLDIsLCwvKSwsLCowLCw0LC8pLy8sLSwsLDQyLCwpLP/AABEIAKkBKgMBIgACEQEDEQH/xAAcAAADAQEBAQEBAAAAAAAAAAAEBQYHAwIBAAj/xABGEAACAgEDAgUCAwQHBgUDBQEBAgMRBAASIQUxBhMiQVEyYQcUcSNCgZEzNFKhsbLBFTVyc9HhFiRidIJDs8JFU9Pw8Tb/xAAaAQADAQEBAQAAAAAAAAAAAAACAwQBAAUG/8QAMBEAAgEDAgQFBAIDAQEBAAAAAQIRAAMhEjEEQVFhE3GBkfAiobHBMtEU4fEFYiP/2gAMAwEAAhEDEQA/AE34ZeD26lO8skxTySjEgWzG+K9h9Pfn2016zLKJnXJb9gHkQM5+vayg7L7VdgVzRq9IfwteY5LwxyvGHjO7Z3O0iv8AE/z1V+K/D75H5fGU1cu3e9nlgeTXPfV4sB5Y8qWnEvaYaaYzo2LBWLiAwSoWkaWOywCg9gQdm0E7h7nWYxzh2fYB5cR81FK+phuHpYnk0Dxd8avvFnXM2F1xJHQS+WqRIqVvDrtJ3k0ORQ+TfatZTFOY/MBBprRufUK/79x71rLVrSkT8/3Wte+vVE/P1WjdY8Y9OkiDnBXcfSiI20bq7krW4C+4q/4a9Z/4jLHJskiRG2gsYwQVc91Aq/T2Nn9Put8BRR5CRx+SXyUcqj76Gw8lTwaokkEci/jVL4q6Pi4hVwjgtuin88/0pZSd+8k8jkkr3teNK+naM01SQQRgGlvWJMd81RKrzRLFvkIlO2PzCK3cHdVgfu91/iP0rFjiUzRRSSwq7K725oHsfhSlEbh3B59tDwdGgTYJ2jdZI46fsNpHNHcASDVigeDzqrwspsbpvlQmUyOC+0cbQQAATXHp9Xf9eDpyOqqQVk8qxlLXA6sY50V4Z8TS5TxQYaCKKADzAX4KgjtQvceeDf30u8fT40hlWNIXmYCSto3KULMSWvmweVo2P01L+GkyMbNljjfciAM5JIVxQNHbZHDURfHOhsbxDBIwM0XkrNKdzhLUx0QQp77lFAGjybJ76WtsCZqriL9p7gayulR7nz/VOOkzTxJDnSwrHCWKo6nkEAqLIptp3MO9cAcVy0j8TQ5EssfnbVmQvtskAoACvHPqC7ubI4oHtqU6l1t0gdZYJVxJQFhQZF+WygkE8G+5aiBzpD0nrKwTrLGhDIKBRzX00X5F8967cnWeDpOrn85Ui5xXimDtO/P1rXfCfVrgliadYnhUuI40EZYIP3iV9Q7D5+b1O4znHmEOPGkaugtmFMGIXcAx5s2OB9jpb4q6yMidc3FJGREqh0K7t9AhnAqtvsVI5u+edFSdNnTFGRsjLFVYLvto4yB6tuygTQ5DWLPHeuASPqMTtS9TAmBTXq3S98DwZGOZ5V3LFlgDcRZ8sDsT6iB2NA6aeD/DkkfTgk2MNzvuUk+oBgKr3VlKix8N9tGeLoPJ6R5krp5yICTV7t1DbyeTyOftepnwxmLMzTZuXIHj2tEsTkKByaPs1UB7+/fSmV3UlevOjR1BC0y8VeGc98WE5OUiiJHZnr94kbU3Xya4DUPjnTLwd1lokAmO7HCBUkJvcSbJNWQwB/v1xwPGaTS5Jy0BhW3iDVtJAIAv+2VutT2V1WeFf2yzw4rbpIRFVgEekeodqPer51jaWARgCQcTyPavQt/+ddAZ3xtGRmfz6dd69ZXVfMnyI8JFPmTFlarMp3XZJssgqqFCtG5fXJMbLXMlcF3iEcxVFYREc7K9NktQ3cfHPfSFfBWVPHERGY3BG1Balg1etn7e9974Ov0vXnw5JcWUNN6xvQig3wBdkLd82fb7jTAAalZAAV3I+TSlfDUuTNJKwkTGeZiZK7Anvx6WPPsfn21f+H/BGK6bln9MW4WQCCo2g7gfTwwNiux7+4W9M8ebMTywkAWrMQUnj3HcLfPJAH+uvvQepQ4+JI/nSIpkO5QBtB77Q92zbQDRoH/1Vy65YuIPqkA0kccrYTETmcx0+9BeH8CB5J3bLMBX0ooT0ybLAk5H02tWD3uzY5U9R8Qwj0SwPMjftHKvXPYi9p4sdvfj5OkHVvO3LkxxMIpHqO6K/V9O2+AzA/VV+rTPKjnbIjEotpQuxYR9NGqAI5P8/wCOmK5VNB25fO9Ssqs2ob8/napZZ/XJ5CFlFuCwsoBzuoemwPeq1sfheSZem4zgxBcmXbIGTcDvYhd5o+kqu2vYsNZh4/8ADqYmY0UQkC7VNOObPf2H66uuqdQmHSsfyZovV5aeVG1qpHqK1Vb+ATuPNnvWktDgCjUFSa/dW8ORY4SMZLrEdo8vgqXUsxdgTwik/rz76tMnBH5dIInxJJYkEhjoMze7kG+B6rBrnjtesonyjL5hlmDMw9yOB/8A39NdvwzwBl5UgnlKeXEQHUn3ISiVIsUT70fvqvieHW2qkGkWL7OSIyK69ThbFyYVSB5Dwyryu4bibDdgf3OOKAOu3RupNYjjVIRKLd2cvRHpdrBPDEHiuP00u8W4ZgghIYiSXtGvChbtTXfcQQftvoVWi8nwrlYfT4MtcnbI1xeWBRVJCQRZ5uwb+PY6EnT/ACzNFIfAxG1cPG3TpMjIgWHdLIRtClQDfJHbiu55PHvWiPEfh3KV/KlKTSMhIERFLt78WKIIOqTA64MqbCoRxS4wrcDbSUpX0LwCL5q7F8Xzr94z67CrtjSRrJkuu5pSVpHAI2qVIIJHsSB83ekLfl9GZj77UVyyv8zG+M8t649G6LmZAgkjUqkDASBVQFyKJrm29J7nuf00d4Y6PjZHWpZsabaqRlhGO4dwyNQPYKfV27sNFeHetR/koREk53Mlo527mXktuB4jJFcijt/W4vpGFlv1GWKGmO4SeZHwVUn0sGFGhuBIP3450d24XxO1YlkqAxEA+2KYr4OEec8WRO4d32xzLbvd8bgb5fjmxXbQ3jjwvHBjxNEf2xNTWVANsRZT6rDUD3rjVN1fDzxPI8TukpTYDabZCFsmvqRyVoUD7c6R5fTp54Ed/NbLR2m8tUY7QwUEE1e6lU3dDt30rU0QTinlVBx9qC6t4JgEOKnmzI7mpZJFIjAokhVHY3wBfJPNaTv4KiBIEsLAGgxLC/vXtevks2T5atKjLG+5LJNWt7hRPBsfHcfbSdPEqgAfl1NCrs8/3aO39X8jQXIT+Iq9/C7wvPFlzySM2L5SFSzoO7V/a9PHf37j51TYfV4W80ZTu00bUrla5okOtHn6fSRXB1CDIdZFxpMg5McaUFR6G4jlNz8+kX247Vpv4j6S2VAjQNNK8beX5fdvL4AYlRyoYe/vYvg64wGKkwfKtNtwi3IBBJojq/h+LPZYyWE7K23IIZeUG6pAzHiuSRW32B5GpHpv4Z5c8hjQxkGyJQxKELwSCBfc19Om0Ph2ZkRMvI8kwhiA5KE2aoue5NV9h8jR/g/JyI8eaYgmI0JXLHeQACDGDxtSueTuU/bSw8YB7Ub2yZMUT+FfXvyuSMKaw43x7e4DA3Y/UCvvxqt/EPpsOVDHLM0n5eM3tVeWJBArjdZNL/EmtQ/iboiR5MGbA5mM1N5fIYOFBtdlGlAvvYI76osqSXHKzF5ZFaYmKJgSWXYKPcGgxva3Nc/fWWkR3hTnNDd1KoJGMVmfW+l/lcjGZfVA21lLlWU0w3C17r25499Oc7x/OmemYx3QSm/K9mSjGe91YF89+DWjWwP9owZE7MkLGwsGw0WHN9/R37/JN8a99T8LxTYf5OLHIzcQjc60RIT9S7h37gi/iuKOqLqhSJ579qXbJYEqew71OdE8QOmQkUbk7JG8pgAeGFcg97Tjm6GiekYH5rPxsbIKvHExhEZJAC+o2CCCSTz7c130PkbMfGjLSRrkj9mYhGwdAHZrYkUCCa45qh86qcXw/AXjlhyPzHs7IhUJXrJJPqJ7URz81rCQwz35bUISB9Jzj1qp8S/h0kmL5ZdhCjhlWOMFx7EmiAbHvXxelfg7ouJhHLjVldpBGqGVSCQ4O5LCnubHA540Z06fJJVk/bRRl1kDScqeLPqPNhrA79x7aRS9Y/NzSYAWXFiWvWxICH6vUpNEtRA5rsfk617TTJM+Vcjpp0nB+Yol4YseLGkZKjkJV93LiywuwQ+yqr4rRXiTOEQjx8Ml4SoidWJo2NoYk9x8jj2I7a+de6HH+TaZZEcRE3ZG4hByAFY89xRYCv4aiUzGVGlElsAd0W00F9ubNkV30BEtnYbVQdHhaknXznYj35V66ln5udH5ErB/K9KQ+4K8E+n4rgto/pvg/PRVx3Ty5AhdNxXYVHDW43G7YDYPka9R+HKP5t7ZWVH3RbgGaQXUjD2Fc18j50z8J+IBkLIZ5Wlmsokkd0gI5G07VP03uvkD575f8SA6RGaDh0DMbZBn5t5UO3UsfyxjOXjg4abgBkkQ7TVLxV2bBsAUedV2ScPPiiypUdTGrLH9W1+OF4AJIYj2F81xdZf1FmyVlmSJdwUrKQfYEncVrvXufj3Oivwy6VkZeV5YmZYUXdILPaxwo7Ak+/t30u4qrlj5+tH4jEQJxtV3P1yQStuxWDlBu3FrEZ22T+4AebKA9q1J+OvD0KrD5cpd5WaZ2DJXq9gT8AHm+aHGrH8TcLJ8pJ4N/nxOTE0ZPCekEGhyTd8ngA/Os1wYVy5HGbK8cqAER+n1MTyTdCh3IHJvjTLDKbZbp60q4DrA696ZeEcVcdz5+IcgmOgN1LztJING2KsKA7E+2mk34bjIxp5seR3DjckO+2Lcd6pT7+19uRrxD43SCGCTH8uORiUdEBYsq2RwwJB3cWCf3eRVDl4f8XeRkTyLDK0s6gxq3pKlyS+3k+9eo12Oue6zAyPgpx4dFAKtPbz5e+3alZ6SzRCNAIhSXvVj+0jNMq9+C4o+1nVt0PB/L40EcqOMoSFzIApIBaiqkcFQp9rAPPcaDw/FU2RN5BjMkz15kAKqFKG9xaqB+T2PP2p10rqGdHIYMmNRw7xyyUSQWCkBgaFbt9dyOPjSw7MK67pVgI5VKfiZ0OWcwNBM04Y7CD9NrZvcbFLuINngk6Y9O8AL0+AJNEuS8w3sTe2PZ22gEMW9Q5sXdDRfWemg4TKk0LPJGPLgHoKD+0lsCW9zY55rX7oWVkwdPeXNsqASImY+YqihxY+QCAdEADAmlsWyYrPpPCuTBnqRD5Rd6jVyRQe13A88CyeSa1adPwII8pViKUqBpiE27mBAK9qKr39rBN3oeTFfOgl6gjSFENMWNOwAAbaBwoCn7dz8ci9ezo0mxpcdCsdjehY/tFHY03JH/X76O2QxHWi4i0bYlGx178+e3ztRHiDC2dQ88rLIsMQkiCDhZC5rdxwoC/5dTfVvGs25Y0TzC7M0nmIpLtITQAr07Vqq5B3HV11PxPJCZk/aR5WQy+XGAKAHAAPySS1gkc1xzqH8QeD8yDMRarzP2luymu9lioNfF6c5n+Q79+X2qW2CohTPKicPy3eEBo4Wx5t5s/tTsJJG6thIqwKqvntonKVIIGyzPHJkTlg0ZAJCszLYchlDNW42tkXRHvw8OeZHjySPF5hZtokVgCEKng2CNrdhfPHGjvFHhuF8D84hjQhQFhsEleFJJoeq+argVzohaIJkxty84HWua4GAgex8qn8HxMqSo6KjumzdvFglAACPjtp10TxLlZHUZMqHjfFtdto2iiOGocD08HvqE8ipVjS/MJpgCCtk8bSt8VV/x1o2P4VWMRSY0Y3xW8gZi2+lIbgcNbchQOBV6bdayyhgBPz9UtBdBIJwPLHw098RiaSKHy2bzt4G5e1t3I49v9NR8HjabpE08LB5JSpBLOGpyLUi1Hp5sr/foleoz5EjftJYAKlxwE4FWCSvciwRwaHP6ahM2CfNylCkzzSHbQ+R2Fk8ih3+x+NSOAc8qeJUd6rOlSHOimyCyJHGfVjDtZQ75eeO+4gHsbPtzENIAasGuNMU6o2JFLjgAF/RID6vUh7gi1N+1cfr319x/BPUXVXTFkKsAynaOQRYP8tcIWtLFt6b9exUxLESHZOdyhuZFQDizX717rH21d9L6rBF07HhkQweds3zMNgI37gNw9XKWQeK76jem5DTZMjZ0bOgJXcWKEEilXdRoV6qHfj20bF0M5cvkSzlcfHDMHJ9ZULdItkUAPYfP6ay6sfWJEfeqbbFrfhkyPOIPzMCumS2TJkrHNKPKovC4ony2uuK/sgX9Jrk6edK8VEMkDRRs6KsaO6ho40sAtuPJ9I7EjkaD8L5ML9NyhJIuwyCMfst8hsbVYDdxw3AHajpZ0iCDHy/JyJLRl9LC6XnvtI9Qdex9gxvtqe6rMpJOfKqeGa0QbekzGI5+fty9aY9Y6/Kk/lPKClM0bQ8h9zHk8Hk2Vr2qtD9A6nEBtzJPLyF9JC2XO5gGU9tr1wSx2gEfoOUXhvJxpN7AN+YoxPvYbC/qpQPqHIB49h86nvE+JJDms7h1awdzMWMlDlt3Y32r+Gu4dAm0T1ouLureRAJAAg94/M1oy5kMznHnjZVkkVo49llSgX03Sg7qF1wb9++get9RkHVcbGTdilVChwB6hfB23QG2x3+3bT5+vwZXTDJ5hEsflXIeKfspCg0BZI9v4e054wwazYzGxzG8sgdrjA4LLQ+pWIIPPuCPfXPrfA3j71GCiglRA6f73rt+J2IkkLiTIDsjiSwnJG0goGFqprmjV8akvDPiqJExIzAT5Um6Vr+uiSoArjjv86o+l9H3RiCQFojNsnl8wEhztZgpumHpCGro8/GmXU+i9PW4IcdMfJLb0V3NnkgKR6j6lF7a4v9dO4ZhbgXDI5/PkUriBrAFsfUK+SdcxcrzpI6jRiN4MlMWKm2C1yD6QaAIo/Ok/TupxSZDxwEiSg6SvwSVWirc1s70QCR99TTiBp40KAeoDzE9KsQDuXbXbdVN3/nwt6tIVnBjYBrIHv7n+/VqBLiECRgexx71Kddsg4OfuM+1aj0vpuJkbxlO0eQ8RuMHbSjcznsVo0CW/l30r6f1MYfUJ8nylGKq7IaYVZVaPclhV8/+rUxmdIlidTkSlyR5e3HktySPpF8ba77ePbX7pWLkRx7Zi8cHqIOxS90OOTwvPJHY/3Q3kaYB/5V3DeG2bgMZ96B631WZlIgldYJZGYY6EnbZJFDgkdx9gPvrz0HCk3pHGC7SHcKtb2/2hfAA/u/XVj03whDjMVfLR7RgHHpKMEJBjbcSRfp9rFfOuEUU2JKuTiyKzTIqhnQkLx60sWASQNNe0pQOu2Pf4KzhuKucPdMAas75EGmvRJGxRO3mnKKVvUcLsO6/QKc1YBvt7itKcUL01sidJUqaIiJY93oZnWkIYc7Vb5PY3qzTrmRJ05soRxLPGSHif63SM8r8g3feye2szk6Ll5WC2UIFEUchYtZs3W47Te4A8k/r8cIvW7bggdc1lu88DV6VpPWPF8a4iQudy7WDkcsF+hD322b5HYCxeonO8MSpC/EKqYvMRzMPMdUUFyBz3HtxQ14/DFFkyzHdtsbyy1kAj3Fggemzz8fzYY3QQ88kLzLDkIhLTFwUYWCK45Uqx447/bRWLSw2Yj8VnEXCCukTP5qP6DiRRqmRIJADIQoBNbRVmxyaJ5r4++tY8CY4qeVYhOFJjRxt7FjfG2+RRIs0K7azuaF1laFLl8izGYyWRfc7e4Kt7XyDXxWn3gnqmVhvcyeWHF+W6MDdWZBfpBIAU3zR1zXCVKqfT905+G8PSXiCJmfzTDPxIcTqrrLJStGFLFirFSvJ4PqqgK+2mvWZIynmzTh8aKjCA20AkbRurngG+D3POpHxt4yiyERchP2vm1JSbS0Km1AJJ2mybAP+Ol/ToFyIzDjqJUEooOx9C8kEjj4rsb50hluXSG2PPauRltjSfStHm6jiTZPmQOrXDsL7fT3oAWNp+Rx/HSLqWZDFjs7v58SAxHzaG43W2lO/aLPNkXxr1i9NMTSNkTJEpXaI2QUHF7aUEFeBdfB+NQUc82ZK2PHHYk9RjjQE8Dhge4+Tf8AqdaOGYOdXz1ojxKBPpqt6N1jFXAIk3qafZHF6UO3ufUSWJPH6DX7wt1jEyI1wnhiMkhNTytRF2RXFiuwAbn+Op3w70PJDxQDZ5hdgITwykckuSOP0+NUPS/w/K9SONMq2yicENZuyCA20ei+dtXYHPfVht2tIKtn8RzqE3rikhlx+Z7U7/FfGx41gkclpl+kh6C0LAAo2LHF6zjJ8YyTMokAZkB9Ssbsjj1fYjsOLOnH4j4UsLMJXeRk2iSuEprIC8WOKHv/AA1KSeGXllvHQ+VQPmAllBK7qLAcH2r2PetLCqCDvVPj3AmiAM9M+8cquujeIUXHkyZRaMqp5R5LMh3n1H+A7Hg8ak4etvkzSDYX85iFVSSV3cAKoPYEj9dW+HC8PSmwJoyS+5ldQGtib9z3U0LH6DtrNcKZdyornHBjYSM/qBaiSAALG6go975sa0XdQihe0bTSw3/fKtV6N4aWIEPhr5r7z6QBJQG0FAz7kA+4O4k+1aHm64IosBYJDNPZjeF9yhWJ/erttJq/gDUB03r2RiyOZVLS+Wqp5qhqAojhgRW0V+h088EYAy2ymZ4oI/KG6Rxyvq3MF9QrcAQW5oVrUueGse3tH48qS9sOQff3mq3xNNlY8LwTtChdd8aBgyqqgb6ZlDlt3Ycfqe2s96JkJHn70pd0EtUeNxhccX2s/wDbXU4f5vOkgxl85QfQzPexE70x2gqfaxZFe+qr8QenPLHHlRY35byUAXb/APUW1H7ooBQff2NaNbg8PSRkmZpbWzqkHEVIeFemY2U6eYjiOCMvOd/9I247QPdQQQOPg6u2gyTzFPMsZ+hQppV/dA47AUNZf0XNlUyxxKAJCL3E0tHiz/GtaKvTOogAflMg1xYZqP6cdtJLqN6elln2IHnTbwjiH8viZcsMIjQEPRssoG3eU5twBfHP240Z1LxL06eZFbGLgISAIqN1YIZTY4vgA3f2006Z4flxUKZDh8dFDK7PyhHcDiwO/v7fygeoZbiaXNPl+XE+2OWm3sLG1gKoghgL499RJxRuv4Rn6R6QcgeYpwsqoLdauvDqf+Sad4dwm+pSTYUcL97JA7V2GpzL8KY258tFK+S4LhnP7TcvahVGyCaI97198MfiNHIDFLuctfH0AlibB+T9+3fjjVFA52GZfXuvaPQSSBT0t8mhVkc/a9WK86g3OPtQ+EV0ssYPvNKemZbTTxySzo0cUu8fSxSzQsn6QN10Lo/fQ/jTp0M2Ukc05MZZBGS3ojAreSCeWIvnsbHwaU+HpnjeWxLFHIlwxsVFE83tNkgkmgLu6GvniaMQR/k3kV5CFfcfSsZBJK83wR9xyPgDSymjnTQQ7GB8+bU58X9ehTByaxPKSUxiP07RIqtavQAA+R9qvWddK6kUG8NKrEkB++1CPVtHHcH5o0O2q3rnVf8AaeNDhxsu9HVI1H71Lts+47379ifbVV1/wnFFiQhVKyMqxusa72b6dxpm9q7kHuO2iYG3v8ijslXPhwIP5I3+Y6VA9A8ATttmcX6RNEvmBd7XdWQaPFk/oL+K/o3iw5eRHN+Vx0dF9UrtTAqDS7qoWGu/bkHtWnWNgjp+Ev5gtIntZ27SxsC+6gjv7XrLepSo85kiZ0SSTy3jRiSQbBIYcNuWrBHf9dKOa4WS2wnJHbHOnXijo5yMZY4sUGVHsNACwYEm33jjb24AsGzwNfpPEGJtQZJhYIiio4QW9NbR7MTY5sgd/wCL7/Z05xnXG3LJMhCl5yGO0dlU9qVaN0TY50l8N+EGxxJFNjGXKkQlkfawAvgqQCd3vYPGjV8yNx1ilPbUYOZ6fmk/RnjypyJ4/KBYhSl7kFk0xN9jxyO36DVSnhnHfKjXfI0UcLlvVZZ1YA7TyF+oE0O41PdOjnSWRMnzI3ZCHLKV30Co5Attxvmq4503/DrwnP8Am5T5pKRqpBYmjvNsPsfT3+w1ffgKGHqe5zUFomSp9B22pL4lhKv+WjEkkiSXvlIFRN/RhRwOQRZINbRXGq7xbgzqYsOFB5ZAPlIrHhQaJcL9RANn7djXPNunYuZkM3qbNsqoBoAIe7WeTtBofpxxqk8SK+NgcpJO/wBVCWjHtF7kP1cD4v3/AIxF3UhemwqyLbLqH8jv5Up8PdKf1xZKukZBYb4yCSe5L1uB+27+8epF1/qLYWN+VxnDRuTG67uVLLz6gKI2kDj3PvqhxvxIxCjMzuix1uoSHk96IkBq+LI1mnVer/nsqYwFEQjcPOk2/SoB5Y9zXAvSZeTIivS4W3ZvOq3G2ByB2Pz+qd/hzFjYk5ed4Gjkj2lldm2hhZD8VVgIbHeq176p1/p2PNMIYVlSQX6mI2ihSpR4Wx2HcGjqN6DHeTAiFmLOtrW6hfwLsj6qrVh4s6XiwZWF5pZwCRNG67CbJZb4oKxJF8++mEFCZ5ikEcOrypnTGDz656UBjvFKiPAjYoj9TyjlDtsqm2+bY8sSaocao/HHWoUVxDMsqSAODy21wdpcG+1D2473pH4jmGa4aOARoo2ybZgBQr2Y7eAeDYsi6Gl/XpYVSJytsjqnljatqBYDFFCkHiyD8aNLYkMakv3CxOnG1ep/D7ZcsUmSksYZmDsqNbNdqBu4trA4qrs6qPC3TMOBo4knrKEpj5jNrbGjY9JYcc3XPtpHl9SnaSfKeBmQoNqmThVJ4ZHpd+4g/QO19tKsvF3GDIWePfINwiS9yFTQQBb5NX2/66EM+vGKpW1YNqWYye3etRzOpwTT/kgXaVRvaQ7rAH1BbNrxwef11LYuHHjZ8n5UkEHZGisVpav1Ube24BLVwtg+3XH6FA0UeyWTH6koZy0jUAK3EPfCrtPcaU9LE5l2QrI523Osab6YCu3HpOjkKCoqLSzMpJobrOJ1Fp4nkRgk81RncOXFqebsXRNNWieq+C8wdRVPMjR5FBV/NsBQwXgmixPfb9zqez/F2SYvyrorCEDadrFkIFKRRAFXVEEAk6puirBLk4aM7TFyPOBW643AMFFht4NUe1d+dCx08qNRqzO1U3WvCX/l2TMZHYRsEkiJXftXuV/tqaPuD/HS7w70Yxy4uOuQk0JQFkVaN8kgXwQx7sRdfw0/8YbvMhVo43w4uATTOjbCFJQkEgV2Jr3PbUh1jqx6WzhCjTZXPm7Am1ORxtPBLDnt2576FRrFaToNUfWs6KPL/LSRyUqAwju2672LXcPwBqT6HmNN1NslgsrBHMkCptZBZSgG4ZwtGh3s86+YviYxzJCRFLM7LUvLAM21aHHA9yRd0P11z6r4UysPqKqZFEkzApIp+oE0RR7V8H4++juKAQO23Kefvigt/V7/AGoHqDNmvGIF8x/MKouw+YFH0hzdcAXQ7c860HO6X0uOMxbF/MlQN7Ix5A7k0LU0Tfub76jk66vTepTGNUPBHrNDc1HdweG4qwffR69Qy8vCimkVZnRmRVumKiwSfm+ff90HQgjE7VVf4c24PUfelWJ1ZsSITR46OikwiTayi+N27ijf/EdUkHj5ZcJRkKkqDlkIHqpjVItttX/1bRwNL+ndcnysSfBdRGiwNJfllmY7iwv1WD8GvYca5eC8mGWMQSqAgto1FAO9A1JXJQd+fjnjQOPEOkcj9qXaACsxjb550jwpkXLeQI0UTvujjr0s37os+w79+LGnb/iD1SzzL39lX/8Aj02xul4+WJPNlAYqNxe9ps+koCAysK4ZbH66m/8Axjjx+g4O4p6S3mEXXF1s4vTQqDf5+KG5duNA5DarHxB1+LM6blyxqzAbgCX7hWFOBQtfUfS38L9s+nlhxvLZPNZWQEK7UW3Dk0pI4Nj78carMLxR06RNscZSPyyphojbTAA7rpmYEGzxY516w8XBkycQxbDsI81Qu5CbIcEEcWKagKB7fbLd3wQWI/dd/jtxGFk4nptvTXG6FhRQBREZZzEGYOv9EHG5m9IDXyPfjjkaV9LxcWONIoaWdR6tj72k3dwRQAs9gBxxq4bxFF+cKiFjKu1WfdR5YgAD94e/8dJesdLGJ5ksMTozWplVwKZ9zBdvcBS3BHBPzwNCj5zntQsmMYPWo/qmxc6eRuBZRVVvSDGOARVk7l9uBXvpjB1PDmhkc7TCRIG3PU7BRQcCwtH79iTxoLrvR4TjLA0LpPCQsktsxd2G59v7lNYIP3B40GOjx4OCyzlmll3qsa7RspRTMedwBvgGvb9NLBjRqGVZ5Up6RFDAsssM+3IH9BGCdyhttsz0F9Klh25onjjWk+GvEk3kwkkyTPbgUzWD9zyAQB/EjUb4ViXHljXFC5KyJvlLIOOCNoXm67/9NdcHPbHyWczJ6RXl1SuoIIQf2eFPa/btorksCD5UtAsiM86f9VyfzlrlSSQqsm2jTbyOdij901fqNA/HBvx0zI6dGQ1GNIn3+XuB3qRQZAwDNZ789vsdE9E8MJks+fiylYt26LH8sGn4B+KN1RHI/ho/xF0mGTEmDI6ZAJkhHlhXBCgDgE2rEG6732vU43gVeLwICtJA5bef2pNm9UgnyVy4BG0kYCx47P3bcCGUGu/bgd6+dfcrxrkpOjygpLYiPpHG5xuQVY9Khju72P5s26W3lfmpnO4RqJRGqh22gemPmgL9RP37Cr0p8I+H4srIia6WDllZQ1NuAADA0d/Pft7XqpUCrqYbV59y4rPFvA6fqcVaZvX0mVpYEjd8cOTLIP6P0nhT2JbtQP6+15f17rmRhbBv2PKgZgt0188891vuOLJ4OtG6T0KNxOkdwY7UHhIBPqHJu+G4FXdf4TniCDGdtmRjuSVb8vzt2DdW7kmlpb9Sm/gan1MIUbHf9fuqdKa2Kzjad/8AtTngPp+bmNNLFKsKq4cu1jc1EUpA9/f4BHzqp6bg/mopJGkLSxoVl3SMRZ3GtwoCz3HPt9tT+OkwyjjO8uyOJRAAQL3KAPUBSrzuPHZRxeiOjeJZIm/LtDYsmQxIGLFKDE0QdoAsn/E6qsGZBIqXiNYUFZqV6Z4OyfNb9mzuUMhjjKsSvp3g2wtqetovufjSDPx3hKll2rILWz25og12IPsaPY1zrWsHqWHLjyfkhkiZfreyrMjMbpr20G28cHgDU8PDU2bIceONQCVcs7A0RwzX/ao2RrGZSSF2FFYa5bIefqpoviTFwMWJ8ZPMZRtXIVAoYqakLC9+1va/vqY8V+JxlLFkHcMhSykML9AqiD7CybH6fOqXqH4Y5OMQd4bHiNWKLMrfCkEAgmjffuNRODnDGzpGaNZlisJC3Km+Bdd9o5N8WBrLYWJFZck4ooeEJ26eepWeGtxJ++A4ClAO4+d1D4028HmGSFp3h/MytIwMB9KoKFECjZC3Q49gL1z6h4rk/LvFDufEYbVjdkA3G9zEgA7d17QtA0P01NweIGwVKY++KagJXJIbcLsDmgBdfJ1mgtkms16MCtU6jBux5nk2OZY7ok7YeAAQAKAUkWB9uwOpvHzooHQYu0sqWZGSggI9R9zQJNsf9eUkmR1LKSGL80kgeJyAHB2qo3MGIH1FeK5PsdPPC8EWNBJFkhY1kA3SK4ZnHfZ7hRdEjuef4CNSAjed/KnAi4QV5bedOOp+JhHG07Y4ntAY5WHpblSoDEWaYH24oXWknQuryR5xdzJjGWmlAG700CpUAe/xz/poDpfh6XNaYQTASbggMsgAdTdKiGz2W/fsRxqh8IQ4/mvHKN8EVKZXtPX+nvtN+m/4HTtVt0gzPYfutVHsXmOGGRk9RAMdQc1M9UxWjlIfzKnl3GUpTFSb3Ag3xfa6vTV+m/k5XBZGimG6Mg1Zrgul3uI9jY7/ADp34x8A45RJnyVV2tYxXpc3a8Ag8Dg1/I9tZ7JI89NklpBEQvB7At3vuAeP+2nNd8dAqjb50qVbYtksWydv3Wk+DOgo0skyxm2g2JG0lruPDi7J7EV8bjpd1n8OxkJLvRIsiLlamXbItUBVcEEfAJJ5PIOufXM38vJDJ06B4z9D7LKVxtur5rvZ50qi8UZEKyQhGcEiVnABbaKsMRfFiu/vqRVDDUtPfWCQ/KnHhKLHnyFTqBuVI0CWuwRkEFRuBsn49jqqyOkwlJZ8uYqo3xuboWKp0Pegd1Cz30ly+kydXxzPHHDDKg8sKHFvwrD1D0+kUR/EHtr14q6A8GCseE+4ryUQlirNRYoR39+O/JPvrHZBuQPn7oFDnIk/P1Uf4n6hiKceSCNGonbwPUKABNDv70b76d9L8GdTCAwyJtcGRoVemjJo7P8A0k2P05/ii8DdKx5X2ZlpEqsS5cruYciuLscj79uTrQegdOWDLPkZTMJkeSSU7XJVa2KF9iFN37+w+NfBkx+qYXkaVJg9d5/reO0VnHVPE7xyxSF3EuzYzFi3osghr53X20hn68yy+aFsNfLCtwPB5/Tix/21Y+Oo2kqGYxl1clJQjLYJ7nmubHcDnS3w34Ux87HeNXEWRCC1uw/an1cLzwooe3H8b09L7IIA3P6/FIfhxgk8v3+aCxuuhACx3bh2K7yvxd1XfuPjXH8rK3NHnn6vn/56Ph6xlY0btKFaLITyfMKgqQCSRdGu57V7fA0KetwjhZIqHb9j7e2suAkzj0p9lwoifcTWs+E/DXT1xPIMcE0oYJMxHck+zNR4HsKr9dSKy40PUWjhXYI2VR6+HI/fce/qNECr47VpDgZkj5QJlfbPZCqtsGPFbe98Dnn2/XU51fCngyKn3pI1MSwIbn3IPN6i8HUP5cvhpxPgNEc+tbAfHGKjNKFWWVAilmpVQhRvANbjRU9h39+dJejdbyM58kCHdiSTApI4aoyCdoBsAcHm/kD31PYPSoEYpkTSGKVGZNyEEyWNreWrXdEEAkfce2n2F0CfHxBGss/NgGIkRFnYqm61HBscMa+3PLCh04pOA1WGf1iTHcR3vjZdzKYuCKC0Tz6ABV8dhZ99IPEfXIMkRlsb+hja0YHhhYeNzd7T6TZPuPfXDwp06XLx40mnVZPUiId26lJBHaip54v5rXHrHTosPqKnzlO1QGja1EjD+1ZphwvAPcDS0tC2ApbUQN+tFqLYAj1rh0LpCwMkmPmKuQ1Hy9h8tFNhgshNEKrnkg2R/HQHinNQ5sUbSRv5b2xY+gliN9kAEj0139+NefGnUsSTLDyGVCYwaRgVDkkkjb6hfwdTuJ4d34j5LTqWjYMcchrZbr6h7n4+Pf20f1H+Vd9I/jmtmzpMBcbKTDlEZSMSN5chUVXG3k96rj3I+dR/hzByOq5EM8u5YFZkFMWqlJJG6yAeADyLH85jC63FkZzuuMViZdox0Y3RAUsOOWUW1V/hrT/BGaYIyvnJHGGKKki+r0sbYkdrA4sngaDw9MxWC4IgVHZ/TzF1UYKSbklKguzXQqyf1Ciq7WPjVV4XaLCyni/MxpEYRInl8KwDWbDXbkdiLsE1ojrngj/aGQ7zyRhEQCJlIpi11ZBBof36lerdNGEdz0sqxmIoTvJQjllUiqJIAK9ue1Xo/EMaAZkZolsh2BYgdKoOoeOY3yHWBWloCR2J8qjGGoUR6jRXt8DWf+KPHGS0zMkhPmxIGqviyvHYcmwK786vuh9JgMSEYrWdv7V785j9Qayw7nsvuP01Bz9IEuTNImLJJHJMyxEgqAy2SnxXB+CAK1ysIzXFCrQN/kVfeDvG7DGiGRB3UIhVfqVEAAb4Lc0Tx35Gk3S+stDnZORGokmn2pH5gA2gnsSAOeAp4on3+UeV4mymcLJDEDCQJCfS5JbsLYqQD2445qtFzPBlYuQ4V0lQNZZlPCEUOByDz/EnnQMQvLejW3rMD4KHzcTIypjlRmNCZNkoRwqjsAxBocsQCSPqIJrnTzrviuTpwhx43ja4vMeRVIMjAm1LCjRN0Rx2s6jOneF5nxnngDSekhkVSSL5J5BBUAUaIPI1bfh1gJm4jicAvGdi0acivVwe47Dv7HtWsuuEWYmOlcbRBg4PL1pp0P8AEDJZVUQKGo3ZJ+T7GgQu30n/AF1A4mBNJlPOTtfJZjtWjwW555AA/voj31deG+lqysY4iZJN5kjeQqEav3ifVuNC1UdiO1nTTxb4WabFiigSKOYAEIp2tVeoBuxs+zd676c5tY8Oc9aUhdTNyDWJeJsPypyFjMSMCAD6gfYst2RZ5+RejcnwjAZIhjzeerxq0hsAoxuweKUA9y16OniizLTIkkiyoSIlDiwUQH2AsOCKNnsR8a7+DrQNBG5Ms4YSRrwF8s0pJ5JDAngD/sxIJ0k0pgY1AVxj8ODEXcHdZxL+xmVlKlSLDAA7gQwq699XHgzpWDkbp5WEjgnzg0ZVSz0oKKPTXpayObvsNT+P0nHhnhEv7IQW0m5xukI4sA8d/ahXA1bQZOJBuXzBLHlL6Y62olckmuQCW7D3JoDQXBqA00xSqlgd+UVP9D6Fg/ncz9rKVj2mOaOTb5SKNzWR7KwC9j7aeYfS2VAMeVckGYj1P7ObcSDgF+Pg0TddtT7dWOKkygbi45hQbfSWs+qvpbn2PfTvJz2jylOLAQkkSqSFIUPdbuOSVHv71omtlME/P90HiMx1Cc9ev+qc5fUMVsYygbI4hyQPUnIBHvRuh/8A5rMU6Assh8gSPA7HlqDP3IrndYr2FcHWmdZ6vCkK4yqvlyITu3AB1As9uSzdvkn+5F1fGWeDCmxxtMDCOlamCqASOOQykWB77jxzqOxw/wDjsXkmcwTNW27y3UNk4/8Arpj5zrn0Lxpj9Ow44o0M05FlVNXbErd/vbD7A6O6FgiaKbJ2PDLMjI0wO1I1uzSkC7J7GzY4Pvofq8+NjZEUOakhETbophVbe/IHNbhXa9VTMxaMyhdxNwYqdl+Heu+3v/ZX2s1rHuGZqhuERAN4O3cdv3yHOgMjpUMMHkpKY0IKKsUILOwHrY0rNZJo1VV30hxcHqB4WN/kAxgCwB+96eDwt+4Dn0sRqyneo2EUhhWOw02wNwnLkA3ZLsRddwdARZUcymmz8kDvtDRgn+UY/v1y3cEMAZ60s2NUaSRHT4B7maznxv4PMbw7IS0klmWGN+CV7bUBJUc/f7acnp2Th4X5uimYJULDcWPlkeWI2JJv2ajYBr41SdV6UgRGbGhj8shyyyAyovI9XFsTf9o/xrQOF40xzFkGBlkaKIyUwJHpIPvV/wANT3eIutdRFX6eePPFD/joFJDZ7kf3XTxSqlTaxuzKS0reqiCoKcUt8kjcKr9Ncczwl05GxjI2Ojq5JUEqXUseyg2aIoE0Kvt21KdQhgn6dNlefHHMzbjBGSAw3AbeTdmtwHNccfCIeJpwkRPORjFTFwDar8kd+OCB3rnvr1AzMIBxULWgnn+qvOvfhPPl79sscMW644kLFABYHp4Avvx2s/prDpcEqxU8EGiPuNbH0DrmZ1dEHmyYqxufNkiIVfURtHLbiQAfkcjT7J/D7pLuzvMS7MWYmYckmyf56DXpMGsKE1O9ObJxsdZHx8dmyGuKVm2lVC1+6N1sDYAPYtegvGvQjLB+eYEmIiGSI3Se4a79XLAV25Gs0kzGkYDsL9KA8KD7Cz29udaN4d6rHj4+bFPkI6TYx2AGwXC8D5BBO37kcWK03TGaDX/up7pPVVMkb5I3xx8LuLEA+xoGyO1gcGhetk8G5H5iNWVkaEOTsU8baNhl7cPyLF1fsNY9+Gs8B6hCMhdyUaXbuDNXpG2jdn++tX2F4zMeY+Jh48Yh3eY90Nu6t5J4AAv+HYXQ0ll1GBVYufSQOdVvVunY+MGmjIUqDtUbSqknuARxZ+OBXFay7qUUmS/nZHmSiN1J8ywrFv8A6a7eBYW+BZ+dNurJNKJX9JAYjerV2ANBeaFdvnT/AKEy50CY0QrHRv2zN6TL72K7Wfua41ZetCxbjMz2qKy/iuTIIjviojxD4dbqDxZOBiEAxb5UXhbU8gXXfkADk0eNHYnhxRiM6y1NZ9LKq76Nba+skHkHntq2lzsiJkxsVYgm8h5DJu8oe6mud249+a3c1rLfGXXWWRAIQktB5SbJZ73WbJsVzXFX21MAWXYxj2/3T0bw7kginHgPITp2VLLOpC0VHpoI5NkEkf2R3Hse2n3QckZXUjMIQuMWZnIfcNxRaLcAbd11X7xPxrPsDqj5MLLkvIY0NoyruC+3f2BIAs99VOH1mbDkxYrnhgSPzGjdkIcN7qQOFJJ4Nka24gkacT3oUYsDiT5fqnfXMG8qRcecbqBSLmyPheCLvnk66TdSd+pYkLryFv8AZ8+lwdwY12BAsdu/yDqdz/HEkGTLGnmhma7XadwKgBQV7kWBd+10O2q7wv4MzI4IW8wQyF3kdSttT7aDN3JABsdufkaQbCqJJ3r1Ln/osxVQv8VjIE5WOlTmX4glaSXFikljETU8igsjAg8/2iLCqoBF7iaOuEmLkwNklicaV1pVdwELsoBeOhW6uC92NxB0u8cRtiTLCwQtvEodXIA554uiTtrkcV+h1yzfG0kskzoo28vuHdb2ggnsVsLzXGmKh1zuvyO//K8trkiOfl8+GrF+t4ox4MfqEJXIkRA26O3cgD1M9jvwCDZ4N6Fyev43S539450AAoOUA3blA7FSa/v76zbq/i15pCbolNhIN3XPF9gTzxWiUyvIxAXwWfeWAnmDbKYdkFABgRd2dZpAXSRThC/UG/r2qw8J9anknaaFpEUFgRKfTtblNtEcj+zRAAHI1SdD6bkNmSNcZBlRpbQK4Cg7iAB+8ff3vvepv8P8GfqUErGVcaOLYm9BzS819QoAVzfsNUXUuqR4coTHaTe21CN+8EEblYHvbbr5JFA0NGWt6YIzH3rFtu0FXzO0bKB179K5+HMiPHRs0oJHmOxPXbtztY17H088XfHvpr1PxM6SxkRpjAoHkkyCbpmraqju1LzYvtwNK/BfTUwoHzGKEPO25pD9Kc/Sb+reK59tc/D/AEfDy5XnhmcEysWBYMFW6oEmxuHII7fetKiRMSKYmnWQ7R969ZXhnDklHUVaQxvvYon1E+oMS+4UC3tz3+LqYz+m4uP1DFyPMYY7kn1d7Nmia55/07c6adc6vLilY8fGi8sl7eQChVhxvLd2s8sFPwOdKTlYubDF5OOPMgbcYjISWTcC4N+koR+9xVa1Qwaa4lQCInz2r34s6pHlzbEXzYojv2NId7l155/sjjhfj7aN6F0iXN8uKNWh8tCyM3O1hQAYkWB8UCf8dJevNjdTp8ZQmTSqI40KgksBRrj0ji+OAP4VBwG6ckSLO0smyy/mlUjYijzyGBa+O9d/a6HdDbAIOrzpVk3LNw6CIM8pielRXjDMcOI3iZJk/Zm278A8/I97Jo3dcaceAvG0cPkY8sZBDgWrb925iTwB8n+7TODwHJmefk50hjnUgKpkUqxVeATfA7fcaW4XgE5GI/UUkCyEsQm4cACiN1/UeTRrSpAEdK5pclmOSatOqPiRRLlmIoFJ8sKGUFjdqT+6P4VYPfsVvh7ElzM18iIlcQDeUJG1pAopWC9wDR49gO2uMPRDJirjSZDAtEBa+qMEUdorg88knnvRPbTro0y4aHCgV9uwyiQMGqyN/NACieCR8cHW3SRagb8pPKgRJuSNueDvSTxx4nnikDflhtkFF22lCyE0QSOPewT8H9Rvw/8AGiCFlkkjidpArSufWkZX07bu1sFR7KSCQRrt4/gmkCK+R5SJH5g38biKHsAGLfUfjjgXrLppFAtkLAH614B/jyDz8aktIWt5FehrCnTq9OVf0njqZFUKNkO4be4Jjj5s/G5q/wDjz76xTxT4/wAhJHWDLmYF2u29r9NV9vjRuD+JkseEMRIxbw1G/mWVFsHB3c2a4HFewPGoqTpLzwtkbo0AOzbRFlUBPIWr7ckiydHbtkHNC90BNS7zjtHPzOPahf8Ab85kMvmNvN212TYo2T9jqi6H4nSCJh5IdXiMUknqFM/7t9uQt/P1VqL3afxdBzBhs/KwPUpQmiwWwHCnkgbiLHydVhJ2FQNxDEy5J8zRz5USBVWMONxLMxPYgUBz+puu9fGqP8N+oww+bL5byutbQVLCNTe4kgV7Cia99Pp/BEMXQ43EZed1WQyD6gX5o/Kgemv46l/w9z83HMv5eNmiYjzGVLPp3VRPAHq50kamkCvbvtw1y14qr2ydtojfFE+I/EIyMtmwYXUyKRIEFljRBbatgemuf1Op18jJs/0n8m11zOn52JksV3wSPu2hCdzDuQNn6c3VaE/8e5v/AO//ADRCf4krZ1wWKZ/mWwoVEUgYkxJp1l9ClxsARSRxlpRuClSskZtSd1kURY78Uf5dvEfVsY4aRDCXGJhBWUxsGc0CSGqipYUCSfnjVJ0Xxcn5NRMGyFCiOdtpc03dgwu6Hufj20o6t1kdShlRpWckXGASLfcNiKnIIPY9q72fdukqQTXgYcYrLUlINg0Rqo8LwnLyJHmmdRs3Oy+pnoqAo55JNfy11h/DDM8+KKdBjCYkK8htbAuvST6j8f8ATX7ofWkw1eNI6yWJRpSbrmqUew+/c6ba0u29T3NaLgU5z+qD81J5NKoAG275Wwb9bke3vVjjVr4U8Tww41sAWFARCrNkUe3bnvep78M4TjtPI8QkuMhnI4AJFqfbnv8A9r00bqGPhx5FwDdLJ+zSUWPLKrW080oYn+4aG/xUj/GYZXO/I/fFOscPLeMuzY6ZonoudJk9QjjjiMECR27BlexZNFgPqZgPq54OhEx4ps3OmkjRcZYn9TCySw2cE/SfSaX2sanW8UnF8uVJEZWkswLuBTaOQb4oj3B+/GlnX/GjZUM8arIFbaa7gU5Ycg8XuP6mvjQ2RKnMfuncbaFm7oX6u/SlfTPFkkGNNioRtlIs3Q9rH3sCufvpl1PxrJk+WGi8tRsQy1ZoHsCV4454+/cdn/hz8O/O6eI8iaKHexnAEQaVQor1NuB2n+yAeSNJvy3kJIm70CQLHvvc1H6yjfSOwr9dZbCu0iktca0JPlimPgvAgyMh8hpDG8br5AWiRt92UDmwALAHcnVXH+LyyTLjFBTBg8nI55oADmuwPv31lcyjDAaGYiUGmINX9gB2r76IxPFksBDwbY3ccuEUsOfmr/iO+pgjK5YyQeR5f9r1vAt3ELF1BAzz37icjoa7+J+ktF1NY55BTFGdlU7VVue31cL/AB760vo3Tui5ZdFx44/3QrNtLXzuHruqGoFGyMvOgGU7M1tZeMITF33HfQ7E0Pb768+IOoLDkCPGDrAGDxWpssCLPwx5I/TjR74moiqmDzJz2rx17wGIeoxR0648pQ3YZlUkBr57g3zwD31d/iOQ2OmPE0jwbQtj6UK15ZLVRBNfy106L1TGGK2dLGWaMNG6iydsj71PP/ERZ71rx1CGHp8L1cgynUJG5YFVqzY+bNWP7jrSpaDWjTZdrbjOR/uv3UIP9ndHjaFVEshQsQeHdl+PcL/DtffSjpHj2ERiLqGOkkl2pCcl+BTcWroAFIA/s8aHXxc4hhiUCQo7NTWfLTaFHYE0oBJNcA6R+LOorkZjCGJg05UlCpLb2UBtg9iT/O9O8AgSw9amNwD6Qee3SKI/EPqX0xqipE1sEVrAJNn2HIJ9xxzoXwDkyxuRFkiBSwD++7i6ABu+O/8A00PWXBKIMqCTy5GCbJAe7cBg1fWPka0vP6fDAQPKeNcaBlWNSAXXuZVIq249QPP+inwJ3q1LyuQjCAAdoB7SY3mpiTOBlkw8ie4ZwX88oGJv1Cls1ySO9jnn30m8HdEE082HNOVx4N7lkFEncqcWLJawKa6540f4hWIQTTIsaLIsTwsrW0bCtwHuFN/SQe5+NWHg7p+BjYr5CuJTJGBK7836jZqvTZ5rkgBT30xzO1RARvmkPRvAKRdRZoJj5Ee1iCCHC1ZDEcA8EC+92Bxr11vNgxYEx0aWB2UzLvIKhi24I6FRauVU7iSQAt/GrDqUkMu0ozfl/KDbI5NhLHsSTyQV5v7agvEOTFkRyBgFgJCo5YmRHXsWHIa7NnuQbv20s4GZxH32qi1Za6foG8x6b17/AA/w5M95vWAxUOxb+0RRIA72eaPHb40N1Hp8/T5BBJO0ER2ja3qDBjtkaMjgFe9GjRGkD9e/LqcaaNT5IAjMdLuN2WZq3EMp+RXHxrx4lMmQ8bQb3glYJGpdmuQIm7hjwfUB8cfbWo8CDEGl3AwbJMitQkijyoooOnFVKMp3PIDvVLB3qSSb7gdj7gDXjpPjZ4sqRGidMfzDE0xG/bIosqo42hgB6eQCBQ0p6F+Hc0WOVmRAylXLhhwbBK7/AGocHbx3550xxOtQYzSJkQN5aT+Y8/LLIaZEIJAv1Acg+xvQL7imXtESh35HJ/5Szxj4lyMeTy8mMZIbbLH5qj9mzAggAHmuRXIH31P+PupS4+VEm1hEoEqRSRqBb0SQoLCyRXfuDx31rETwZRbKXa52eUiAKxRgbscVu5BB9tRvXvCWVkSY4fzHlCkiaR9wokkqoC2dorkHmyRxrVZSZOBXOpACoc85j+XbtUz1rJxlx48nGxoo5QvlyI9vt3V6yjDaGsEA/ftwDq9/DfKkl6LtEcb+p49rDhgx4Jrvyf5DU2cGZI5MdZGdJEPmigdzdgFBXd+g9q+Rqv8ACXS54cLyY2WHykKsWsMXY727j0UrcH1Dka52DZXrWtaNoKG59dp51imR0NE6gIZCBGZACbr0k/PNfHyNaSOnZMEMuTH5UiROAGR+FRByse70kG+QFrjgXph4twnjXGV0SWJw3mSFA7je1t6m9QCq3f5rQ3ifoKSQRY8EkkUMO5dhO4uSCbu63X+nBNacvEQkMuSfm1SiwWfUp2+c6lmycjqLF4V5KMT+0Kj0mya3csNwN/yGu7Z2dJD+Wd9qIm30n09rv09yQbs/e/fSLok0LlVDiFzEwe22KCi3d2OZKAr3N/OrbpeLHIu6N2YFPMlPFLftd1uodtU3bisAoAyPY0hEZZYnY/PakuFO/liMyFZ8Ytt3AFGiO3tVEtYLEm7Gin8M9LYlmjlDE2QsvAJ71x2+NJ/xAyIT5bQyD0+ghSbquCTVXxRH6amP9uMOztXtwNTsmc09bkirnw/hSYmI2ek0ag+gxRvy3q5IHbixwPazpF0TrMqvvLkLuuOhR3g7qHtwT2++veJB+ZEnnZYjNAVIGAYjkcqDQAAPPuRrqmXDSwSPCwRwfOUFSR7hWo8+/bvrDd//ADCHNU3OH8O8x25GOo9T696eZvS8/LX8zJKsojk3tGCAwCc+raPSCoNGq/npB17yg4YLGm7k+XuYX3slz6jz3Fdu2nnWPGm3NizIRkGEqqvZJB2EjbfuPfk/Pzrx/wCMsMr5S4oaPJY749wLISQNyjbwx7gWPpH8V2hobX89qG64ddECtH8HSRjBgob0Zbbj3Pcn/D+WpH8TchsrFiaBQ+LG255Qv0chaUmv7XIHwLrSbJiXFUxrJKkbElIjL6gpA9LVQJv4Hv3OrXwtnTCWHHlZIYo478qMowcHdW+gabiivHYm7OvBsf8AnsvFNfcz9RI9evXtyFVXAEthRvFZf1bGCAv6kxpdwjMiMLCKK2Gj9RJF2fvrt0/woWaImRgrIHCrUfqqzZNCqHfk9+2qD8bPFME8cMMTo5QlyV7AEUB/LuP01NdI8UeUo86ASRlRt+x20DfJ4vt219bw1kXEYNvGK8S9fKMGUY5iiI+qRBRC0USuQGaWKRjt2kgAmzQNbiF/te3t76h4Tky0eUSxJ5Kbidx2G+QoYn6jzXHOksGE+VlnygFBUentx7LQ7sa/19tOfEuZIxGKWETRRgxqpB37gKRqqjRIF9uLrWXbWglQfLG4mmWbrMpGYOTnAMdKTzeG8vHhgzXiQxttK7gtHji04JFVzVHjWmfhx0tMhXzsvEiAVVWIpH32XuYILtu3Nc19tR2Vlpk40EUzRrMsaxRyWzDaO+4LZRlFAiuQQdVI6Q6QY8ePOZ9oAUAgLyxMjqe6j6VUmub7dtQOrse9XI9pbRDNHz80Z4h8UPsypNyTeQbiSRFV1G8Kxqtx28qQfajqG8IeKZJ+oI7NGiqpCb1BCGvqA/tf9e2u3iPrmHDHPjY4meaRijtIwbnkcGh7/wA6GkWP0KXFCPTCdiShtQgAr3P1Nz2Hb51qoFwd6XqLjUgOkRmKoeq4WQ+bIAVby/2rR/SrD6wNoomyTwK9+2vvWOrZXUIgdredCCw3n5rcF4uzXAPtfN91CwNtllaZUmJWOgpCqNo9W8WBR9P6+/to3pXS8+WYr5rkIoZrkAsBmFEruNkg1r0VFsoC09MfPWon8QXG0x2np8xSDwtmv+bUtIUBDhzZFqQdwvk89tMmUwZwmgdnOOyvclgtzYHPPK0KPN37aPwepdNxZ98sJlkkcSDfe2EMt0y16yGNniuBWh+peLDPj5Nor24YSogTYxPH/rZSu4V2Hp1E7mSBkVZaVIGv7VReK/G/5h4mYxSRIwYxhfoNA0rkj1VfNA2ONJes9efJDDGidImcr5hJPpYXR7+qrs2bFjSXqmIn5NXRwzOImZAKKlVZD+t2D/HVInRoMPEgykyGd1YCQD6fUKYAd7S6vsaOlMNMAmrFBU5QgkSMexzU3l+G383y0ZjG0gUA2DVXdfz1VdMzIFw3xGJYH+kjB2FNpuxu+onsftffXDxBOROZVYbQUbcGHf2q6s8Xx8aceJPFKZWdGMJVJdo7JQbpCpYfcBac/UOf0GsuO06RtVvCcEj2lu7lpnO0cs4k7+VO18HJFiLKpdEK/TLyV3EBAT/ZHAv/AE1D+K8YwxOhkDBrIcA0xH2IujwAdNOvI0Uk8kKldk4CSMXogBmH71bfTtAqjzVVqa8TzfmoxNPlKZglRwoCaVKFMeyk+o1yff31yu2gpOCZ+dqG1aeyBfIncD1H571KZcMg2yONwZRRPbt/iPj9NV3hzwHl5cAcKyxRtakAlnLVyi8AgULa/wCda8eH8MZ2M0RbYIvVbSUu6qFJXcgct9tNvw46rkjKiklkYpxHVigiRkKKFVe1QPmjf3KSRAqDiBaFzUpJB68zz6c6qPFWSsapgpKZJFkEmQSKCjZ9IF88equR20k6m0suKwSFJkUNEWuiC4tSLI+mgSO3bUu/jJYsiXLjWsl5X3I43KFfdx96sfxHxpr4PH5qPIMshTFJLDH3EFmoEspWM/TQsV2P2vTg8Wwo65qIKNZJzihMTHdMOGfBeUOSIskFhW929G0dzfY/HHzrS4uo5+PMqziSVkj3BIkDJZpFG5VLL3fuBZXvRsRnRp8kK0tL+WWag8QWmkUKVIBUgexvaLN++q7K8Yz4sGP5mRCJJ3NuVUlFukDBCABRLEnsbGpmx3qmDA/dA5nTpfNgy40ZEyirSDkLF78kn0823PB7caYeJULSIqOpgmkPmh5Ao3G3HNWLA2qQKBA0AfG0xrFdVYjczFArpkIRvULdlVZLBPJBr4I1BdM6bJlkyrkLGtlQXkoxi7AIq34+B/EaUtlzdFwOQBOORpj39SBGG3Stb8RrlZaFMVo4zXqYS2yfVXqB2kPRX5HfnSDrX5sdPGDLGolkIVPWHaQltxZaN8dr4450l8L9SysWB9rpL5sqBFXcTxdkUKG72BN+9a79X8UyA4ssqFJIFaRCrE7ySfqBFFf0Pse3YU6TgVPtJpF4a/CvJmkkWUjF8kjczjvfI2/Pbvfxr11HqywO8BYsFZw7FR6mAKqwA4IvgfFa6r+Iss0LedIXKux29jt9j9wCT37C61w6NJH6M+bKjQq5VIWQyEkAWT7Dlr5HfnRqz6omJolS3oLNmPualOqSyneDGwQhfqXkUByD2s/PuNNsXwKjIrHICllBKlDwSO3f21Sfi510TRY4V1kBG4MU9QB45agKNXtHbjSOHw/khQBlYFACv2iH+/bzoHVuTR6ViaZOJ9aHWKfEjHnoWhkJGwPVkVYLUaI4uuea1pnROgmfplrHEuK1yJG43vzW6m7gBga5sjTfxx0QZf7AybYUjJqOjTjtuHtzXPHG7kc6nfw7nRmjxZJXpVOyn9+SRVcC7Nj34OlsNayOVMFwqwk/uvPR/DeVGhx6aJ2ZjVLTITyASeOTZr2Hf5js78PJRNQaI7j9RkAAHyPnkEWAQDq3y+oGaR2M8yxopEckyAbi25bBWgEqudt8jUr0uWfKZZqXbAjJGzOF3NYC0O5omrHAsfB0ZuNG9YLak5EVSdX8D9ND4yQzO0gmjRhuZw4LDcN3ZTVn0n21yx/CuVj5dFJt7giB4iNhJ3X5je1DnaRR++uPQPFEO3aYXjzEn9Mmy1Jsgg80H2kqR9gfbVx48nmaBsaHeJcigOOFH71NdXX34/jrl1EafmKE3TYJZCciD5f1WD+JPC2RiB/PG1i1Fau/ewwsc9671oFsvywoO8EC6Pbke2tM694ZyTjJjvNExYIm4ybvUPsLNemtx1DdQ8Ns+UsP0AD1muEA4JP21YLrWSGXn+akNtbw088Vx6P4sMMcihAzswZXIsrQPY+2luTGxuQm3J3E6+z4y4+QUDiXbxuTsbA9/wCJH8NPvCubjHKX8yG8r1bh7i1IHI991DVS3A9olz5f3UxtslyFHn/VOvw/xJyr5aQjhvL8z6jbUGYIeLC/Y2SP001x8qSCfzRGvlSMVQL9IdTTgD2O4dvvf20e3VoFyCYKhiKn9mCpAPJNKOOSAf1Ogszq6TRqxKkrL5p2kgXTKWof2iFbg3ZOoLUvc18zVV8BbXhkbUP/AOH4DDkgxnzp23qzjiJrJ2Bh6uL549vbSrrST5OKqAqiYZJ2g2LIBb1k+3YDm7OnnSOif7RxZ5EZIyXJUFyPWvdrIPpIPbgWRZ41MZ/ieGGCXHiBFUU5DBmoByx9778cWPjSmhSQMmd6pRyVHJY26mn3VeoKOhIItgMriOQAAkhTXPHfcL/SvnWi9BgwHw428uPy0hVCdtdx+nJuzfcEn51k/hvOghTDIiM853uwXjgXtUFRdjkn+H662ro0sU+MtY22J7JB2gWDyTVXZF9tYyFRJ/rf/VALuthPKsY8feEIw+6DakUSDdd77LkC+LPFMCfY9+2pxupsYxiUoi3AhlX1V35Huxofr+mrv8SymblouCyPIw8p1jJ9RBG2zQXtY7ngd+NLulf7Qwc1n/LGeSCIjaosLYoMdvsBdfIJrXSNIAyYqlbbKDdaADsOomD9xX7wlsXHkQRo+6TaDMWGwAAWAg5Ysf8A47fvpB4h6dJi5H5W/QretFbeLZRde/I5r2N/GtD6F+JszQxzzDHiiDSblSMksa9J70tue/8AE99BZHVfzHnZy+VNIgUeW8a15bFg1baYsvHquwN2utr9QnY0y9xOtXGkdu3l27UP4myMXEKzYRkjB4a/WDxagF72E1zz7HQv4c9XSPPeWUKdkLMoQDjsaH3AJH2sntoLDy45Jp0J8pGDSKsjNtHA7AGiw9ib4HP3D6PKqwNsVWkkYlpF7ovAAodr547c6PiPpXwwZzTf/MsPduldJEiPL8ffyq5XqKZP51JWZMcBBGtgtatuZQByW28XzQqzqPl8NY0mG2RD5u8K5I42qwf6TdGtnxfNa89S6/LhZmPlRyKx8sWPLC9wQQVFWfbdwdKcPNkkmkVI/wCsjbsAK8swIZRdbh29xzoEEAUu/eZXZJIg4j8+sCg+i+GszIDPjwSsq8Fowa49r/0126R1xsZiXUm3Fgigdvcdwee2ty8M4U3TMQQMYyxclFLgcEKSB/api3c39q1nn4o9DyXzdm3zY3YCNwAoQysTsJur3A8k899Yt3JqE25FZx1TNWWRmVAu4373/idaf+HP4eSSYzZSOCWRlWOSM1fF+5sHkduRo6P8IcF41WDKEmSKJBdShIPqFAe3Pue2nWd1iHBCQR5UrSPSF2lBES3RYL9IK1QFci9Dcugrjem8Nw1y5cCIKzA+IMjAnlivaAWRoSDso/CnkVwQe4oatMHw8idNi/MQQ2RvQnaoe7IZ2FsRVAjjuOONEZnSsPNxT52R5+UoszKOQt0N3F7Rd8fw0BB0NDGkU2aVmchEi2NIGG8BSvApSvt+vPxP9Lxyg16QstDMcxiAM9/Qda59L6Z5JgYq0lbmE8DEAoCVALuPSoLBeV7ce+pFESDMKRr5scthEDbiu41RIoFhVf8ATtrUejyY+Dj+XlZAi5O4KAaDdo1NHt3Ir9DpKi4WP1aCeLzXRkMqbafzCwZfTyu0fO7m1++qEZYk0i+pLeEkHTOevpzqe8J/smQyzyREsw2+UGK0asEk7T2B4sjsdIMpDOUUOwJcgB2tVLH1HgcA9+BrXOr4EfUYZcmFJIyrbClKdwQliwHcN6uaPa+965dA/DnHgZ5ctgwdaiHPZlvd2sMLrj9ffWeIGJ5U5E4ZOH1NLOcR+/TPzFZTJgxeXCUa3AZXCiix3cdu45r5PGjfB/QMSYS/m5JECNSiIgnn35BFDb7fP21QGeDJywJgrmOQxERps3oCNpAFANxQ9+fsKeZ4w8SRCMOVPSf2W89rolSRZbvYJ4oV3vXaoiTvTbthGQWlQyBvjJIHMxt851NdV8OYq4yMgMyRAk16SwLEbiRwKLA8n2A1PYvSoti2/O0Xy3ev+LWo+G+tYEyTQGljX1B5G9cgdixU/wDCQFqzdXpdldCw3d2Eb0zE8TP7m/nXosfHMrjzgV8+LV3hmNt0JPYTE5onw11GZcMzqIZHTmrIYBasdttkbquuSe/bSXA8QJGCyHYgYguqsSFY8gWB7Gv07jvq3/C3/d8v/E3+XUFj/wBSX/mn/FdR8NZF5tB717vF3Qlu86rH1KPQz+IrQYMfFysKnDMCwU+Wo3knj78fcccan/E/QoME2iqEUFljLEFVBtj39ak/xBPa+7Xw1/WIf4/46kPxu/rQ/wCE/wCC6AqAwHIifz/VeaWKMY3Bqdjyt2VI2MT+W81ZCSCdvPuLJY9/fn7XrRfEXjjIkQqsVxAgPLEGYjcLVlBF9iP56g5vrj/5R/xOto/Dr+op/wATf5jphISLkZqa5qZzZJxWNYvUzsVmFsr8zFSQRR28gXXsR+776K8RhV6bFkssoysk7i26lVPprbdUwAI4vm740XL/AEyfpkf4vpd+JH9Vw/8AlR/5Brr9xiy25xvW8MAVNzmJHtUV0PDWadUlk8tefXW4iuaA97OtR6f4Gi6eY8rJAycWStw8vlSR+z43GwSQLPv/AA1lXSP6Zf1H+Ov6Y69/utf0h/zx613MBetdb+klt8c6yzB8RNlOcHCxFoyMxLOePUOQOyqAAKAJGp3LUYrMkqsjh2DIe4+B+nI51Rfg5/vmb/hk/wAw0r/G7/ezf8uP/DQo5R4HKieHXNU2L4PaGKNIp1ClGMkjmlViOeBzVGgO/F8DtIeNPBbY8MbCSJlU7WfkEsbbgkepK/iCTfzqv6z/AFU/80f5hqH8dfRD/H/TQKSYNOZBoPQVO4+QUR1LsB+6F7Eki7+xA/u1o3gj8QYseJkk/MeSW9EUf02QLXd9Qs80CBzqE8Tf0kX/ACIv8g1oHgr+p4f/ADx/mk0c7Gli3Opegn2pL4n/ADGLOmQkQwfN9ccYJ3Gi3qYdgw3fbgjjvrx0fx9lwku0xHmkM8jp5hYrwt3yABwK02/Fz6oP+X/+Tamsf+gl/wCFdHbQXHINUGRwouDkfya7/wDiBnmfdGkrSgJFSBdoA22qjjt88/fVx4t8ER4ONHJjTskZ2+dG9FmDUCy+26j27fB1nHh7+sYv/GdWnjL+rj9D/gNIuGH0iiFv6NYMfB/dEriYU1HGhVcdbXzJyqlmHq+ee3v3PHGukfX1SCbL6ek5nyGEbHYpVdoO300RZC7vfvqU67/UIf1//JtaP+Av+72/9w3+RdaXJWOQpdxAjS2SQP1WfYeYs1yGK8h2/a7kG0FmO3ywQVFgVVDm6HGtZ6D0Yp/5nNYN5JPlchljugSK49gBfbngakfEv9Q6r/7pf/uHTDwV/wD87lf8Ev8Ak0NwZHzlQBoBHzeuuT4mHUM+BYNpjiEtu4sWAAGHsCDVHVLmdEgjQZKuLSmkZjv8yh2NkgNfahwew1mH4ff1N/0f/OuqToX9Wzv+FNBcECRW2xOKadT6HjZELyDdDGn7VSCNq7TuNKBzdkkfppX0roOIIXiQBmMm9piRfuLQe4A7rYPf30Z/+lR/rJ/9t9KMb+iw/wDkf6LpWdPrVludRIO1F9WzMKCWVdm2Zodo2sQLPBPIFkV37fbX3MnVMVZYGuUbQXKgvR9JCtVgWOw/15nPxP8A6zD+jf59Gr/u1P8AiT/MmmOJiaWjEAxinf5TH8nY4j8+QBkWVvVvKnabs1wartyb+0zieJDDhpJ5MZc8GWr21yoN8ek2a7WDxpNn/wC8cb/4/wCA1X+FP6Bf/cP/AJjo0QQaS7kkVz8N+J5BKqxSNN+8woVVkszc8WSPnvWq/oXiyNplxNpRSpKtIwbcO+0e1AWOfYayTwb/AF7L/wCVNozxd/S4n6f6jQm2NU12qRFUfixpIc18qGBJI1Hlo6AUvpsk0L37SRbX9u3C3O8Ps35NUjmld4w86JuJAY+iyxIXd2vgVzXHL3pf05X/ALeT/wC0uivw7/pJf/a4/wDgdLG9fQjjmtoqqIgDnuNoI9SfOkOf4Qx4ZJq/8sTGPLG0srMqknZvbexsgWFIsWB8L4UxdouOzQsmcg39+e+tPzP94Yv6y/5BqG6v/Ty/8xv8x0TscA8qm4a4gEwZYSc9yOna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upload.wikimedia.org/wikipedia/commons/a/a6/Lake_Placid_Winter_Olympics_crow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480" y="4071942"/>
            <a:ext cx="376352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00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Футбольн</a:t>
            </a:r>
            <a:r>
              <a:rPr lang="uk-UA" sz="2400" dirty="0" smtClean="0"/>
              <a:t>і матчі, концерти, мітинги</a:t>
            </a:r>
            <a:r>
              <a:rPr lang="ru-RU" sz="2400" dirty="0"/>
              <a:t> −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особливого </a:t>
            </a:r>
            <a:r>
              <a:rPr lang="ru-RU" sz="2400" dirty="0" err="1"/>
              <a:t>напруження</a:t>
            </a:r>
            <a:r>
              <a:rPr lang="ru-RU" sz="2400" dirty="0"/>
              <a:t> </a:t>
            </a:r>
            <a:r>
              <a:rPr lang="ru-RU" sz="2400" dirty="0" err="1"/>
              <a:t>пристрастей</a:t>
            </a:r>
            <a:r>
              <a:rPr lang="ru-RU" sz="2400" dirty="0"/>
              <a:t>, </a:t>
            </a:r>
            <a:r>
              <a:rPr lang="ru-RU" sz="2400" dirty="0" err="1"/>
              <a:t>ситуація</a:t>
            </a:r>
            <a:r>
              <a:rPr lang="ru-RU" sz="2400" dirty="0"/>
              <a:t>, коли </a:t>
            </a:r>
            <a:r>
              <a:rPr lang="ru-RU" sz="2400" dirty="0" err="1"/>
              <a:t>будь-які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конфлікти</a:t>
            </a:r>
            <a:r>
              <a:rPr lang="ru-RU" sz="2400" dirty="0"/>
              <a:t> </a:t>
            </a:r>
            <a:r>
              <a:rPr lang="ru-RU" sz="2400" dirty="0" err="1"/>
              <a:t>загострюються</a:t>
            </a:r>
            <a:r>
              <a:rPr lang="ru-RU" sz="2400" dirty="0" smtClean="0"/>
              <a:t>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 descr="http://seculife.ru/wp-content/uploads/2011/09/%D0%A2%D0%BE%D0%BB%D0%BF%D0%B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1" cy="3429000"/>
          </a:xfrm>
          <a:prstGeom prst="rect">
            <a:avLst/>
          </a:prstGeom>
          <a:noFill/>
        </p:spPr>
      </p:pic>
      <p:pic>
        <p:nvPicPr>
          <p:cNvPr id="6" name="Picture 2" descr="http://fotogu.ru/uploads/posts/2009-03/1236163678_2046282436_7fc678274b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786190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 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 б боку </a:t>
            </a:r>
            <a:r>
              <a:rPr lang="ru-RU" sz="2400" dirty="0" err="1" smtClean="0"/>
              <a:t>ви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,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пам’ятати</a:t>
            </a:r>
            <a:r>
              <a:rPr lang="ru-RU" sz="2400" dirty="0" smtClean="0"/>
              <a:t> про головне </a:t>
            </a:r>
            <a:r>
              <a:rPr lang="ru-RU" sz="2400" dirty="0" smtClean="0"/>
              <a:t>−</a:t>
            </a:r>
          </a:p>
          <a:p>
            <a:r>
              <a:rPr lang="ru-RU" sz="3600" b="1" u="sng" dirty="0" err="1" smtClean="0">
                <a:solidFill>
                  <a:schemeClr val="accent4">
                    <a:lumMod val="75000"/>
                  </a:schemeClr>
                </a:solidFill>
              </a:rPr>
              <a:t>власну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u="sng" dirty="0" err="1" smtClean="0">
                <a:solidFill>
                  <a:schemeClr val="accent4">
                    <a:lumMod val="75000"/>
                  </a:schemeClr>
                </a:solidFill>
              </a:rPr>
              <a:t>безпеку</a:t>
            </a: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 уникнути конфлікту в натовпі?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81439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Не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реагуйте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провокації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та не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намагайтеся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спровокувати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інших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4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8580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2. Будьте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обережними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думками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висловлюваннями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. </a:t>
            </a:r>
          </a:p>
        </p:txBody>
      </p:sp>
      <p:pic>
        <p:nvPicPr>
          <p:cNvPr id="8194" name="Picture 2" descr="http://www.knigge.ru/images/conflict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3619502" cy="380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857364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Шукайте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поглядом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скупчення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«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розсудливих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» (а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такі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є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завжди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або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тих,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хто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сумнівається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4.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Уникайте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місць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найбільшої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активності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зіткнень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, не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провокуйте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насильство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, тверезо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оцінюйте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свої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сили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http://www.protraffik.ru/wp-content/uploads/2011/11/image001-300x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41" y="2714621"/>
            <a:ext cx="4376809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42048" cy="751506"/>
          </a:xfrm>
        </p:spPr>
        <p:txBody>
          <a:bodyPr/>
          <a:lstStyle/>
          <a:p>
            <a:pPr algn="ctr"/>
            <a:r>
              <a:rPr lang="ru-RU" b="1" dirty="0"/>
              <a:t>Як </a:t>
            </a:r>
            <a:r>
              <a:rPr lang="ru-RU" b="1" dirty="0" err="1"/>
              <a:t>уціліти</a:t>
            </a:r>
            <a:r>
              <a:rPr lang="ru-RU" b="1" dirty="0"/>
              <a:t> у </a:t>
            </a:r>
            <a:r>
              <a:rPr lang="ru-RU" b="1" dirty="0" err="1" smtClean="0"/>
              <a:t>натовпі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8786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Кращий</a:t>
            </a:r>
            <a:r>
              <a:rPr lang="ru-RU" sz="2800" dirty="0"/>
              <a:t> </a:t>
            </a: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уціліти</a:t>
            </a:r>
            <a:r>
              <a:rPr lang="ru-RU" sz="2800" dirty="0"/>
              <a:t> у </a:t>
            </a:r>
            <a:r>
              <a:rPr lang="ru-RU" sz="2800" dirty="0" err="1"/>
              <a:t>натовпі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охопила</a:t>
            </a:r>
            <a:r>
              <a:rPr lang="ru-RU" sz="2800" dirty="0"/>
              <a:t> </a:t>
            </a:r>
            <a:r>
              <a:rPr lang="ru-RU" sz="2800" dirty="0" err="1"/>
              <a:t>паніка</a:t>
            </a:r>
            <a:r>
              <a:rPr lang="ru-RU" sz="2800" dirty="0"/>
              <a:t> -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обійти</a:t>
            </a:r>
            <a:r>
              <a:rPr lang="ru-RU" sz="2800" dirty="0"/>
              <a:t>! Але,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там </a:t>
            </a:r>
            <a:r>
              <a:rPr lang="ru-RU" sz="2800" dirty="0" err="1" smtClean="0"/>
              <a:t>пам’ятай</a:t>
            </a:r>
            <a:r>
              <a:rPr lang="ru-RU" sz="2800" dirty="0" smtClean="0"/>
              <a:t>:</a:t>
            </a:r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ru-RU" sz="20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У</a:t>
            </a: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никай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центру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краю </a:t>
            </a: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натовпу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Н</a:t>
            </a: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іколи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не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йди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проти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натовпу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876"/>
            <a:ext cx="8358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4.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ахисти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грудну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клітину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зчепленими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руками,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спину -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ліктями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7215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Ухиляйся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від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усього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нерухомого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на шляху,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щоб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тебе не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розчавили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</TotalTime>
  <Words>272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Як уникнути конфлікту в натовпі? </vt:lpstr>
      <vt:lpstr>Конфлікти. Натовп</vt:lpstr>
      <vt:lpstr>Слайд 3</vt:lpstr>
      <vt:lpstr>Як уникнути конфлікту в натовпі?</vt:lpstr>
      <vt:lpstr>Слайд 5</vt:lpstr>
      <vt:lpstr>Слайд 6</vt:lpstr>
      <vt:lpstr>Слайд 7</vt:lpstr>
      <vt:lpstr>Як уціліти у натовпі?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уникнути конфлікту в натовпі. Психологія натовпу.</dc:title>
  <dc:creator>home</dc:creator>
  <cp:lastModifiedBy>home</cp:lastModifiedBy>
  <cp:revision>16</cp:revision>
  <dcterms:created xsi:type="dcterms:W3CDTF">2014-04-07T18:30:17Z</dcterms:created>
  <dcterms:modified xsi:type="dcterms:W3CDTF">2014-04-08T17:41:43Z</dcterms:modified>
</cp:coreProperties>
</file>