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5" r:id="rId7"/>
    <p:sldId id="264" r:id="rId8"/>
    <p:sldId id="260" r:id="rId9"/>
    <p:sldId id="261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1E1554-3917-4A42-BA4B-D3A9B220BF22}">
          <p14:sldIdLst>
            <p14:sldId id="256"/>
            <p14:sldId id="257"/>
            <p14:sldId id="258"/>
            <p14:sldId id="259"/>
            <p14:sldId id="267"/>
            <p14:sldId id="265"/>
            <p14:sldId id="264"/>
            <p14:sldId id="260"/>
            <p14:sldId id="261"/>
            <p14:sldId id="266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4E19A-CA46-4C7C-96D1-1F48C58BC2CF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ECF59-5B20-4AC1-8C79-2571CCC1B5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4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ECF59-5B20-4AC1-8C79-2571CCC1B5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0AFFCA-699F-4075-A1E2-35EA92C5F972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D23CDB5-539A-4DE2-8E47-126BF4D44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621432"/>
            <a:ext cx="7128792" cy="3024336"/>
          </a:xfrm>
        </p:spPr>
        <p:txBody>
          <a:bodyPr/>
          <a:lstStyle/>
          <a:p>
            <a:r>
              <a:rPr lang="ru-RU" sz="8000" dirty="0" smtClean="0"/>
              <a:t>Глобализация</a:t>
            </a:r>
            <a:r>
              <a:rPr lang="en-US" sz="8000" dirty="0" smtClean="0"/>
              <a:t>  </a:t>
            </a:r>
            <a:br>
              <a:rPr lang="en-US" sz="8000" dirty="0" smtClean="0"/>
            </a:br>
            <a:r>
              <a:rPr lang="en-US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                </a:t>
            </a:r>
            <a:r>
              <a:rPr lang="ru-RU" sz="6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373216"/>
            <a:ext cx="3456384" cy="62636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Степаненко Лина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48" y="2276872"/>
            <a:ext cx="5715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8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Например, в группе беднейших стран они упали с 1,9% до 0,5%, в странах со средним уровнем доходов - с 3% до менее 1%.3 За исключением группы самых богатых стран, в остальных группах снизилась ожидаемая продолжительность жизни населения, замедлился прогресс в сокращении детской смертности, которая остается у беднейших и средних по доходам стран недопустимо высокой, а также в развитии школьного образования и ликвидации неграмотности. Словом, глобализация слабо сказывается на преодолении отсталости, устранении нищеты, недоедания, опасных болезней. И дело заключается не только в наследии колониализма и исторической судьбе, но и в изъянах сегодняшней организации экономической жизни в отдельных странах и в глобальном масштабе.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18376"/>
            <a:ext cx="4680520" cy="315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08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3898776" cy="5878888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ru-RU" sz="3400" dirty="0"/>
              <a:t>Лидирующую роль в глобальной системе играет небольшое количество государств, главным образом, объединенных в рамках «Большой семерки» (G7) - США, Англия, Германия, Италия, Канада, Франция, Япония. Они и определяют политику ключевых межгосударственных организаций, им в первую очередь достаются плоды экономической глобализации. Удел же подавляющего числа остальных государств - пытаться приспособиться к формирующимся практически без их участия условиям международных торговых и валютных отношений. Положение еще более усложняется в связи с тем, что число малых государств значительно увеличилось в XX столетии вследствие распада колониальных империй и многоэтничных государств, причем этот процесс интенсифицировался после Второй мировой войны и развала мировой социалистической системы. Они в большинстве своем экономически слабы, политически разрознены, и их голоса в международных организациях малозначимы.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9375"/>
            <a:ext cx="3744416" cy="517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772400" cy="5328592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	</a:t>
            </a:r>
            <a:r>
              <a:rPr lang="ru-RU" sz="3600" b="1" u="sng" dirty="0" smtClean="0">
                <a:solidFill>
                  <a:schemeClr val="tx2"/>
                </a:solidFill>
              </a:rPr>
              <a:t>Глобализация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— процесс всемирной экономической, политической и культурной интеграции и унификации. Основным следствием этого является мировое разделение труда, миграция в масштабах всей планеты капитала, человеческих и производственных ресурсов, стандартизация законодательства, экономических и технологических процессов, а также сближение и слияние культур разных стран. Это объективный процесс, который носит системный характер, то есть охватывает все сферы жизни общества. В результате глобализации мир становится более связанным и более зависимым от всех его субъектов. Происходит как увеличение количества общих для групп государств проблем, так и расширение числа и типов </a:t>
            </a:r>
            <a:r>
              <a:rPr lang="ru-RU" sz="3200" b="1" dirty="0" err="1">
                <a:solidFill>
                  <a:schemeClr val="tx2"/>
                </a:solidFill>
              </a:rPr>
              <a:t>интегрирующихся</a:t>
            </a:r>
            <a:r>
              <a:rPr lang="ru-RU" sz="3200" b="1" dirty="0">
                <a:solidFill>
                  <a:schemeClr val="tx2"/>
                </a:solidFill>
              </a:rPr>
              <a:t> субъектов.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93101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9872"/>
            <a:ext cx="4546848" cy="5950896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Основной сферой глобализации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является: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международная </a:t>
            </a:r>
            <a:r>
              <a:rPr lang="ru-RU" b="1" dirty="0">
                <a:solidFill>
                  <a:schemeClr val="tx2"/>
                </a:solidFill>
              </a:rPr>
              <a:t>экономическая система (мировая экономика), т.е. глобальные производство, обмен и потребление, осуществляемые предприятиями в национальных экономиках и на всемирном рынке. К концу ХХ в. международная экономическая система превратилась в сложную структуру, насчитывающую около 200 политических </a:t>
            </a:r>
            <a:r>
              <a:rPr lang="ru-RU" b="1" dirty="0" smtClean="0">
                <a:solidFill>
                  <a:schemeClr val="tx2"/>
                </a:solidFill>
              </a:rPr>
              <a:t>единиц, </a:t>
            </a:r>
            <a:r>
              <a:rPr lang="ru-RU" b="1" dirty="0">
                <a:solidFill>
                  <a:schemeClr val="tx2"/>
                </a:solidFill>
              </a:rPr>
              <a:t>в том числе 186 государств. Все они в той или иной мере участвуют в производстве совокупного продукта и пытаются строить и регулировать свои национальные рынки. Глобализация оказывает большое влияние на экономику всех стран, носящее многоаспектный характер. Она затрагивает производство товаров и услуг, использование рабочей силы, инвестиции в "физический" и человеческий капитал, технологии и их распространение из одних стран в другие. Все это в конечном счете отражается на эффективности производства, производительности труда и конкурентоспособности. </a:t>
            </a:r>
          </a:p>
          <a:p>
            <a:pPr marL="6858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36" y="3140968"/>
            <a:ext cx="3770132" cy="275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377013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08912" cy="2736304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Глобализация</a:t>
            </a:r>
            <a:r>
              <a:rPr lang="ru-RU" dirty="0"/>
              <a:t>, будучи объективной тенденцией развития человеческой цивилизации, открывает дополнительные возможности и сулит немалые выгоды отдельным странам. Благодаря этому объективному процессу достигается экономия на издержках производства, оптимизируется размещение ресурсов в мировом масштабе, расширяются ассортимент и повышается качество товаров на национальных рынках, становятся широко доступными достижения науки, техники и культуры.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22456"/>
            <a:ext cx="5076760" cy="340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2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ilogiya2007.ru/29/mirecon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61200" cy="60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69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74496" cy="62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11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273630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smtClean="0"/>
              <a:t>ТНК(Транснациональная </a:t>
            </a:r>
            <a:r>
              <a:rPr lang="ru-RU" dirty="0"/>
              <a:t>компания) играют положительную роль в создании современных производств в развивающихся странах. Но этот процесс в его нынешних формах сопряжен с издержками и угрозами для национальных экономик, причем не только бедных, но и богатых стран. Проблема заключается в том, что отдельным странам, особенно небольшим и бедным, нелегко контролировать происходящее вне их границ, а стихийные или направляемые сильными державами глобальные процессы могут иметь для них и негативные последствия.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328592" cy="33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99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04664"/>
            <a:ext cx="4114800" cy="5950896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Преимущества </a:t>
            </a:r>
            <a:r>
              <a:rPr lang="ru-RU" dirty="0"/>
              <a:t>экономической глобализации реализуются отнюдь не автоматически, и не все страны в равной мере их ощущают. Более того, в глазах многих из них, богатые и сильные государства оказываются в несправедливо более выгодном положении. Как бы ни были велики достижения экономического глобализма последних двух десятилетий XX века они не сняли с повестки дня необходимость преодоления опасных разрывов в уровнях экономического развития стран, задачу, которая в 70-е годы находилась в эпицентре движения за новый международный экономический порядок. На 20% населения планеты, проживающего в богатых странах, приходится 86% ВВП всего мира, а на 20%, живущих в бедных странах, - всего 1</a:t>
            </a:r>
            <a:r>
              <a:rPr lang="ru-RU" dirty="0" smtClean="0"/>
              <a:t>%. 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" y="404664"/>
            <a:ext cx="4197660" cy="2798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23" y="3389104"/>
            <a:ext cx="4052109" cy="30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4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089648" cy="580688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ru-RU" dirty="0" smtClean="0"/>
              <a:t>Нет </a:t>
            </a:r>
            <a:r>
              <a:rPr lang="ru-RU" dirty="0"/>
              <a:t>убедительных свидетельств и того, что процесс глобализации способствовал обеспечению устойчивого экономического роста на нашей планете. Предпринятый американским Центром экономических и политических исследований анализ важнейших экономических и социальных показателей стран мира за последние двадцать лет XX-ого века (1980-2000) в сравнении с предшествующим двадцатилетием (1960-1980) показал замедление общемирового прогресса по многим направлениям. Заметно сократились ежегодные темпы экономического роста в расчете на душу населения по всем исследуемым группам стран - от сверх богатых до сверх бедных.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28" y="476672"/>
            <a:ext cx="35718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28" y="3717032"/>
            <a:ext cx="3641405" cy="243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471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627</TotalTime>
  <Words>722</Words>
  <Application>Microsoft Office PowerPoint</Application>
  <PresentationFormat>Экран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Глобализация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Глобализация</dc:title>
  <dc:creator>Bart</dc:creator>
  <cp:lastModifiedBy>Александр</cp:lastModifiedBy>
  <cp:revision>16</cp:revision>
  <dcterms:created xsi:type="dcterms:W3CDTF">2011-10-04T12:18:02Z</dcterms:created>
  <dcterms:modified xsi:type="dcterms:W3CDTF">2014-04-24T16:45:05Z</dcterms:modified>
</cp:coreProperties>
</file>