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1" r:id="rId6"/>
    <p:sldId id="262" r:id="rId7"/>
    <p:sldId id="257" r:id="rId8"/>
    <p:sldId id="258" r:id="rId9"/>
    <p:sldId id="263" r:id="rId10"/>
    <p:sldId id="265" r:id="rId11"/>
    <p:sldId id="264" r:id="rId12"/>
    <p:sldId id="269" r:id="rId13"/>
    <p:sldId id="266" r:id="rId14"/>
    <p:sldId id="267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Планета Земля чекає на допомогу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1" y="2204864"/>
            <a:ext cx="4659209" cy="46642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"/>
            <a:ext cx="4508784" cy="4941168"/>
          </a:xfrm>
        </p:spPr>
      </p:pic>
    </p:spTree>
    <p:extLst>
      <p:ext uri="{BB962C8B-B14F-4D97-AF65-F5344CB8AC3E}">
        <p14:creationId xmlns:p14="http://schemas.microsoft.com/office/powerpoint/2010/main" val="10995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572000" cy="47251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46" y="0"/>
            <a:ext cx="4581053" cy="5085184"/>
          </a:xfrm>
        </p:spPr>
      </p:pic>
    </p:spTree>
    <p:extLst>
      <p:ext uri="{BB962C8B-B14F-4D97-AF65-F5344CB8AC3E}">
        <p14:creationId xmlns:p14="http://schemas.microsoft.com/office/powerpoint/2010/main" val="8560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7822"/>
            <a:ext cx="4499992" cy="43401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701326" cy="4746717"/>
          </a:xfrm>
        </p:spPr>
      </p:pic>
    </p:spTree>
    <p:extLst>
      <p:ext uri="{BB962C8B-B14F-4D97-AF65-F5344CB8AC3E}">
        <p14:creationId xmlns:p14="http://schemas.microsoft.com/office/powerpoint/2010/main" val="23714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Червона книга-це документ совісті людини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4896544" cy="4948302"/>
          </a:xfrm>
        </p:spPr>
      </p:pic>
    </p:spTree>
    <p:extLst>
      <p:ext uri="{BB962C8B-B14F-4D97-AF65-F5344CB8AC3E}">
        <p14:creationId xmlns:p14="http://schemas.microsoft.com/office/powerpoint/2010/main" val="1407352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4355976" cy="465313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27974"/>
            <a:ext cx="4788024" cy="3977090"/>
          </a:xfrm>
        </p:spPr>
      </p:pic>
    </p:spTree>
    <p:extLst>
      <p:ext uri="{BB962C8B-B14F-4D97-AF65-F5344CB8AC3E}">
        <p14:creationId xmlns:p14="http://schemas.microsoft.com/office/powerpoint/2010/main" val="2000454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572000" cy="5112567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89148" cy="4885404"/>
          </a:xfrm>
        </p:spPr>
      </p:pic>
    </p:spTree>
    <p:extLst>
      <p:ext uri="{BB962C8B-B14F-4D97-AF65-F5344CB8AC3E}">
        <p14:creationId xmlns:p14="http://schemas.microsoft.com/office/powerpoint/2010/main" val="351527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ru-RU" dirty="0" smtClean="0"/>
              <a:t>Земля </a:t>
            </a:r>
            <a:r>
              <a:rPr lang="uk-UA" dirty="0" smtClean="0"/>
              <a:t>щаслива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438"/>
            <a:ext cx="5148064" cy="48635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0"/>
            <a:ext cx="4018557" cy="3645024"/>
          </a:xfrm>
        </p:spPr>
      </p:pic>
    </p:spTree>
    <p:extLst>
      <p:ext uri="{BB962C8B-B14F-4D97-AF65-F5344CB8AC3E}">
        <p14:creationId xmlns:p14="http://schemas.microsoft.com/office/powerpoint/2010/main" val="326408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420888"/>
            <a:ext cx="8208912" cy="2808312"/>
          </a:xfrm>
        </p:spPr>
        <p:txBody>
          <a:bodyPr/>
          <a:lstStyle/>
          <a:p>
            <a:r>
              <a:rPr lang="uk-UA" dirty="0" smtClean="0"/>
              <a:t>Давайте, люди, свою землю </a:t>
            </a:r>
            <a:r>
              <a:rPr lang="uk-UA" dirty="0" err="1" smtClean="0"/>
              <a:t>збережем</a:t>
            </a:r>
            <a:r>
              <a:rPr lang="uk-UA" dirty="0" smtClean="0"/>
              <a:t>, тоді й самі ми на планеті збережемось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8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плаче…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457400"/>
            <a:ext cx="7272808" cy="5400600"/>
          </a:xfrm>
        </p:spPr>
      </p:pic>
    </p:spTree>
    <p:extLst>
      <p:ext uri="{BB962C8B-B14F-4D97-AF65-F5344CB8AC3E}">
        <p14:creationId xmlns:p14="http://schemas.microsoft.com/office/powerpoint/2010/main" val="40746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4644008" cy="5229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87" y="0"/>
            <a:ext cx="4495800" cy="5733256"/>
          </a:xfrm>
        </p:spPr>
      </p:pic>
    </p:spTree>
    <p:extLst>
      <p:ext uri="{BB962C8B-B14F-4D97-AF65-F5344CB8AC3E}">
        <p14:creationId xmlns:p14="http://schemas.microsoft.com/office/powerpoint/2010/main" val="4159219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644008" cy="53732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2" cy="5301208"/>
          </a:xfrm>
        </p:spPr>
      </p:pic>
    </p:spTree>
    <p:extLst>
      <p:ext uri="{BB962C8B-B14F-4D97-AF65-F5344CB8AC3E}">
        <p14:creationId xmlns:p14="http://schemas.microsoft.com/office/powerpoint/2010/main" val="28327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644008" cy="53732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495800" cy="5377656"/>
          </a:xfrm>
        </p:spPr>
      </p:pic>
    </p:spTree>
    <p:extLst>
      <p:ext uri="{BB962C8B-B14F-4D97-AF65-F5344CB8AC3E}">
        <p14:creationId xmlns:p14="http://schemas.microsoft.com/office/powerpoint/2010/main" val="15658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999"/>
          </a:xfrm>
        </p:spPr>
      </p:pic>
    </p:spTree>
    <p:extLst>
      <p:ext uri="{BB962C8B-B14F-4D97-AF65-F5344CB8AC3E}">
        <p14:creationId xmlns:p14="http://schemas.microsoft.com/office/powerpoint/2010/main" val="411785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418240" cy="6858001"/>
          </a:xfrm>
        </p:spPr>
      </p:pic>
    </p:spTree>
    <p:extLst>
      <p:ext uri="{BB962C8B-B14F-4D97-AF65-F5344CB8AC3E}">
        <p14:creationId xmlns:p14="http://schemas.microsoft.com/office/powerpoint/2010/main" val="1038401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338"/>
            <a:ext cx="4932040" cy="47337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0"/>
            <a:ext cx="4211960" cy="5297472"/>
          </a:xfrm>
        </p:spPr>
      </p:pic>
    </p:spTree>
    <p:extLst>
      <p:ext uri="{BB962C8B-B14F-4D97-AF65-F5344CB8AC3E}">
        <p14:creationId xmlns:p14="http://schemas.microsoft.com/office/powerpoint/2010/main" val="1207904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4644008" cy="5542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4499991" cy="4752528"/>
          </a:xfrm>
        </p:spPr>
      </p:pic>
    </p:spTree>
    <p:extLst>
      <p:ext uri="{BB962C8B-B14F-4D97-AF65-F5344CB8AC3E}">
        <p14:creationId xmlns:p14="http://schemas.microsoft.com/office/powerpoint/2010/main" val="33077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30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Планета Земля чекає на допомогу</vt:lpstr>
      <vt:lpstr>Земля плаче…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Червона книга-це документ совісті людини </vt:lpstr>
      <vt:lpstr>Презентация PowerPoint</vt:lpstr>
      <vt:lpstr>Презентация PowerPoint</vt:lpstr>
      <vt:lpstr>Земля щаслива</vt:lpstr>
      <vt:lpstr>Давайте, люди, свою землю збережем, тоді й самі ми на планеті збережемось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2012-03-12T15:31:27Z</dcterms:modified>
</cp:coreProperties>
</file>