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D6902C-9D23-4FE0-BC5C-097F494489C7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0F4C70-6257-4EA7-AD42-D07C4A80B3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Kreuzworträtsel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Sehenswürdigkeiten Deutschlands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22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943665"/>
              </p:ext>
            </p:extLst>
          </p:nvPr>
        </p:nvGraphicFramePr>
        <p:xfrm>
          <a:off x="971600" y="620688"/>
          <a:ext cx="7200000" cy="55686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d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r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e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i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c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h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b="1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u-RU" sz="24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g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z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w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g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b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j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m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l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p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k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l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b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r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b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g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x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r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q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l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x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e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p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l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z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q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w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t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p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h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s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f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b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s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k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l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n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y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p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m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v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r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p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l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m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p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h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c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l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y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m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p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z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m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k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f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c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h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m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p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y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f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s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s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s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c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smtClean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 smtClean="0">
                          <a:effectLst/>
                        </a:rPr>
                        <a:t>r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h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t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g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b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l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h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e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r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i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h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f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s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h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m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h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l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k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f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0">
                          <a:effectLst/>
                        </a:rPr>
                        <a:t>ü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s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n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d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a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m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m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g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u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p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v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o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h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u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s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g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i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g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a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r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t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e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n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h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>
                          <a:effectLst/>
                        </a:rPr>
                        <a:t>o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0" dirty="0">
                          <a:effectLst/>
                        </a:rPr>
                        <a:t>f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7160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31640" y="62068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9168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05172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3184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91880" y="620688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h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21196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7200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29208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65212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z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01216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w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37220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73224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09228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45232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812360" y="62068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71600" y="1016686"/>
            <a:ext cx="360040" cy="411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331640" y="1016688"/>
            <a:ext cx="360040" cy="41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j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691680" y="1016688"/>
            <a:ext cx="360040" cy="41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051720" y="1016667"/>
            <a:ext cx="360040" cy="411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411760" y="1016668"/>
            <a:ext cx="360040" cy="411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771800" y="1016668"/>
            <a:ext cx="360040" cy="411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131840" y="1016668"/>
            <a:ext cx="360040" cy="411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491880" y="1016688"/>
            <a:ext cx="360040" cy="411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51920" y="1016668"/>
            <a:ext cx="360040" cy="411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211960" y="1016668"/>
            <a:ext cx="360040" cy="411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572000" y="1016668"/>
            <a:ext cx="360040" cy="411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932040" y="1016668"/>
            <a:ext cx="360040" cy="411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292080" y="1016668"/>
            <a:ext cx="360040" cy="4118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652120" y="1016688"/>
            <a:ext cx="360040" cy="41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012160" y="1016669"/>
            <a:ext cx="360040" cy="411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372200" y="1016669"/>
            <a:ext cx="360040" cy="411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732240" y="1016688"/>
            <a:ext cx="360040" cy="41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092280" y="1016669"/>
            <a:ext cx="360040" cy="411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452320" y="1016688"/>
            <a:ext cx="360040" cy="411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812360" y="1016667"/>
            <a:ext cx="360040" cy="411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971600" y="142546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331640" y="1428558"/>
            <a:ext cx="360040" cy="392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691680" y="1428559"/>
            <a:ext cx="360040" cy="3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051720" y="1428559"/>
            <a:ext cx="360040" cy="3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411760" y="1428559"/>
            <a:ext cx="360040" cy="3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771800" y="1428559"/>
            <a:ext cx="360040" cy="3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131840" y="1425468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491880" y="1425468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851920" y="1425468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211960" y="1428559"/>
            <a:ext cx="360040" cy="3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572000" y="1425468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932040" y="1425468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292080" y="142546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g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652120" y="1425468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012160" y="1428559"/>
            <a:ext cx="360040" cy="3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6372200" y="1428559"/>
            <a:ext cx="360040" cy="3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732240" y="1428559"/>
            <a:ext cx="360040" cy="3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x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7092280" y="1428559"/>
            <a:ext cx="360040" cy="3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7452320" y="1425468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o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7812360" y="1428559"/>
            <a:ext cx="360040" cy="3929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971600" y="181837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q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331640" y="1821468"/>
            <a:ext cx="360040" cy="392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1691680" y="1821468"/>
            <a:ext cx="360040" cy="392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2051720" y="181837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411760" y="181837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x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771800" y="181837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3131840" y="181837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3491880" y="181837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3851920" y="181837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4211960" y="1818378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4572000" y="1821468"/>
            <a:ext cx="360040" cy="392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4932040" y="1821468"/>
            <a:ext cx="360040" cy="392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5292080" y="1821468"/>
            <a:ext cx="360040" cy="392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5652120" y="1821468"/>
            <a:ext cx="360040" cy="392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6012160" y="181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z</a:t>
            </a:r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6372200" y="1818377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q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6732240" y="1821468"/>
            <a:ext cx="360040" cy="3929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7092280" y="1818377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7452320" y="1818377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7812360" y="1818377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971600" y="2214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133164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w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169168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2051720" y="2214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2411760" y="2214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2771800" y="2214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313184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349188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385192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421196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457200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93204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h</a:t>
            </a:r>
            <a:endParaRPr lang="ru-RU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529208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565212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601216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637220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f</a:t>
            </a: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673224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7092280" y="2214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7452320" y="2214378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7812360" y="2214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b</a:t>
            </a:r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97160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133164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169168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205172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ö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241176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</a:t>
            </a:r>
            <a:endParaRPr lang="ru-RU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277180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313184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349188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385192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y</a:t>
            </a:r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421196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457200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4932040" y="2610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ru-RU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292080" y="2610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</a:t>
            </a:r>
            <a:endParaRPr lang="ru-RU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5652120" y="2610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endParaRPr lang="ru-RU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6012160" y="2610379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v</a:t>
            </a:r>
            <a:endParaRPr lang="ru-RU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6372200" y="2610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6732240" y="2610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7092280" y="2610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7452320" y="2610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7812360" y="2610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  <a:endParaRPr lang="ru-RU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971600" y="3006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ru-RU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1331640" y="3006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1691680" y="3006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</a:t>
            </a:r>
            <a:endParaRPr lang="ru-RU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2051720" y="3006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241176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</a:t>
            </a: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2771800" y="3006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313184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3491880" y="3006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385192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421196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endParaRPr lang="ru-RU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4572000" y="3006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  <a:endParaRPr lang="ru-RU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493204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529208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565212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601216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637220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</a:t>
            </a:r>
            <a:endParaRPr lang="ru-RU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673224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7092280" y="3006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h</a:t>
            </a:r>
            <a:endParaRPr lang="ru-RU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745232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7812360" y="3006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97160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133164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169168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  <a:endParaRPr lang="ru-RU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205172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2411760" y="3402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277180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o</a:t>
            </a:r>
            <a:endParaRPr lang="ru-RU" dirty="0"/>
          </a:p>
        </p:txBody>
      </p:sp>
      <p:sp>
        <p:nvSpPr>
          <p:cNvPr id="167" name="Прямоугольник 166"/>
          <p:cNvSpPr/>
          <p:nvPr/>
        </p:nvSpPr>
        <p:spPr>
          <a:xfrm>
            <a:off x="313184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l</a:t>
            </a:r>
            <a:endParaRPr lang="ru-RU" dirty="0"/>
          </a:p>
        </p:txBody>
      </p:sp>
      <p:sp>
        <p:nvSpPr>
          <p:cNvPr id="168" name="Прямоугольник 167"/>
          <p:cNvSpPr/>
          <p:nvPr/>
        </p:nvSpPr>
        <p:spPr>
          <a:xfrm>
            <a:off x="3491880" y="3402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y</a:t>
            </a:r>
            <a:endParaRPr lang="ru-RU" dirty="0"/>
          </a:p>
        </p:txBody>
      </p:sp>
      <p:sp>
        <p:nvSpPr>
          <p:cNvPr id="169" name="Прямоугольник 168"/>
          <p:cNvSpPr/>
          <p:nvPr/>
        </p:nvSpPr>
        <p:spPr>
          <a:xfrm>
            <a:off x="385192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endParaRPr lang="ru-RU" dirty="0"/>
          </a:p>
        </p:txBody>
      </p:sp>
      <p:sp>
        <p:nvSpPr>
          <p:cNvPr id="170" name="Прямоугольник 169"/>
          <p:cNvSpPr/>
          <p:nvPr/>
        </p:nvSpPr>
        <p:spPr>
          <a:xfrm>
            <a:off x="421196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p</a:t>
            </a:r>
            <a:endParaRPr lang="ru-RU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457200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493204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173" name="Прямоугольник 172"/>
          <p:cNvSpPr/>
          <p:nvPr/>
        </p:nvSpPr>
        <p:spPr>
          <a:xfrm>
            <a:off x="529208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z</a:t>
            </a:r>
            <a:endParaRPr lang="ru-RU" dirty="0"/>
          </a:p>
        </p:txBody>
      </p:sp>
      <p:sp>
        <p:nvSpPr>
          <p:cNvPr id="174" name="Прямоугольник 173"/>
          <p:cNvSpPr/>
          <p:nvPr/>
        </p:nvSpPr>
        <p:spPr>
          <a:xfrm>
            <a:off x="565212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175" name="Прямоугольник 174"/>
          <p:cNvSpPr/>
          <p:nvPr/>
        </p:nvSpPr>
        <p:spPr>
          <a:xfrm>
            <a:off x="601216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6372200" y="3402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6732240" y="3402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7092280" y="3402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7452320" y="3402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endParaRPr lang="ru-RU" dirty="0"/>
          </a:p>
        </p:txBody>
      </p:sp>
      <p:sp>
        <p:nvSpPr>
          <p:cNvPr id="180" name="Прямоугольник 179"/>
          <p:cNvSpPr/>
          <p:nvPr/>
        </p:nvSpPr>
        <p:spPr>
          <a:xfrm>
            <a:off x="7812360" y="3402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181" name="Прямоугольник 180"/>
          <p:cNvSpPr/>
          <p:nvPr/>
        </p:nvSpPr>
        <p:spPr>
          <a:xfrm>
            <a:off x="971600" y="379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182" name="Прямоугольник 181"/>
          <p:cNvSpPr/>
          <p:nvPr/>
        </p:nvSpPr>
        <p:spPr>
          <a:xfrm>
            <a:off x="1331640" y="379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d</a:t>
            </a:r>
            <a:endParaRPr lang="ru-RU" dirty="0"/>
          </a:p>
        </p:txBody>
      </p:sp>
      <p:sp>
        <p:nvSpPr>
          <p:cNvPr id="183" name="Прямоугольник 182"/>
          <p:cNvSpPr/>
          <p:nvPr/>
        </p:nvSpPr>
        <p:spPr>
          <a:xfrm>
            <a:off x="1691680" y="379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f</a:t>
            </a:r>
            <a:endParaRPr lang="ru-RU" dirty="0"/>
          </a:p>
        </p:txBody>
      </p:sp>
      <p:sp>
        <p:nvSpPr>
          <p:cNvPr id="184" name="Прямоугольник 183"/>
          <p:cNvSpPr/>
          <p:nvPr/>
        </p:nvSpPr>
        <p:spPr>
          <a:xfrm>
            <a:off x="2051720" y="379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185" name="Прямоугольник 184"/>
          <p:cNvSpPr/>
          <p:nvPr/>
        </p:nvSpPr>
        <p:spPr>
          <a:xfrm>
            <a:off x="2411760" y="3798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2771800" y="379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3131840" y="379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188" name="Прямоугольник 187"/>
          <p:cNvSpPr/>
          <p:nvPr/>
        </p:nvSpPr>
        <p:spPr>
          <a:xfrm>
            <a:off x="3491880" y="3798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189" name="Прямоугольник 188"/>
          <p:cNvSpPr/>
          <p:nvPr/>
        </p:nvSpPr>
        <p:spPr>
          <a:xfrm>
            <a:off x="3849500" y="3798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4209540" y="379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191" name="Прямоугольник 190"/>
          <p:cNvSpPr/>
          <p:nvPr/>
        </p:nvSpPr>
        <p:spPr>
          <a:xfrm>
            <a:off x="4572000" y="3798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192" name="Прямоугольник 191"/>
          <p:cNvSpPr/>
          <p:nvPr/>
        </p:nvSpPr>
        <p:spPr>
          <a:xfrm>
            <a:off x="4932040" y="3798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c</a:t>
            </a:r>
            <a:endParaRPr lang="ru-RU" dirty="0"/>
          </a:p>
        </p:txBody>
      </p:sp>
      <p:sp>
        <p:nvSpPr>
          <p:cNvPr id="193" name="Прямоугольник 192"/>
          <p:cNvSpPr/>
          <p:nvPr/>
        </p:nvSpPr>
        <p:spPr>
          <a:xfrm>
            <a:off x="5292080" y="3798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</a:t>
            </a:r>
            <a:endParaRPr lang="ru-RU" dirty="0"/>
          </a:p>
        </p:txBody>
      </p:sp>
      <p:sp>
        <p:nvSpPr>
          <p:cNvPr id="194" name="Прямоугольник 193"/>
          <p:cNvSpPr/>
          <p:nvPr/>
        </p:nvSpPr>
        <p:spPr>
          <a:xfrm>
            <a:off x="5652120" y="3798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195" name="Прямоугольник 194"/>
          <p:cNvSpPr/>
          <p:nvPr/>
        </p:nvSpPr>
        <p:spPr>
          <a:xfrm>
            <a:off x="6012160" y="3798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m</a:t>
            </a:r>
            <a:endParaRPr lang="ru-RU" dirty="0"/>
          </a:p>
        </p:txBody>
      </p:sp>
      <p:sp>
        <p:nvSpPr>
          <p:cNvPr id="196" name="Прямоугольник 195"/>
          <p:cNvSpPr/>
          <p:nvPr/>
        </p:nvSpPr>
        <p:spPr>
          <a:xfrm>
            <a:off x="6372200" y="379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197" name="Прямоугольник 196"/>
          <p:cNvSpPr/>
          <p:nvPr/>
        </p:nvSpPr>
        <p:spPr>
          <a:xfrm>
            <a:off x="6732240" y="3798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198" name="Прямоугольник 197"/>
          <p:cNvSpPr/>
          <p:nvPr/>
        </p:nvSpPr>
        <p:spPr>
          <a:xfrm>
            <a:off x="7092280" y="379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199" name="Прямоугольник 198"/>
          <p:cNvSpPr/>
          <p:nvPr/>
        </p:nvSpPr>
        <p:spPr>
          <a:xfrm>
            <a:off x="7452320" y="3798379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p</a:t>
            </a:r>
            <a:endParaRPr lang="ru-RU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7812360" y="3798380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o</a:t>
            </a:r>
            <a:endParaRPr lang="ru-RU" dirty="0"/>
          </a:p>
        </p:txBody>
      </p:sp>
      <p:sp>
        <p:nvSpPr>
          <p:cNvPr id="201" name="Прямоугольник 200"/>
          <p:cNvSpPr/>
          <p:nvPr/>
        </p:nvSpPr>
        <p:spPr>
          <a:xfrm>
            <a:off x="971600" y="4185024"/>
            <a:ext cx="360040" cy="405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y</a:t>
            </a:r>
            <a:endParaRPr lang="ru-RU" dirty="0"/>
          </a:p>
        </p:txBody>
      </p:sp>
      <p:sp>
        <p:nvSpPr>
          <p:cNvPr id="202" name="Прямоугольник 201"/>
          <p:cNvSpPr/>
          <p:nvPr/>
        </p:nvSpPr>
        <p:spPr>
          <a:xfrm>
            <a:off x="1331640" y="4185024"/>
            <a:ext cx="360040" cy="405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f</a:t>
            </a:r>
            <a:endParaRPr lang="ru-RU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1691680" y="4185024"/>
            <a:ext cx="360040" cy="405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s</a:t>
            </a:r>
            <a:endParaRPr lang="ru-RU" dirty="0"/>
          </a:p>
        </p:txBody>
      </p:sp>
      <p:sp>
        <p:nvSpPr>
          <p:cNvPr id="204" name="Прямоугольник 203"/>
          <p:cNvSpPr/>
          <p:nvPr/>
        </p:nvSpPr>
        <p:spPr>
          <a:xfrm>
            <a:off x="2051720" y="4185024"/>
            <a:ext cx="360040" cy="405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205" name="Прямоугольник 204"/>
          <p:cNvSpPr/>
          <p:nvPr/>
        </p:nvSpPr>
        <p:spPr>
          <a:xfrm>
            <a:off x="2411760" y="4185024"/>
            <a:ext cx="360040" cy="405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206" name="Прямоугольник 205"/>
          <p:cNvSpPr/>
          <p:nvPr/>
        </p:nvSpPr>
        <p:spPr>
          <a:xfrm>
            <a:off x="2771800" y="4185024"/>
            <a:ext cx="360040" cy="405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s</a:t>
            </a:r>
            <a:endParaRPr lang="ru-RU" dirty="0"/>
          </a:p>
        </p:txBody>
      </p:sp>
      <p:sp>
        <p:nvSpPr>
          <p:cNvPr id="208" name="Прямоугольник 207"/>
          <p:cNvSpPr/>
          <p:nvPr/>
        </p:nvSpPr>
        <p:spPr>
          <a:xfrm>
            <a:off x="3131840" y="4185024"/>
            <a:ext cx="360040" cy="405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s</a:t>
            </a:r>
            <a:endParaRPr lang="ru-RU" dirty="0"/>
          </a:p>
        </p:txBody>
      </p:sp>
      <p:sp>
        <p:nvSpPr>
          <p:cNvPr id="209" name="Прямоугольник 208"/>
          <p:cNvSpPr/>
          <p:nvPr/>
        </p:nvSpPr>
        <p:spPr>
          <a:xfrm>
            <a:off x="3491880" y="4185024"/>
            <a:ext cx="360040" cy="405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o</a:t>
            </a:r>
            <a:endParaRPr lang="ru-RU" dirty="0"/>
          </a:p>
        </p:txBody>
      </p:sp>
      <p:sp>
        <p:nvSpPr>
          <p:cNvPr id="210" name="Прямоугольник 209"/>
          <p:cNvSpPr/>
          <p:nvPr/>
        </p:nvSpPr>
        <p:spPr>
          <a:xfrm>
            <a:off x="3849500" y="4185024"/>
            <a:ext cx="362460" cy="4053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211" name="Прямоугольник 210"/>
          <p:cNvSpPr/>
          <p:nvPr/>
        </p:nvSpPr>
        <p:spPr>
          <a:xfrm>
            <a:off x="971600" y="4591512"/>
            <a:ext cx="360040" cy="392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212" name="Прямоугольник 211"/>
          <p:cNvSpPr/>
          <p:nvPr/>
        </p:nvSpPr>
        <p:spPr>
          <a:xfrm>
            <a:off x="4209540" y="4192442"/>
            <a:ext cx="36246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c</a:t>
            </a:r>
            <a:endParaRPr lang="ru-RU" dirty="0"/>
          </a:p>
        </p:txBody>
      </p:sp>
      <p:sp>
        <p:nvSpPr>
          <p:cNvPr id="213" name="Прямоугольник 212"/>
          <p:cNvSpPr/>
          <p:nvPr/>
        </p:nvSpPr>
        <p:spPr>
          <a:xfrm>
            <a:off x="4569580" y="4192442"/>
            <a:ext cx="360040" cy="3990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i</a:t>
            </a:r>
            <a:endParaRPr lang="ru-RU" dirty="0"/>
          </a:p>
        </p:txBody>
      </p:sp>
      <p:sp>
        <p:nvSpPr>
          <p:cNvPr id="214" name="Прямоугольник 213"/>
          <p:cNvSpPr/>
          <p:nvPr/>
        </p:nvSpPr>
        <p:spPr>
          <a:xfrm>
            <a:off x="7452320" y="4192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i</a:t>
            </a:r>
            <a:endParaRPr lang="ru-RU" dirty="0"/>
          </a:p>
        </p:txBody>
      </p:sp>
      <p:sp>
        <p:nvSpPr>
          <p:cNvPr id="215" name="Прямоугольник 214"/>
          <p:cNvSpPr/>
          <p:nvPr/>
        </p:nvSpPr>
        <p:spPr>
          <a:xfrm>
            <a:off x="3849500" y="4591512"/>
            <a:ext cx="360040" cy="3929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i</a:t>
            </a:r>
            <a:endParaRPr lang="ru-RU" dirty="0"/>
          </a:p>
        </p:txBody>
      </p:sp>
      <p:sp>
        <p:nvSpPr>
          <p:cNvPr id="216" name="Прямоугольник 215"/>
          <p:cNvSpPr/>
          <p:nvPr/>
        </p:nvSpPr>
        <p:spPr>
          <a:xfrm>
            <a:off x="4932040" y="4185025"/>
            <a:ext cx="360040" cy="40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217" name="Прямоугольник 216"/>
          <p:cNvSpPr/>
          <p:nvPr/>
        </p:nvSpPr>
        <p:spPr>
          <a:xfrm>
            <a:off x="6372200" y="4185025"/>
            <a:ext cx="360040" cy="4034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218" name="Прямоугольник 217"/>
          <p:cNvSpPr/>
          <p:nvPr/>
        </p:nvSpPr>
        <p:spPr>
          <a:xfrm>
            <a:off x="5292080" y="4185024"/>
            <a:ext cx="360040" cy="4064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r</a:t>
            </a:r>
            <a:endParaRPr lang="ru-RU" dirty="0"/>
          </a:p>
        </p:txBody>
      </p:sp>
      <p:sp>
        <p:nvSpPr>
          <p:cNvPr id="219" name="Прямоугольник 218"/>
          <p:cNvSpPr/>
          <p:nvPr/>
        </p:nvSpPr>
        <p:spPr>
          <a:xfrm>
            <a:off x="5652120" y="4185024"/>
            <a:ext cx="370159" cy="403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a</a:t>
            </a:r>
            <a:endParaRPr lang="ru-RU" dirty="0"/>
          </a:p>
        </p:txBody>
      </p:sp>
      <p:sp>
        <p:nvSpPr>
          <p:cNvPr id="220" name="Прямоугольник 219"/>
          <p:cNvSpPr/>
          <p:nvPr/>
        </p:nvSpPr>
        <p:spPr>
          <a:xfrm>
            <a:off x="6012161" y="4185025"/>
            <a:ext cx="360040" cy="403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n</a:t>
            </a:r>
            <a:endParaRPr lang="ru-RU" dirty="0"/>
          </a:p>
        </p:txBody>
      </p:sp>
      <p:sp>
        <p:nvSpPr>
          <p:cNvPr id="221" name="Прямоугольник 220"/>
          <p:cNvSpPr/>
          <p:nvPr/>
        </p:nvSpPr>
        <p:spPr>
          <a:xfrm>
            <a:off x="6732240" y="4185025"/>
            <a:ext cx="360040" cy="403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h</a:t>
            </a:r>
            <a:endParaRPr lang="ru-RU" dirty="0"/>
          </a:p>
        </p:txBody>
      </p:sp>
      <p:sp>
        <p:nvSpPr>
          <p:cNvPr id="222" name="Прямоугольник 221"/>
          <p:cNvSpPr/>
          <p:nvPr/>
        </p:nvSpPr>
        <p:spPr>
          <a:xfrm>
            <a:off x="7092280" y="4185025"/>
            <a:ext cx="360040" cy="4034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e</a:t>
            </a:r>
            <a:endParaRPr lang="ru-RU" dirty="0"/>
          </a:p>
        </p:txBody>
      </p:sp>
      <p:sp>
        <p:nvSpPr>
          <p:cNvPr id="223" name="Прямоугольник 222"/>
          <p:cNvSpPr/>
          <p:nvPr/>
        </p:nvSpPr>
        <p:spPr>
          <a:xfrm>
            <a:off x="7812360" y="4185024"/>
            <a:ext cx="360040" cy="4066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t</a:t>
            </a:r>
            <a:endParaRPr lang="ru-RU" dirty="0"/>
          </a:p>
        </p:txBody>
      </p:sp>
      <p:sp>
        <p:nvSpPr>
          <p:cNvPr id="224" name="Прямоугольник 223"/>
          <p:cNvSpPr/>
          <p:nvPr/>
        </p:nvSpPr>
        <p:spPr>
          <a:xfrm>
            <a:off x="1331640" y="4588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g</a:t>
            </a:r>
            <a:endParaRPr lang="ru-RU" dirty="0"/>
          </a:p>
        </p:txBody>
      </p:sp>
      <p:sp>
        <p:nvSpPr>
          <p:cNvPr id="225" name="Прямоугольник 224"/>
          <p:cNvSpPr/>
          <p:nvPr/>
        </p:nvSpPr>
        <p:spPr>
          <a:xfrm>
            <a:off x="169168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226" name="Прямоугольник 225"/>
          <p:cNvSpPr/>
          <p:nvPr/>
        </p:nvSpPr>
        <p:spPr>
          <a:xfrm>
            <a:off x="2051720" y="4588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b</a:t>
            </a:r>
            <a:endParaRPr lang="ru-RU" dirty="0"/>
          </a:p>
        </p:txBody>
      </p:sp>
      <p:sp>
        <p:nvSpPr>
          <p:cNvPr id="227" name="Прямоугольник 226"/>
          <p:cNvSpPr/>
          <p:nvPr/>
        </p:nvSpPr>
        <p:spPr>
          <a:xfrm>
            <a:off x="241176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228" name="Прямоугольник 227"/>
          <p:cNvSpPr/>
          <p:nvPr/>
        </p:nvSpPr>
        <p:spPr>
          <a:xfrm>
            <a:off x="2771800" y="4588443"/>
            <a:ext cx="372804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229" name="Прямоугольник 228"/>
          <p:cNvSpPr/>
          <p:nvPr/>
        </p:nvSpPr>
        <p:spPr>
          <a:xfrm>
            <a:off x="3131840" y="4588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230" name="Прямоугольник 229"/>
          <p:cNvSpPr/>
          <p:nvPr/>
        </p:nvSpPr>
        <p:spPr>
          <a:xfrm>
            <a:off x="348946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231" name="Прямоугольник 230"/>
          <p:cNvSpPr/>
          <p:nvPr/>
        </p:nvSpPr>
        <p:spPr>
          <a:xfrm>
            <a:off x="420954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o</a:t>
            </a:r>
            <a:endParaRPr lang="ru-RU" dirty="0"/>
          </a:p>
        </p:txBody>
      </p:sp>
      <p:sp>
        <p:nvSpPr>
          <p:cNvPr id="232" name="Прямоугольник 231"/>
          <p:cNvSpPr/>
          <p:nvPr/>
        </p:nvSpPr>
        <p:spPr>
          <a:xfrm>
            <a:off x="456958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233" name="Прямоугольник 232"/>
          <p:cNvSpPr/>
          <p:nvPr/>
        </p:nvSpPr>
        <p:spPr>
          <a:xfrm>
            <a:off x="4929620" y="4588442"/>
            <a:ext cx="36246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234" name="Прямоугольник 233"/>
          <p:cNvSpPr/>
          <p:nvPr/>
        </p:nvSpPr>
        <p:spPr>
          <a:xfrm>
            <a:off x="529208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l</a:t>
            </a:r>
            <a:endParaRPr lang="ru-RU" dirty="0"/>
          </a:p>
        </p:txBody>
      </p:sp>
      <p:sp>
        <p:nvSpPr>
          <p:cNvPr id="235" name="Прямоугольник 234"/>
          <p:cNvSpPr/>
          <p:nvPr/>
        </p:nvSpPr>
        <p:spPr>
          <a:xfrm>
            <a:off x="565212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236" name="Прямоугольник 235"/>
          <p:cNvSpPr/>
          <p:nvPr/>
        </p:nvSpPr>
        <p:spPr>
          <a:xfrm>
            <a:off x="601216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</a:t>
            </a:r>
            <a:endParaRPr lang="ru-RU" dirty="0"/>
          </a:p>
        </p:txBody>
      </p:sp>
      <p:sp>
        <p:nvSpPr>
          <p:cNvPr id="237" name="Прямоугольник 236"/>
          <p:cNvSpPr/>
          <p:nvPr/>
        </p:nvSpPr>
        <p:spPr>
          <a:xfrm>
            <a:off x="6372200" y="4588442"/>
            <a:ext cx="370159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238" name="Прямоугольник 237"/>
          <p:cNvSpPr/>
          <p:nvPr/>
        </p:nvSpPr>
        <p:spPr>
          <a:xfrm>
            <a:off x="6742359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239" name="Прямоугольник 238"/>
          <p:cNvSpPr/>
          <p:nvPr/>
        </p:nvSpPr>
        <p:spPr>
          <a:xfrm>
            <a:off x="709228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240" name="Прямоугольник 239"/>
          <p:cNvSpPr/>
          <p:nvPr/>
        </p:nvSpPr>
        <p:spPr>
          <a:xfrm>
            <a:off x="745232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241" name="Прямоугольник 240"/>
          <p:cNvSpPr/>
          <p:nvPr/>
        </p:nvSpPr>
        <p:spPr>
          <a:xfrm>
            <a:off x="7812360" y="4588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242" name="Прямоугольник 241"/>
          <p:cNvSpPr/>
          <p:nvPr/>
        </p:nvSpPr>
        <p:spPr>
          <a:xfrm>
            <a:off x="971600" y="4984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243" name="Прямоугольник 242"/>
          <p:cNvSpPr/>
          <p:nvPr/>
        </p:nvSpPr>
        <p:spPr>
          <a:xfrm>
            <a:off x="1331640" y="4984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</a:t>
            </a:r>
            <a:endParaRPr lang="ru-RU" dirty="0"/>
          </a:p>
        </p:txBody>
      </p:sp>
      <p:sp>
        <p:nvSpPr>
          <p:cNvPr id="244" name="Прямоугольник 243"/>
          <p:cNvSpPr/>
          <p:nvPr/>
        </p:nvSpPr>
        <p:spPr>
          <a:xfrm>
            <a:off x="1691680" y="4984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f</a:t>
            </a:r>
            <a:endParaRPr lang="ru-RU" dirty="0"/>
          </a:p>
        </p:txBody>
      </p:sp>
      <p:sp>
        <p:nvSpPr>
          <p:cNvPr id="245" name="Прямоугольник 244"/>
          <p:cNvSpPr/>
          <p:nvPr/>
        </p:nvSpPr>
        <p:spPr>
          <a:xfrm>
            <a:off x="2051720" y="4984443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246" name="Прямоугольник 245"/>
          <p:cNvSpPr/>
          <p:nvPr/>
        </p:nvSpPr>
        <p:spPr>
          <a:xfrm>
            <a:off x="2411760" y="4984443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247" name="Прямоугольник 246"/>
          <p:cNvSpPr/>
          <p:nvPr/>
        </p:nvSpPr>
        <p:spPr>
          <a:xfrm>
            <a:off x="2771800" y="4984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248" name="Прямоугольник 247"/>
          <p:cNvSpPr/>
          <p:nvPr/>
        </p:nvSpPr>
        <p:spPr>
          <a:xfrm>
            <a:off x="3131840" y="4984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s</a:t>
            </a:r>
            <a:endParaRPr lang="ru-RU" dirty="0"/>
          </a:p>
        </p:txBody>
      </p:sp>
      <p:sp>
        <p:nvSpPr>
          <p:cNvPr id="249" name="Прямоугольник 248"/>
          <p:cNvSpPr/>
          <p:nvPr/>
        </p:nvSpPr>
        <p:spPr>
          <a:xfrm>
            <a:off x="3491880" y="4984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250" name="Прямоугольник 249"/>
          <p:cNvSpPr/>
          <p:nvPr/>
        </p:nvSpPr>
        <p:spPr>
          <a:xfrm>
            <a:off x="3851920" y="4984443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</a:t>
            </a:r>
            <a:endParaRPr lang="ru-RU" dirty="0"/>
          </a:p>
        </p:txBody>
      </p:sp>
      <p:sp>
        <p:nvSpPr>
          <p:cNvPr id="251" name="Прямоугольник 250"/>
          <p:cNvSpPr/>
          <p:nvPr/>
        </p:nvSpPr>
        <p:spPr>
          <a:xfrm>
            <a:off x="4209540" y="4984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252" name="Прямоугольник 251"/>
          <p:cNvSpPr/>
          <p:nvPr/>
        </p:nvSpPr>
        <p:spPr>
          <a:xfrm>
            <a:off x="4572000" y="4984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253" name="Прямоугольник 252"/>
          <p:cNvSpPr/>
          <p:nvPr/>
        </p:nvSpPr>
        <p:spPr>
          <a:xfrm>
            <a:off x="4932040" y="4984443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254" name="Прямоугольник 253"/>
          <p:cNvSpPr/>
          <p:nvPr/>
        </p:nvSpPr>
        <p:spPr>
          <a:xfrm>
            <a:off x="5292080" y="4984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m</a:t>
            </a:r>
            <a:endParaRPr lang="ru-RU" dirty="0"/>
          </a:p>
        </p:txBody>
      </p:sp>
      <p:sp>
        <p:nvSpPr>
          <p:cNvPr id="255" name="Прямоугольник 254"/>
          <p:cNvSpPr/>
          <p:nvPr/>
        </p:nvSpPr>
        <p:spPr>
          <a:xfrm>
            <a:off x="5652120" y="4984443"/>
            <a:ext cx="370159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256" name="Прямоугольник 255"/>
          <p:cNvSpPr/>
          <p:nvPr/>
        </p:nvSpPr>
        <p:spPr>
          <a:xfrm>
            <a:off x="6012160" y="4984442"/>
            <a:ext cx="360040" cy="396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257" name="Прямоугольник 256"/>
          <p:cNvSpPr/>
          <p:nvPr/>
        </p:nvSpPr>
        <p:spPr>
          <a:xfrm>
            <a:off x="6372200" y="4984442"/>
            <a:ext cx="370159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258" name="Прямоугольник 257"/>
          <p:cNvSpPr/>
          <p:nvPr/>
        </p:nvSpPr>
        <p:spPr>
          <a:xfrm>
            <a:off x="6742359" y="4984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</a:t>
            </a:r>
            <a:endParaRPr lang="ru-RU" dirty="0"/>
          </a:p>
        </p:txBody>
      </p:sp>
      <p:sp>
        <p:nvSpPr>
          <p:cNvPr id="259" name="Прямоугольник 258"/>
          <p:cNvSpPr/>
          <p:nvPr/>
        </p:nvSpPr>
        <p:spPr>
          <a:xfrm>
            <a:off x="7092280" y="4984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260" name="Прямоугольник 259"/>
          <p:cNvSpPr/>
          <p:nvPr/>
        </p:nvSpPr>
        <p:spPr>
          <a:xfrm>
            <a:off x="7452320" y="4984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d</a:t>
            </a:r>
            <a:endParaRPr lang="ru-RU" dirty="0"/>
          </a:p>
        </p:txBody>
      </p:sp>
      <p:sp>
        <p:nvSpPr>
          <p:cNvPr id="261" name="Прямоугольник 260"/>
          <p:cNvSpPr/>
          <p:nvPr/>
        </p:nvSpPr>
        <p:spPr>
          <a:xfrm>
            <a:off x="7812360" y="4984443"/>
            <a:ext cx="360040" cy="395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262" name="Прямоугольник 261"/>
          <p:cNvSpPr/>
          <p:nvPr/>
        </p:nvSpPr>
        <p:spPr>
          <a:xfrm>
            <a:off x="97160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o</a:t>
            </a:r>
            <a:endParaRPr lang="ru-RU" dirty="0"/>
          </a:p>
        </p:txBody>
      </p:sp>
      <p:sp>
        <p:nvSpPr>
          <p:cNvPr id="263" name="Прямоугольник 262"/>
          <p:cNvSpPr/>
          <p:nvPr/>
        </p:nvSpPr>
        <p:spPr>
          <a:xfrm>
            <a:off x="133164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264" name="Прямоугольник 263"/>
          <p:cNvSpPr/>
          <p:nvPr/>
        </p:nvSpPr>
        <p:spPr>
          <a:xfrm>
            <a:off x="1691680" y="5380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265" name="Прямоугольник 264"/>
          <p:cNvSpPr/>
          <p:nvPr/>
        </p:nvSpPr>
        <p:spPr>
          <a:xfrm>
            <a:off x="205172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l</a:t>
            </a:r>
            <a:endParaRPr lang="ru-RU" dirty="0"/>
          </a:p>
        </p:txBody>
      </p:sp>
      <p:sp>
        <p:nvSpPr>
          <p:cNvPr id="266" name="Прямоугольник 265"/>
          <p:cNvSpPr/>
          <p:nvPr/>
        </p:nvSpPr>
        <p:spPr>
          <a:xfrm>
            <a:off x="241176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k</a:t>
            </a:r>
            <a:endParaRPr lang="ru-RU" dirty="0"/>
          </a:p>
        </p:txBody>
      </p:sp>
      <p:sp>
        <p:nvSpPr>
          <p:cNvPr id="267" name="Прямоугольник 266"/>
          <p:cNvSpPr/>
          <p:nvPr/>
        </p:nvSpPr>
        <p:spPr>
          <a:xfrm>
            <a:off x="2771800" y="5380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268" name="Прямоугольник 267"/>
          <p:cNvSpPr/>
          <p:nvPr/>
        </p:nvSpPr>
        <p:spPr>
          <a:xfrm>
            <a:off x="312942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269" name="Прямоугольник 268"/>
          <p:cNvSpPr/>
          <p:nvPr/>
        </p:nvSpPr>
        <p:spPr>
          <a:xfrm>
            <a:off x="349188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f</a:t>
            </a:r>
            <a:endParaRPr lang="ru-RU" dirty="0"/>
          </a:p>
        </p:txBody>
      </p:sp>
      <p:sp>
        <p:nvSpPr>
          <p:cNvPr id="270" name="Прямоугольник 269"/>
          <p:cNvSpPr/>
          <p:nvPr/>
        </p:nvSpPr>
        <p:spPr>
          <a:xfrm>
            <a:off x="384950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ü</a:t>
            </a:r>
            <a:endParaRPr lang="ru-RU" dirty="0"/>
          </a:p>
        </p:txBody>
      </p:sp>
      <p:sp>
        <p:nvSpPr>
          <p:cNvPr id="271" name="Прямоугольник 270"/>
          <p:cNvSpPr/>
          <p:nvPr/>
        </p:nvSpPr>
        <p:spPr>
          <a:xfrm>
            <a:off x="4211960" y="5380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272" name="Прямоугольник 271"/>
          <p:cNvSpPr/>
          <p:nvPr/>
        </p:nvSpPr>
        <p:spPr>
          <a:xfrm>
            <a:off x="4572000" y="5380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s</a:t>
            </a:r>
            <a:endParaRPr lang="ru-RU" dirty="0"/>
          </a:p>
        </p:txBody>
      </p:sp>
      <p:sp>
        <p:nvSpPr>
          <p:cNvPr id="273" name="Прямоугольник 272"/>
          <p:cNvSpPr/>
          <p:nvPr/>
        </p:nvSpPr>
        <p:spPr>
          <a:xfrm>
            <a:off x="4932040" y="5380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274" name="Прямоугольник 273"/>
          <p:cNvSpPr/>
          <p:nvPr/>
        </p:nvSpPr>
        <p:spPr>
          <a:xfrm>
            <a:off x="5292080" y="5380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275" name="Прямоугольник 274"/>
          <p:cNvSpPr/>
          <p:nvPr/>
        </p:nvSpPr>
        <p:spPr>
          <a:xfrm>
            <a:off x="565212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276" name="Прямоугольник 275"/>
          <p:cNvSpPr/>
          <p:nvPr/>
        </p:nvSpPr>
        <p:spPr>
          <a:xfrm>
            <a:off x="601216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d</a:t>
            </a:r>
            <a:endParaRPr lang="ru-RU" dirty="0"/>
          </a:p>
        </p:txBody>
      </p:sp>
      <p:sp>
        <p:nvSpPr>
          <p:cNvPr id="277" name="Прямоугольник 276"/>
          <p:cNvSpPr/>
          <p:nvPr/>
        </p:nvSpPr>
        <p:spPr>
          <a:xfrm>
            <a:off x="637220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278" name="Прямоугольник 277"/>
          <p:cNvSpPr/>
          <p:nvPr/>
        </p:nvSpPr>
        <p:spPr>
          <a:xfrm>
            <a:off x="6732240" y="5380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m</a:t>
            </a:r>
            <a:endParaRPr lang="ru-RU" dirty="0"/>
          </a:p>
        </p:txBody>
      </p:sp>
      <p:sp>
        <p:nvSpPr>
          <p:cNvPr id="279" name="Прямоугольник 278"/>
          <p:cNvSpPr/>
          <p:nvPr/>
        </p:nvSpPr>
        <p:spPr>
          <a:xfrm>
            <a:off x="709228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m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745232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g</a:t>
            </a:r>
            <a:endParaRPr lang="ru-RU" dirty="0"/>
          </a:p>
        </p:txBody>
      </p:sp>
      <p:sp>
        <p:nvSpPr>
          <p:cNvPr id="281" name="Прямоугольник 280"/>
          <p:cNvSpPr/>
          <p:nvPr/>
        </p:nvSpPr>
        <p:spPr>
          <a:xfrm>
            <a:off x="7812360" y="5380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282" name="Прямоугольник 281"/>
          <p:cNvSpPr/>
          <p:nvPr/>
        </p:nvSpPr>
        <p:spPr>
          <a:xfrm>
            <a:off x="971600" y="5776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p</a:t>
            </a:r>
            <a:endParaRPr lang="ru-RU" dirty="0"/>
          </a:p>
        </p:txBody>
      </p:sp>
      <p:sp>
        <p:nvSpPr>
          <p:cNvPr id="283" name="Прямоугольник 282"/>
          <p:cNvSpPr/>
          <p:nvPr/>
        </p:nvSpPr>
        <p:spPr>
          <a:xfrm>
            <a:off x="1331640" y="5776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v</a:t>
            </a:r>
            <a:endParaRPr lang="ru-RU" dirty="0"/>
          </a:p>
        </p:txBody>
      </p:sp>
      <p:sp>
        <p:nvSpPr>
          <p:cNvPr id="284" name="Прямоугольник 283"/>
          <p:cNvSpPr/>
          <p:nvPr/>
        </p:nvSpPr>
        <p:spPr>
          <a:xfrm>
            <a:off x="1691680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o</a:t>
            </a:r>
            <a:endParaRPr lang="ru-RU" dirty="0"/>
          </a:p>
        </p:txBody>
      </p:sp>
      <p:sp>
        <p:nvSpPr>
          <p:cNvPr id="285" name="Прямоугольник 284"/>
          <p:cNvSpPr/>
          <p:nvPr/>
        </p:nvSpPr>
        <p:spPr>
          <a:xfrm>
            <a:off x="2051720" y="5776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</a:t>
            </a:r>
            <a:endParaRPr lang="ru-RU" dirty="0"/>
          </a:p>
        </p:txBody>
      </p:sp>
      <p:sp>
        <p:nvSpPr>
          <p:cNvPr id="286" name="Прямоугольник 285"/>
          <p:cNvSpPr/>
          <p:nvPr/>
        </p:nvSpPr>
        <p:spPr>
          <a:xfrm>
            <a:off x="2411760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u</a:t>
            </a:r>
            <a:endParaRPr lang="ru-RU" dirty="0"/>
          </a:p>
        </p:txBody>
      </p:sp>
      <p:sp>
        <p:nvSpPr>
          <p:cNvPr id="287" name="Прямоугольник 286"/>
          <p:cNvSpPr/>
          <p:nvPr/>
        </p:nvSpPr>
        <p:spPr>
          <a:xfrm>
            <a:off x="2771800" y="5776443"/>
            <a:ext cx="372804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s</a:t>
            </a:r>
            <a:endParaRPr lang="ru-RU" dirty="0"/>
          </a:p>
        </p:txBody>
      </p:sp>
      <p:sp>
        <p:nvSpPr>
          <p:cNvPr id="288" name="Прямоугольник 287"/>
          <p:cNvSpPr/>
          <p:nvPr/>
        </p:nvSpPr>
        <p:spPr>
          <a:xfrm>
            <a:off x="3129420" y="5776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g</a:t>
            </a:r>
            <a:endParaRPr lang="ru-RU" dirty="0"/>
          </a:p>
        </p:txBody>
      </p:sp>
      <p:sp>
        <p:nvSpPr>
          <p:cNvPr id="289" name="Прямоугольник 288"/>
          <p:cNvSpPr/>
          <p:nvPr/>
        </p:nvSpPr>
        <p:spPr>
          <a:xfrm>
            <a:off x="3489460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290" name="Прямоугольник 289"/>
          <p:cNvSpPr/>
          <p:nvPr/>
        </p:nvSpPr>
        <p:spPr>
          <a:xfrm>
            <a:off x="3849500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i</a:t>
            </a:r>
            <a:endParaRPr lang="ru-RU" dirty="0"/>
          </a:p>
        </p:txBody>
      </p:sp>
      <p:sp>
        <p:nvSpPr>
          <p:cNvPr id="291" name="Прямоугольник 290"/>
          <p:cNvSpPr/>
          <p:nvPr/>
        </p:nvSpPr>
        <p:spPr>
          <a:xfrm>
            <a:off x="4209540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292" name="Прямоугольник 291"/>
          <p:cNvSpPr/>
          <p:nvPr/>
        </p:nvSpPr>
        <p:spPr>
          <a:xfrm>
            <a:off x="4569580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293" name="Прямоугольник 292"/>
          <p:cNvSpPr/>
          <p:nvPr/>
        </p:nvSpPr>
        <p:spPr>
          <a:xfrm>
            <a:off x="4929620" y="5776443"/>
            <a:ext cx="36246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/>
              <a:t>g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5289660" y="5776443"/>
            <a:ext cx="36246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a</a:t>
            </a:r>
            <a:endParaRPr lang="ru-RU" dirty="0"/>
          </a:p>
        </p:txBody>
      </p:sp>
      <p:sp>
        <p:nvSpPr>
          <p:cNvPr id="295" name="Прямоугольник 294"/>
          <p:cNvSpPr/>
          <p:nvPr/>
        </p:nvSpPr>
        <p:spPr>
          <a:xfrm>
            <a:off x="5652119" y="5776443"/>
            <a:ext cx="370159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r</a:t>
            </a:r>
            <a:endParaRPr lang="ru-RU" dirty="0"/>
          </a:p>
        </p:txBody>
      </p:sp>
      <p:sp>
        <p:nvSpPr>
          <p:cNvPr id="296" name="Прямоугольник 295"/>
          <p:cNvSpPr/>
          <p:nvPr/>
        </p:nvSpPr>
        <p:spPr>
          <a:xfrm>
            <a:off x="6022279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t</a:t>
            </a:r>
            <a:endParaRPr lang="ru-RU" dirty="0"/>
          </a:p>
        </p:txBody>
      </p:sp>
      <p:sp>
        <p:nvSpPr>
          <p:cNvPr id="297" name="Прямоугольник 296"/>
          <p:cNvSpPr/>
          <p:nvPr/>
        </p:nvSpPr>
        <p:spPr>
          <a:xfrm>
            <a:off x="6382319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</a:t>
            </a:r>
            <a:endParaRPr lang="ru-RU" dirty="0"/>
          </a:p>
        </p:txBody>
      </p:sp>
      <p:sp>
        <p:nvSpPr>
          <p:cNvPr id="298" name="Прямоугольник 297"/>
          <p:cNvSpPr/>
          <p:nvPr/>
        </p:nvSpPr>
        <p:spPr>
          <a:xfrm>
            <a:off x="6732240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n</a:t>
            </a:r>
            <a:endParaRPr lang="ru-RU" dirty="0"/>
          </a:p>
        </p:txBody>
      </p:sp>
      <p:sp>
        <p:nvSpPr>
          <p:cNvPr id="299" name="Прямоугольник 298"/>
          <p:cNvSpPr/>
          <p:nvPr/>
        </p:nvSpPr>
        <p:spPr>
          <a:xfrm>
            <a:off x="7092280" y="5776442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</a:t>
            </a:r>
            <a:endParaRPr lang="ru-RU" dirty="0"/>
          </a:p>
        </p:txBody>
      </p:sp>
      <p:sp>
        <p:nvSpPr>
          <p:cNvPr id="300" name="Прямоугольник 299"/>
          <p:cNvSpPr/>
          <p:nvPr/>
        </p:nvSpPr>
        <p:spPr>
          <a:xfrm>
            <a:off x="7452320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o</a:t>
            </a:r>
            <a:endParaRPr lang="ru-RU" dirty="0"/>
          </a:p>
        </p:txBody>
      </p:sp>
      <p:sp>
        <p:nvSpPr>
          <p:cNvPr id="301" name="Прямоугольник 300"/>
          <p:cNvSpPr/>
          <p:nvPr/>
        </p:nvSpPr>
        <p:spPr>
          <a:xfrm>
            <a:off x="7812360" y="5776443"/>
            <a:ext cx="360040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51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C67A"/>
                                      </p:to>
                                    </p:animClr>
                                    <p:set>
                                      <p:cBhvr>
                                        <p:cTn id="3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C67A"/>
                                      </p:to>
                                    </p:animClr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C67A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C67A"/>
                                      </p:to>
                                    </p:animClr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C67A"/>
                                      </p:to>
                                    </p:animClr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C67A"/>
                                      </p:to>
                                    </p:animClr>
                                    <p:set>
                                      <p:cBhvr>
                                        <p:cTn id="33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C67A"/>
                                      </p:to>
                                    </p:animClr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C67A"/>
                                      </p:to>
                                    </p:animClr>
                                    <p:set>
                                      <p:cBhvr>
                                        <p:cTn id="34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C67A"/>
                                      </p:to>
                                    </p:animClr>
                                    <p:set>
                                      <p:cBhvr>
                                        <p:cTn id="34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5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5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7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7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8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9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399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9D95"/>
                                      </p:to>
                                    </p:animClr>
                                    <p:set>
                                      <p:cBhvr>
                                        <p:cTn id="40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9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1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1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7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1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2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5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2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3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3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3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7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3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4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4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5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5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46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46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47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47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48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48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48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49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49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50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50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50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9760"/>
                                      </p:to>
                                    </p:animClr>
                                    <p:set>
                                      <p:cBhvr>
                                        <p:cTn id="51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52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1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52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5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52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53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5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53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9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540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3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544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5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7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548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1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CC8DD"/>
                                      </p:to>
                                    </p:animClr>
                                    <p:set>
                                      <p:cBhvr>
                                        <p:cTn id="552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5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6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6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71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4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75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79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2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8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4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6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8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91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4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95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6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8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599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0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2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603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60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0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611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2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4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D9A7"/>
                                      </p:to>
                                    </p:animClr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1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22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3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5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26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7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9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30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1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3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34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5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7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38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42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3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5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46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7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9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50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1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3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54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5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7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58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9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1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CECA"/>
                                      </p:to>
                                    </p:animClr>
                                    <p:set>
                                      <p:cBhvr>
                                        <p:cTn id="662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3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664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5" fill="hold">
                      <p:stCondLst>
                        <p:cond delay="0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66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0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2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673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4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6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677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8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0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681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2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4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8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689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0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2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693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4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6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69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8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0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701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2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4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705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6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8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709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0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2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713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4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6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717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8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0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2BB"/>
                                      </p:to>
                                    </p:animClr>
                                    <p:set>
                                      <p:cBhvr>
                                        <p:cTn id="721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2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723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4" fill="hold">
                      <p:stCondLst>
                        <p:cond delay="0"/>
                      </p:stCondLst>
                      <p:childTnLst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7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728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9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1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732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3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5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73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7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9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740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1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3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744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5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7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748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9" dur="2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1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752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3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5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756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7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9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760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1" dur="2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3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D281"/>
                                      </p:to>
                                    </p:animClr>
                                    <p:set>
                                      <p:cBhvr>
                                        <p:cTn id="764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</p:childTnLst>
        </p:cTn>
      </p:par>
    </p:tnLst>
    <p:bldLst>
      <p:bldP spid="24" grpId="0" animBg="1"/>
      <p:bldP spid="6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201</TotalTime>
  <Words>563</Words>
  <Application>Microsoft Office PowerPoint</Application>
  <PresentationFormat>Экран (4:3)</PresentationFormat>
  <Paragraphs>562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Кнопка</vt:lpstr>
      <vt:lpstr>Kreuzworträtsel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Kreuzworträtsel</dc:title>
  <dc:creator>Us</dc:creator>
  <cp:lastModifiedBy>Us</cp:lastModifiedBy>
  <cp:revision>23</cp:revision>
  <dcterms:created xsi:type="dcterms:W3CDTF">2015-02-11T21:21:04Z</dcterms:created>
  <dcterms:modified xsi:type="dcterms:W3CDTF">2015-02-12T00:42:57Z</dcterms:modified>
</cp:coreProperties>
</file>