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slides/slide98.xml" ContentType="application/vnd.openxmlformats-officedocument.presentationml.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1"/>
  </p:notesMasterIdLst>
  <p:sldIdLst>
    <p:sldId id="256" r:id="rId2"/>
    <p:sldId id="258" r:id="rId3"/>
    <p:sldId id="303" r:id="rId4"/>
    <p:sldId id="302" r:id="rId5"/>
    <p:sldId id="260" r:id="rId6"/>
    <p:sldId id="257" r:id="rId7"/>
    <p:sldId id="304" r:id="rId8"/>
    <p:sldId id="311" r:id="rId9"/>
    <p:sldId id="312" r:id="rId10"/>
    <p:sldId id="313" r:id="rId11"/>
    <p:sldId id="314" r:id="rId12"/>
    <p:sldId id="261" r:id="rId13"/>
    <p:sldId id="262" r:id="rId14"/>
    <p:sldId id="263" r:id="rId15"/>
    <p:sldId id="265" r:id="rId16"/>
    <p:sldId id="264" r:id="rId17"/>
    <p:sldId id="266" r:id="rId18"/>
    <p:sldId id="315" r:id="rId19"/>
    <p:sldId id="267" r:id="rId20"/>
    <p:sldId id="268" r:id="rId21"/>
    <p:sldId id="269" r:id="rId22"/>
    <p:sldId id="271" r:id="rId23"/>
    <p:sldId id="270" r:id="rId24"/>
    <p:sldId id="272" r:id="rId25"/>
    <p:sldId id="273" r:id="rId26"/>
    <p:sldId id="274" r:id="rId27"/>
    <p:sldId id="275" r:id="rId28"/>
    <p:sldId id="285" r:id="rId29"/>
    <p:sldId id="276" r:id="rId30"/>
    <p:sldId id="277" r:id="rId31"/>
    <p:sldId id="278" r:id="rId32"/>
    <p:sldId id="279" r:id="rId33"/>
    <p:sldId id="280" r:id="rId34"/>
    <p:sldId id="281" r:id="rId35"/>
    <p:sldId id="319" r:id="rId36"/>
    <p:sldId id="320" r:id="rId37"/>
    <p:sldId id="282" r:id="rId38"/>
    <p:sldId id="283" r:id="rId39"/>
    <p:sldId id="284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301" r:id="rId53"/>
    <p:sldId id="306" r:id="rId54"/>
    <p:sldId id="305" r:id="rId55"/>
    <p:sldId id="307" r:id="rId56"/>
    <p:sldId id="361" r:id="rId57"/>
    <p:sldId id="362" r:id="rId58"/>
    <p:sldId id="308" r:id="rId59"/>
    <p:sldId id="321" r:id="rId60"/>
    <p:sldId id="317" r:id="rId61"/>
    <p:sldId id="300" r:id="rId62"/>
    <p:sldId id="309" r:id="rId63"/>
    <p:sldId id="310" r:id="rId64"/>
    <p:sldId id="299" r:id="rId65"/>
    <p:sldId id="298" r:id="rId66"/>
    <p:sldId id="316" r:id="rId67"/>
    <p:sldId id="318" r:id="rId68"/>
    <p:sldId id="323" r:id="rId69"/>
    <p:sldId id="322" r:id="rId70"/>
    <p:sldId id="326" r:id="rId71"/>
    <p:sldId id="324" r:id="rId72"/>
    <p:sldId id="325" r:id="rId73"/>
    <p:sldId id="328" r:id="rId74"/>
    <p:sldId id="327" r:id="rId75"/>
    <p:sldId id="329" r:id="rId76"/>
    <p:sldId id="331" r:id="rId77"/>
    <p:sldId id="330" r:id="rId78"/>
    <p:sldId id="332" r:id="rId79"/>
    <p:sldId id="333" r:id="rId80"/>
    <p:sldId id="363" r:id="rId81"/>
    <p:sldId id="334" r:id="rId82"/>
    <p:sldId id="335" r:id="rId83"/>
    <p:sldId id="336" r:id="rId84"/>
    <p:sldId id="337" r:id="rId85"/>
    <p:sldId id="339" r:id="rId86"/>
    <p:sldId id="338" r:id="rId87"/>
    <p:sldId id="340" r:id="rId88"/>
    <p:sldId id="341" r:id="rId89"/>
    <p:sldId id="342" r:id="rId90"/>
    <p:sldId id="343" r:id="rId91"/>
    <p:sldId id="344" r:id="rId92"/>
    <p:sldId id="345" r:id="rId93"/>
    <p:sldId id="349" r:id="rId94"/>
    <p:sldId id="346" r:id="rId95"/>
    <p:sldId id="347" r:id="rId96"/>
    <p:sldId id="350" r:id="rId97"/>
    <p:sldId id="348" r:id="rId98"/>
    <p:sldId id="351" r:id="rId99"/>
    <p:sldId id="352" r:id="rId100"/>
    <p:sldId id="353" r:id="rId101"/>
    <p:sldId id="354" r:id="rId102"/>
    <p:sldId id="355" r:id="rId103"/>
    <p:sldId id="357" r:id="rId104"/>
    <p:sldId id="356" r:id="rId105"/>
    <p:sldId id="358" r:id="rId106"/>
    <p:sldId id="359" r:id="rId107"/>
    <p:sldId id="360" r:id="rId108"/>
    <p:sldId id="364" r:id="rId109"/>
    <p:sldId id="365" r:id="rId1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68" autoAdjust="0"/>
    <p:restoredTop sz="94624" autoAdjust="0"/>
  </p:normalViewPr>
  <p:slideViewPr>
    <p:cSldViewPr>
      <p:cViewPr varScale="1">
        <p:scale>
          <a:sx n="73" d="100"/>
          <a:sy n="73" d="100"/>
        </p:scale>
        <p:origin x="-8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9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3FF5F-ECAD-47D8-B575-F25BCD924F65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8C058-7FE3-46EC-ACE1-1E77A4ECE1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8C058-7FE3-46EC-ACE1-1E77A4ECE1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7DEAFD-6857-43D0-AAAE-98E03FE572CB}" type="datetimeFigureOut">
              <a:rPr lang="ru-RU" smtClean="0"/>
              <a:pPr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9EFEAD0-604A-4EF8-813C-4FB08FF14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D%D1%96%D0%BC%D0%B5%D1%87%D1%87%D0%B8%D0%BD%D0%B0" TargetMode="External"/><Relationship Id="rId13" Type="http://schemas.openxmlformats.org/officeDocument/2006/relationships/hyperlink" Target="http://uk.wikipedia.org/wiki/%D0%A1%D0%B5%D1%80%D0%B5%D0%B4%D0%B7%D0%B5%D0%BC%D0%BD%D0%B5_%D0%BC%D0%BE%D1%80%D0%B5" TargetMode="External"/><Relationship Id="rId3" Type="http://schemas.openxmlformats.org/officeDocument/2006/relationships/hyperlink" Target="http://uk.wikipedia.org/wiki/%D0%94%D0%B5%D1%80%D0%B6%D0%B0%D0%B2%D0%B0" TargetMode="External"/><Relationship Id="rId7" Type="http://schemas.openxmlformats.org/officeDocument/2006/relationships/hyperlink" Target="http://uk.wikipedia.org/wiki/%D0%9B%D1%8E%D0%BA%D1%81%D0%B5%D0%BC%D0%B1%D1%83%D1%80%D0%B3" TargetMode="External"/><Relationship Id="rId12" Type="http://schemas.openxmlformats.org/officeDocument/2006/relationships/hyperlink" Target="http://uk.wikipedia.org/wiki/%D0%90%D0%BD%D0%B4%D0%BE%D1%80%D1%80%D0%B0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hyperlink" Target="http://uk.wikipedia.org/wiki/%D0%91%D0%B5%D0%BB%D1%8C%D0%B3%D1%96%D1%8F" TargetMode="External"/><Relationship Id="rId11" Type="http://schemas.openxmlformats.org/officeDocument/2006/relationships/hyperlink" Target="http://uk.wikipedia.org/wiki/%D0%86%D1%81%D0%BF%D0%B0%D0%BD%D1%96%D1%8F" TargetMode="External"/><Relationship Id="rId5" Type="http://schemas.openxmlformats.org/officeDocument/2006/relationships/hyperlink" Target="http://uk.wikipedia.org/wiki/%D0%A0%D0%B5%D1%81%D0%BF%D1%83%D0%B1%D0%BB%D1%96%D0%BA%D0%B0" TargetMode="External"/><Relationship Id="rId15" Type="http://schemas.openxmlformats.org/officeDocument/2006/relationships/image" Target="../media/image2.jpeg"/><Relationship Id="rId10" Type="http://schemas.openxmlformats.org/officeDocument/2006/relationships/hyperlink" Target="http://uk.wikipedia.org/wiki/%D0%86%D1%82%D0%B0%D0%BB%D1%96%D1%8F" TargetMode="External"/><Relationship Id="rId4" Type="http://schemas.openxmlformats.org/officeDocument/2006/relationships/hyperlink" Target="http://uk.wikipedia.org/wiki/%D0%84%D0%B2%D1%80%D0%BE%D0%BF%D0%B0" TargetMode="External"/><Relationship Id="rId9" Type="http://schemas.openxmlformats.org/officeDocument/2006/relationships/hyperlink" Target="http://uk.wikipedia.org/wiki/%D0%A8%D0%B2%D0%B5%D0%B9%D1%86%D0%B0%D1%80%D1%96%D1%8F" TargetMode="External"/><Relationship Id="rId14" Type="http://schemas.openxmlformats.org/officeDocument/2006/relationships/hyperlink" Target="http://uk.wikipedia.org/wiki/%D0%90%D1%82%D0%BB%D0%B0%D0%BD%D1%82%D0%B8%D1%87%D0%BD%D0%B8%D0%B9_%D0%BE%D0%BA%D0%B5%D0%B0%D0%B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6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2%D0%B8%D1%85%D0%B8%D0%B9_%D0%BE%D0%BA%D0%B5%D0%B0%D0%BD" TargetMode="External"/><Relationship Id="rId3" Type="http://schemas.openxmlformats.org/officeDocument/2006/relationships/hyperlink" Target="http://uk.wikipedia.org/wiki/%D4%F0%E0%ED%F6%B3%FF" TargetMode="External"/><Relationship Id="rId7" Type="http://schemas.openxmlformats.org/officeDocument/2006/relationships/hyperlink" Target="http://uk.wikipedia.org/wiki/%D0%9A%D0%B0%D1%80%D0%B8%D0%B1%D1%81%D1%8C%D0%BA%D1%96_%D0%BE%D1%81%D1%82%D1%80%D0%BE%D0%B2%D0%B8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hyperlink" Target="http://uk.wikipedia.org/wiki/%D0%90%D1%84%D1%80%D0%B8%D0%BA%D0%B0" TargetMode="External"/><Relationship Id="rId5" Type="http://schemas.openxmlformats.org/officeDocument/2006/relationships/hyperlink" Target="http://uk.wikipedia.org/wiki/%D0%9F%D1%96%D0%B2%D0%B4%D0%B5%D0%BD%D0%BD%D0%BE-%D0%A1%D1%85%D1%96%D0%B4%D0%BD%D0%B0_%D0%90%D0%B7%D1%96%D1%8F" TargetMode="External"/><Relationship Id="rId4" Type="http://schemas.openxmlformats.org/officeDocument/2006/relationships/hyperlink" Target="http://uk.wikipedia.org/wiki/%D0%9F%D1%96%D0%B2%D0%BD%D1%96%D1%87%D0%BD%D0%B0_%D0%90%D0%BC%D0%B5%D1%80%D0%B8%D0%BA%D0%B0" TargetMode="External"/><Relationship Id="rId9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21.jpeg"/><Relationship Id="rId5" Type="http://schemas.openxmlformats.org/officeDocument/2006/relationships/image" Target="../media/image50.jpeg"/><Relationship Id="rId4" Type="http://schemas.openxmlformats.org/officeDocument/2006/relationships/image" Target="../media/image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6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fr.igotoworld.com/ua/poi_object/38987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openxmlformats.org/officeDocument/2006/relationships/hyperlink" Target="http://fr.igotoworld.com/ua/geo_object/357311.htm" TargetMode="External"/><Relationship Id="rId4" Type="http://schemas.openxmlformats.org/officeDocument/2006/relationships/hyperlink" Target="http://fr.igotoworld.com/ua/geo_object/357093.htm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/index.php?title=%D0%A1%D0%BF%D0%B8%D1%81%D0%BE%D0%BA_%D0%BE%D0%B1'%D1%94%D0%BA%D1%82%D1%96%D0%B2_%D0%92%D1%81%D0%B5%D1%81%D0%B2%D1%96%D1%82%D0%BD%D1%8C%D0%BE%D1%97_%D1%81%D0%BF%D0%B0%D0%B4%D1%89%D0%B8%D0%BD%D0%B8_%D0%AE%D0%9D%D0%95%D0%A1%D0%9A%D0%9E_%D1%83_%D0%A4%D1%80%D0%B0%D0%BD%D1%86%D1%96%D1%97&amp;action=edit&amp;redlink=1" TargetMode="External"/><Relationship Id="rId3" Type="http://schemas.openxmlformats.org/officeDocument/2006/relationships/hyperlink" Target="http://uk.wikipedia.org/wiki/%D0%A4%D1%80%D0%B0%D0%BD%D1%86%D1%83%D0%B7%D1%8C%D0%BA%D0%B0_%D0%BC%D0%BE%D0%B2%D0%B0" TargetMode="External"/><Relationship Id="rId7" Type="http://schemas.openxmlformats.org/officeDocument/2006/relationships/hyperlink" Target="http://uk.wikipedia.org/w/index.php?title=%D0%A1%D0%B2%D1%8F%D1%82%D0%B8%D0%B9_%D0%A0%D0%B5%D0%BC%D1%96%D0%B3%D1%96%D0%B9&amp;action=edit&amp;redlink=1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hyperlink" Target="http://uk.wikipedia.org/wiki/XI_%D1%81%D1%82%D0%BE%D0%BB%D1%96%D1%82%D1%82%D1%8F" TargetMode="External"/><Relationship Id="rId5" Type="http://schemas.openxmlformats.org/officeDocument/2006/relationships/hyperlink" Target="http://uk.wikipedia.org/wiki/%D0%A0%D0%B5%D0%B9%D0%BC%D1%81" TargetMode="External"/><Relationship Id="rId4" Type="http://schemas.openxmlformats.org/officeDocument/2006/relationships/hyperlink" Target="http://uk.wikipedia.org/wiki/%D0%9A%D0%B0%D1%82%D0%BE%D0%BB%D0%B8%D1%86%D0%B8%D0%B7%D0%BC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0%D1%80%D1%85%D1%96%D0%B4%D1%96%D1%94%D1%86%D0%B5%D0%B7%D1%96%D1%8F_%D0%9C%D0%B0%D1%80%D1%81%D0%B5%D0%BB%D1%8C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4" Type="http://schemas.openxmlformats.org/officeDocument/2006/relationships/image" Target="../media/image8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14_%D0%BB%D0%B8%D0%BF%D0%BD%D1%8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5" Type="http://schemas.openxmlformats.org/officeDocument/2006/relationships/hyperlink" Target="http://uk.wikipedia.org/wiki/%D0%94%D0%B8%D1%80%D0%B5%D0%BA%D1%82%D0%BE%D1%80%D1%96%D1%8F_(%D1%96%D1%81%D1%82%D0%BE%D1%80%D1%96%D1%8F)" TargetMode="External"/><Relationship Id="rId4" Type="http://schemas.openxmlformats.org/officeDocument/2006/relationships/hyperlink" Target="http://uk.wikipedia.org/wiki/1789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D%D0%B0%D0%BF%D0%BE%D0%BB%D0%B5%D0%BE%D0%BD_%D0%91%D0%BE%D0%BD%D0%B0%D0%BF%D0%B0%D1%80%D1%8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hyperlink" Target="http://uk.wikipedia.org/wiki/%D0%9D%D0%B0%D0%BF%D0%BE%D0%BB%D0%B5%D0%BE%D0%BD%D1%96%D0%B2%D1%81%D1%8C%D0%BA%D1%96_%D0%B2%D1%96%D0%B9%D0%BD%D0%B8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D%D0%B0%D0%BF%D0%BE%D0%BB%D0%B5%D0%BE%D0%BD_I_%D0%91%D0%BE%D0%BD%D0%B0%D0%BF%D0%B0%D1%80%D1%8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hyperlink" Target="http://uk.wikipedia.org/wiki/%D0%9E%D1%81%D1%82%D1%80%D1%96%D0%B2_%D0%A1%D0%B2%D1%8F%D1%82%D0%BE%D1%97_%D0%84%D0%BB%D0%B5%D0%BD%D0%B8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1944" TargetMode="External"/><Relationship Id="rId3" Type="http://schemas.openxmlformats.org/officeDocument/2006/relationships/hyperlink" Target="http://uk.wikipedia.org/wiki/%D0%9F%D0%B5%D1%80%D1%88%D0%B0_%D1%81%D0%B2%D1%96%D1%82%D0%BE%D0%B2%D0%B0_%D0%B2%D1%96%D0%B9%D0%BD%D0%B0" TargetMode="External"/><Relationship Id="rId7" Type="http://schemas.openxmlformats.org/officeDocument/2006/relationships/hyperlink" Target="http://uk.wikipedia.org/wiki/1940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6" Type="http://schemas.openxmlformats.org/officeDocument/2006/relationships/hyperlink" Target="http://uk.wikipedia.org/wiki/%D0%94%D1%80%D1%83%D0%B3%D0%B0_%D1%81%D0%B2%D1%96%D1%82%D0%BE%D0%B2%D0%B0_%D0%B2%D1%96%D0%B9%D0%BD%D0%B0" TargetMode="External"/><Relationship Id="rId5" Type="http://schemas.openxmlformats.org/officeDocument/2006/relationships/hyperlink" Target="http://uk.wikipedia.org/wiki/%D0%9B%D0%BE%D1%82%D0%B0%D1%80%D0%B8%D0%BD%D0%B3%D1%96%D1%8F_(%D1%80%D0%B5%D0%B3%D1%96%D0%BE%D0%BD)" TargetMode="External"/><Relationship Id="rId10" Type="http://schemas.openxmlformats.org/officeDocument/2006/relationships/hyperlink" Target="http://uk.wikipedia.org/wiki/%D0%90%D0%BD%D1%80%D1%96_%D0%A4%D1%96%D0%BB%D1%96%D0%BF%D0%BF_%D0%9F%D0%B5%D1%82%D0%B5%D0%BD" TargetMode="External"/><Relationship Id="rId4" Type="http://schemas.openxmlformats.org/officeDocument/2006/relationships/hyperlink" Target="http://uk.wikipedia.org/wiki/%D0%95%D0%BB%D1%8C%D0%B7%D0%B0%D1%81" TargetMode="External"/><Relationship Id="rId9" Type="http://schemas.openxmlformats.org/officeDocument/2006/relationships/hyperlink" Target="http://uk.wikipedia.org/wiki/%D0%A0%D0%B5%D0%B6%D0%B8%D0%BC_%D0%92%D1%96%D1%88%D1%96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772816"/>
            <a:ext cx="7772400" cy="1470025"/>
          </a:xfrm>
        </p:spPr>
        <p:txBody>
          <a:bodyPr/>
          <a:lstStyle/>
          <a:p>
            <a:r>
              <a:rPr lang="ru-RU" sz="9600" b="1" dirty="0" smtClean="0"/>
              <a:t>ФРАНЦІЯ</a:t>
            </a:r>
            <a:endParaRPr lang="ru-RU" sz="9600" b="1" dirty="0"/>
          </a:p>
        </p:txBody>
      </p:sp>
    </p:spTree>
    <p:custDataLst>
      <p:tags r:id="rId1"/>
    </p:custDataLst>
  </p:cSld>
  <p:clrMapOvr>
    <a:masterClrMapping/>
  </p:clrMapOvr>
  <p:transition advTm="3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92696"/>
            <a:ext cx="7992888" cy="4525963"/>
          </a:xfrm>
        </p:spPr>
        <p:txBody>
          <a:bodyPr/>
          <a:lstStyle/>
          <a:p>
            <a:pPr algn="just"/>
            <a:r>
              <a:rPr lang="ru-RU" sz="2400" b="1" dirty="0" smtClean="0"/>
              <a:t>Членство в </a:t>
            </a:r>
            <a:r>
              <a:rPr lang="ru-RU" sz="2400" b="1" dirty="0" err="1" smtClean="0"/>
              <a:t>міжнародних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організаціях</a:t>
            </a:r>
            <a:r>
              <a:rPr lang="ru-RU" sz="2400" dirty="0" smtClean="0"/>
              <a:t>: </a:t>
            </a:r>
            <a:r>
              <a:rPr lang="ru-RU" sz="2400" dirty="0" err="1" smtClean="0"/>
              <a:t>Франція</a:t>
            </a:r>
            <a:r>
              <a:rPr lang="ru-RU" sz="2400" dirty="0" smtClean="0"/>
              <a:t> є членом ООН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спеціалізованих</a:t>
            </a:r>
            <a:r>
              <a:rPr lang="ru-RU" sz="2400" dirty="0" smtClean="0"/>
              <a:t> агентств </a:t>
            </a:r>
            <a:r>
              <a:rPr lang="ru-RU" sz="2400" dirty="0" err="1" smtClean="0"/>
              <a:t>цієї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організації</a:t>
            </a:r>
            <a:r>
              <a:rPr lang="ru-RU" sz="2400" dirty="0" smtClean="0"/>
              <a:t>, ОБСЄ, ЄС, НАТО, </a:t>
            </a:r>
            <a:r>
              <a:rPr lang="ru-RU" sz="2400" dirty="0" err="1" smtClean="0"/>
              <a:t>Організації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економічного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співробітництва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розвитку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103350211_large_94954983_large_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276872"/>
            <a:ext cx="6480720" cy="430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3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7488832" cy="4968552"/>
          </a:xfrm>
        </p:spPr>
        <p:txBody>
          <a:bodyPr/>
          <a:lstStyle/>
          <a:p>
            <a:pPr algn="just"/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проголошення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Україною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незалежності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визнала</a:t>
            </a:r>
            <a:r>
              <a:rPr lang="ru-RU" sz="2400" dirty="0" smtClean="0"/>
              <a:t> </a:t>
            </a:r>
            <a:r>
              <a:rPr lang="ru-RU" sz="2400" dirty="0" err="1" smtClean="0"/>
              <a:t>її</a:t>
            </a:r>
            <a:r>
              <a:rPr lang="ru-RU" sz="2400" dirty="0" smtClean="0"/>
              <a:t> 27 </a:t>
            </a:r>
            <a:r>
              <a:rPr lang="ru-RU" sz="2400" dirty="0" err="1" smtClean="0"/>
              <a:t>грудня</a:t>
            </a:r>
            <a:r>
              <a:rPr lang="ru-RU" sz="2400" dirty="0" smtClean="0"/>
              <a:t> 1991 </a:t>
            </a:r>
            <a:r>
              <a:rPr lang="en-US" sz="2400" dirty="0" smtClean="0"/>
              <a:t>p., </a:t>
            </a:r>
            <a:r>
              <a:rPr lang="ru-RU" sz="2400" dirty="0" smtClean="0"/>
              <a:t>а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24 </a:t>
            </a:r>
            <a:r>
              <a:rPr lang="ru-RU" sz="2400" dirty="0" err="1" smtClean="0"/>
              <a:t>січня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наступного</a:t>
            </a:r>
            <a:r>
              <a:rPr lang="ru-RU" sz="2400" dirty="0" smtClean="0"/>
              <a:t> року </a:t>
            </a:r>
            <a:r>
              <a:rPr lang="ru-RU" sz="2400" dirty="0" err="1" smtClean="0"/>
              <a:t>були</a:t>
            </a:r>
            <a:r>
              <a:rPr lang="ru-RU" sz="2400" dirty="0" smtClean="0"/>
              <a:t> </a:t>
            </a:r>
            <a:r>
              <a:rPr lang="ru-RU" sz="2400" dirty="0" err="1" smtClean="0"/>
              <a:t>встановлені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дипломатичні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відносини</a:t>
            </a:r>
            <a:r>
              <a:rPr lang="ru-RU" sz="2400" dirty="0" smtClean="0"/>
              <a:t>. У </a:t>
            </a:r>
            <a:r>
              <a:rPr lang="ru-RU" sz="2400" dirty="0" err="1" smtClean="0"/>
              <a:t>червні</a:t>
            </a:r>
            <a:r>
              <a:rPr lang="ru-RU" sz="2400" dirty="0" smtClean="0"/>
              <a:t> 1992 </a:t>
            </a:r>
            <a:r>
              <a:rPr lang="en-US" sz="2400" dirty="0" smtClean="0"/>
              <a:t>p.,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візиту</a:t>
            </a:r>
            <a:r>
              <a:rPr lang="ru-RU" sz="2400" dirty="0" smtClean="0"/>
              <a:t> президента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 Л. Кравчука до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,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підписано</a:t>
            </a:r>
            <a:r>
              <a:rPr lang="ru-RU" sz="2400" dirty="0" smtClean="0"/>
              <a:t> </a:t>
            </a:r>
            <a:r>
              <a:rPr lang="ru-RU" sz="2400" dirty="0" err="1" smtClean="0"/>
              <a:t>Договір</a:t>
            </a:r>
            <a:r>
              <a:rPr lang="ru-RU" sz="2400" dirty="0" smtClean="0"/>
              <a:t> про </a:t>
            </a:r>
            <a:r>
              <a:rPr lang="ru-RU" sz="2400" dirty="0" err="1" smtClean="0"/>
              <a:t>взаєморозуміння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співпрацю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дотепер</a:t>
            </a:r>
            <a:r>
              <a:rPr lang="ru-RU" sz="2400" dirty="0" smtClean="0"/>
              <a:t> </a:t>
            </a:r>
            <a:r>
              <a:rPr lang="ru-RU" sz="2400" dirty="0" err="1" smtClean="0"/>
              <a:t>є</a:t>
            </a:r>
            <a:r>
              <a:rPr lang="ru-RU" sz="2400" dirty="0" smtClean="0"/>
              <a:t> </a:t>
            </a:r>
            <a:r>
              <a:rPr lang="ru-RU" sz="2400" dirty="0" err="1" smtClean="0"/>
              <a:t>підґрунтям</a:t>
            </a:r>
            <a:r>
              <a:rPr lang="ru-RU" sz="2400" dirty="0" smtClean="0"/>
              <a:t> </a:t>
            </a:r>
            <a:r>
              <a:rPr lang="ru-RU" sz="2400" dirty="0" err="1" smtClean="0"/>
              <a:t>двосторонніх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відносин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Україна</a:t>
            </a:r>
            <a:r>
              <a:rPr lang="ru-RU" sz="2400" dirty="0" smtClean="0"/>
              <a:t> </a:t>
            </a:r>
            <a:r>
              <a:rPr lang="ru-RU" sz="2400" dirty="0" err="1" smtClean="0"/>
              <a:t>постачає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чорні</a:t>
            </a:r>
            <a:r>
              <a:rPr lang="ru-RU" sz="2400" dirty="0" smtClean="0"/>
              <a:t> метали, </a:t>
            </a:r>
            <a:r>
              <a:rPr lang="ru-RU" sz="2400" dirty="0" err="1" smtClean="0"/>
              <a:t>продукцію</a:t>
            </a:r>
            <a:r>
              <a:rPr lang="ru-RU" sz="2400" dirty="0" smtClean="0"/>
              <a:t> </a:t>
            </a:r>
            <a:r>
              <a:rPr lang="ru-RU" sz="2400" dirty="0" err="1" smtClean="0"/>
              <a:t>хімічної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промисловості</a:t>
            </a:r>
            <a:r>
              <a:rPr lang="ru-RU" sz="2400" dirty="0" smtClean="0"/>
              <a:t>, текстиль, </a:t>
            </a:r>
            <a:r>
              <a:rPr lang="ru-RU" sz="2400" dirty="0" err="1" smtClean="0"/>
              <a:t>енергоносії</a:t>
            </a:r>
            <a:r>
              <a:rPr lang="ru-RU" sz="2400" dirty="0" smtClean="0"/>
              <a:t>, а </a:t>
            </a:r>
            <a:r>
              <a:rPr lang="ru-RU" sz="2400" dirty="0" err="1" smtClean="0"/>
              <a:t>Франція</a:t>
            </a:r>
            <a:r>
              <a:rPr lang="ru-RU" sz="2400" dirty="0" smtClean="0"/>
              <a:t> - </a:t>
            </a:r>
            <a:r>
              <a:rPr lang="ru-RU" sz="2400" dirty="0" err="1" smtClean="0"/>
              <a:t>продукцію</a:t>
            </a:r>
            <a:r>
              <a:rPr lang="ru-RU" sz="2400" dirty="0" smtClean="0"/>
              <a:t> </a:t>
            </a:r>
            <a:r>
              <a:rPr lang="ru-RU" sz="2400" dirty="0" err="1" smtClean="0"/>
              <a:t>сільського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господарства</a:t>
            </a:r>
            <a:r>
              <a:rPr lang="ru-RU" sz="2400" dirty="0" smtClean="0"/>
              <a:t> та </a:t>
            </a:r>
            <a:r>
              <a:rPr lang="ru-RU" sz="2400" dirty="0" err="1" smtClean="0"/>
              <a:t>хімічної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технічне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обладнання</a:t>
            </a:r>
            <a:r>
              <a:rPr lang="ru-RU" sz="2400" dirty="0" smtClean="0"/>
              <a:t>, </a:t>
            </a:r>
            <a:r>
              <a:rPr lang="ru-RU" sz="2400" dirty="0" err="1" smtClean="0"/>
              <a:t>товари</a:t>
            </a:r>
            <a:r>
              <a:rPr lang="ru-RU" sz="2400" dirty="0" smtClean="0"/>
              <a:t> широкого </a:t>
            </a:r>
            <a:r>
              <a:rPr lang="ru-RU" sz="2400" dirty="0" err="1" smtClean="0"/>
              <a:t>вжитку</a:t>
            </a:r>
            <a:r>
              <a:rPr lang="ru-RU" sz="2400" dirty="0" smtClean="0"/>
              <a:t>. </a:t>
            </a:r>
          </a:p>
          <a:p>
            <a:pPr algn="just"/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1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sz="2400" dirty="0" smtClean="0"/>
              <a:t>Марсель - </a:t>
            </a:r>
            <a:r>
              <a:rPr lang="ru-RU" sz="2400" dirty="0" err="1" smtClean="0"/>
              <a:t>другий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Парижа </a:t>
            </a:r>
            <a:r>
              <a:rPr lang="ru-RU" sz="2400" dirty="0" err="1" smtClean="0"/>
              <a:t>місто</a:t>
            </a:r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за </a:t>
            </a:r>
            <a:br>
              <a:rPr lang="ru-RU" sz="2400" dirty="0" smtClean="0"/>
            </a:br>
            <a:r>
              <a:rPr lang="ru-RU" sz="2400" dirty="0" err="1" smtClean="0"/>
              <a:t>кількістю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музеїв</a:t>
            </a:r>
            <a:endParaRPr lang="ru-RU" sz="2400" dirty="0"/>
          </a:p>
        </p:txBody>
      </p:sp>
      <p:pic>
        <p:nvPicPr>
          <p:cNvPr id="4" name="Содержимое 3" descr="db7ec595deda955963922aaef4ede1d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340768"/>
            <a:ext cx="7760006" cy="5257800"/>
          </a:xfrm>
        </p:spPr>
      </p:pic>
    </p:spTree>
    <p:custDataLst>
      <p:tags r:id="rId1"/>
    </p:custDataLst>
  </p:cSld>
  <p:clrMapOvr>
    <a:masterClrMapping/>
  </p:clrMapOvr>
  <p:transition advTm="8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f09d886dc3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746" t="5948" r="320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4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2400" b="1" dirty="0" smtClean="0"/>
              <a:t>Марсель - </a:t>
            </a:r>
            <a:r>
              <a:rPr lang="ru-RU" sz="2400" b="1" dirty="0" err="1" smtClean="0"/>
              <a:t>велике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місто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порт у </a:t>
            </a:r>
            <a:r>
              <a:rPr lang="ru-RU" sz="2400" b="1" dirty="0" err="1" smtClean="0"/>
              <a:t>Франції</a:t>
            </a:r>
            <a:endParaRPr lang="ru-RU" sz="2400" b="1" dirty="0"/>
          </a:p>
        </p:txBody>
      </p:sp>
      <p:pic>
        <p:nvPicPr>
          <p:cNvPr id="6" name="Содержимое 5" descr="XlNHtxYDUK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62001"/>
            <a:ext cx="9144000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483768" y="332656"/>
            <a:ext cx="8064896" cy="639762"/>
          </a:xfrm>
        </p:spPr>
        <p:txBody>
          <a:bodyPr/>
          <a:lstStyle/>
          <a:p>
            <a:r>
              <a:rPr lang="ru-RU" dirty="0" err="1" smtClean="0"/>
              <a:t>Прованс-Альпи-Лазурний</a:t>
            </a:r>
            <a:r>
              <a:rPr lang="ru-RU" dirty="0" smtClean="0"/>
              <a:t> берег</a:t>
            </a:r>
            <a:endParaRPr lang="ru-RU" dirty="0"/>
          </a:p>
        </p:txBody>
      </p:sp>
      <p:pic>
        <p:nvPicPr>
          <p:cNvPr id="12" name="Содержимое 11" descr="1_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326" r="7559"/>
          <a:stretch>
            <a:fillRect/>
          </a:stretch>
        </p:blipFill>
        <p:spPr>
          <a:xfrm>
            <a:off x="755576" y="1124744"/>
            <a:ext cx="7682566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5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/>
              <a:t>Тріумфальна</a:t>
            </a:r>
            <a:r>
              <a:rPr lang="ru-RU" sz="2400" b="1" dirty="0" smtClean="0"/>
              <a:t> арка (</a:t>
            </a:r>
            <a:r>
              <a:rPr lang="en-US" sz="2400" b="1" dirty="0" smtClean="0"/>
              <a:t>Arc de </a:t>
            </a:r>
            <a:r>
              <a:rPr lang="en-US" sz="2400" b="1" dirty="0" err="1" smtClean="0"/>
              <a:t>Triomphe</a:t>
            </a:r>
            <a:r>
              <a:rPr lang="en-US" sz="2400" b="1" dirty="0" smtClean="0"/>
              <a:t>),</a:t>
            </a:r>
            <a:r>
              <a:rPr lang="ru-RU" sz="2400" b="1" dirty="0" err="1" smtClean="0"/>
              <a:t>Париж,Франція</a:t>
            </a:r>
            <a:endParaRPr lang="ru-RU" dirty="0"/>
          </a:p>
        </p:txBody>
      </p:sp>
      <p:pic>
        <p:nvPicPr>
          <p:cNvPr id="4" name="Содержимое 3" descr="28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169368"/>
            <a:ext cx="568863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0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err="1" smtClean="0"/>
              <a:t>Місто</a:t>
            </a:r>
            <a:r>
              <a:rPr lang="ru-RU" sz="2400" b="1" dirty="0" smtClean="0"/>
              <a:t> Бордо </a:t>
            </a:r>
            <a:r>
              <a:rPr lang="ru-RU" sz="2400" b="1" dirty="0" err="1" smtClean="0"/>
              <a:t>розкинувся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південно-західній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частині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Франції</a:t>
            </a:r>
            <a:endParaRPr lang="ru-RU" sz="2400" b="1" dirty="0"/>
          </a:p>
        </p:txBody>
      </p:sp>
      <p:pic>
        <p:nvPicPr>
          <p:cNvPr id="4" name="Содержимое 3" descr="56548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8599885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2400" b="1" dirty="0" smtClean="0"/>
              <a:t>Реймс - </a:t>
            </a:r>
            <a:r>
              <a:rPr lang="ru-RU" sz="2400" b="1" dirty="0" err="1" smtClean="0"/>
              <a:t>місто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північному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сході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Франції</a:t>
            </a:r>
            <a:endParaRPr lang="ru-RU" sz="2400" b="1" dirty="0"/>
          </a:p>
        </p:txBody>
      </p:sp>
      <p:pic>
        <p:nvPicPr>
          <p:cNvPr id="5" name="Содержимое 4" descr="rejjm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88670"/>
            <a:ext cx="9144000" cy="6069330"/>
          </a:xfrm>
        </p:spPr>
      </p:pic>
    </p:spTree>
    <p:custDataLst>
      <p:tags r:id="rId1"/>
    </p:custDataLst>
  </p:cSld>
  <p:clrMapOvr>
    <a:masterClrMapping/>
  </p:clrMapOvr>
  <p:transition advTm="7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203933427_village-of-les-baux-franc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53388" cy="6858000"/>
          </a:xfrm>
        </p:spPr>
      </p:pic>
    </p:spTree>
    <p:custDataLst>
      <p:tags r:id="rId1"/>
    </p:custDataLst>
  </p:cSld>
  <p:clrMapOvr>
    <a:masterClrMapping/>
  </p:clrMapOvr>
  <p:transition advTm="5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25027690_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089" y="0"/>
            <a:ext cx="9134911" cy="6858000"/>
          </a:xfrm>
        </p:spPr>
      </p:pic>
    </p:spTree>
    <p:custDataLst>
      <p:tags r:id="rId1"/>
    </p:custDataLst>
  </p:cSld>
  <p:clrMapOvr>
    <a:masterClrMapping/>
  </p:clrMapOvr>
  <p:transition advTm="3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920880" cy="1647056"/>
          </a:xfrm>
        </p:spPr>
        <p:txBody>
          <a:bodyPr/>
          <a:lstStyle/>
          <a:p>
            <a:r>
              <a:rPr lang="ru-RU" sz="2400" b="1" dirty="0" err="1" smtClean="0"/>
              <a:t>Франція</a:t>
            </a:r>
            <a:r>
              <a:rPr lang="ru-RU" sz="2400" b="1" dirty="0" smtClean="0"/>
              <a:t> - </a:t>
            </a:r>
            <a:r>
              <a:rPr lang="ru-RU" sz="2400" b="1" dirty="0" err="1" smtClean="0"/>
              <a:t>високорозвинута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індустріально-аграрна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країна</a:t>
            </a:r>
            <a:r>
              <a:rPr lang="ru-RU" sz="2400" dirty="0" smtClean="0"/>
              <a:t>, яка </a:t>
            </a:r>
            <a:r>
              <a:rPr lang="ru-RU" sz="2400" dirty="0" err="1" smtClean="0"/>
              <a:t>посідає</a:t>
            </a:r>
            <a:r>
              <a:rPr lang="ru-RU" sz="2400" dirty="0" smtClean="0"/>
              <a:t> </a:t>
            </a:r>
            <a:r>
              <a:rPr lang="ru-RU" sz="2400" dirty="0" err="1" smtClean="0"/>
              <a:t>одне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провідних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місць</a:t>
            </a:r>
            <a:r>
              <a:rPr lang="ru-RU" sz="2400" dirty="0" smtClean="0"/>
              <a:t> у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 за </a:t>
            </a:r>
            <a:r>
              <a:rPr lang="ru-RU" sz="2400" dirty="0" err="1" smtClean="0"/>
              <a:t>обсягами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виробництва</a:t>
            </a:r>
            <a:r>
              <a:rPr lang="ru-RU" sz="2400" dirty="0" smtClean="0"/>
              <a:t>. </a:t>
            </a:r>
            <a:r>
              <a:rPr lang="ru-RU" sz="2400" dirty="0" err="1" smtClean="0"/>
              <a:t>Валовий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національний</a:t>
            </a:r>
            <a:r>
              <a:rPr lang="ru-RU" sz="2400" dirty="0" smtClean="0"/>
              <a:t> продукт на душу </a:t>
            </a:r>
            <a:r>
              <a:rPr lang="ru-RU" sz="2400" dirty="0" err="1" smtClean="0"/>
              <a:t>населення</a:t>
            </a:r>
            <a:r>
              <a:rPr lang="ru-RU" sz="2400" dirty="0" smtClean="0"/>
              <a:t> - 22320 </a:t>
            </a:r>
            <a:r>
              <a:rPr lang="ru-RU" sz="2400" dirty="0" err="1" smtClean="0"/>
              <a:t>доларів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рік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400_F_48823671_R0x3yqO0n9AhdWudlWUf4EtAZK1fCo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353" t="9329" r="10294" b="3906"/>
          <a:stretch>
            <a:fillRect/>
          </a:stretch>
        </p:blipFill>
        <p:spPr>
          <a:xfrm>
            <a:off x="2411760" y="2348880"/>
            <a:ext cx="403244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6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Цікаві факти про Францію…</a:t>
            </a:r>
            <a:endParaRPr lang="ru-RU" b="1" dirty="0"/>
          </a:p>
        </p:txBody>
      </p:sp>
      <p:pic>
        <p:nvPicPr>
          <p:cNvPr id="4" name="Содержимое 3" descr="5-Post-welcome-redirec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3143"/>
          <a:stretch>
            <a:fillRect/>
          </a:stretch>
        </p:blipFill>
        <p:spPr>
          <a:xfrm>
            <a:off x="1331640" y="1556792"/>
            <a:ext cx="6408712" cy="4685321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idx="1"/>
          </p:nvPr>
        </p:nvSpPr>
        <p:spPr>
          <a:xfrm>
            <a:off x="3851920" y="980728"/>
            <a:ext cx="4536504" cy="4392488"/>
          </a:xfrm>
        </p:spPr>
        <p:txBody>
          <a:bodyPr/>
          <a:lstStyle/>
          <a:p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Французька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мова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протягом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майже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300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років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була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офіціальною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Великобританії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Статую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Свободи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подарували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французи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В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Парижі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є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чотири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аналогічні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скульптури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Франція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третя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об’єму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атомної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зброї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Кожен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рік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Франції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виробляють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8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мільйонів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пляшок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вина,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найбільше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в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france-foto.jpg"/>
          <p:cNvPicPr>
            <a:picLocks noChangeAspect="1"/>
          </p:cNvPicPr>
          <p:nvPr/>
        </p:nvPicPr>
        <p:blipFill>
          <a:blip r:embed="rId3" cstate="print"/>
          <a:srcRect r="51512"/>
          <a:stretch>
            <a:fillRect/>
          </a:stretch>
        </p:blipFill>
        <p:spPr>
          <a:xfrm>
            <a:off x="755576" y="908720"/>
            <a:ext cx="3049106" cy="4779162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25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04665"/>
            <a:ext cx="8075240" cy="2160240"/>
          </a:xfrm>
        </p:spPr>
        <p:txBody>
          <a:bodyPr/>
          <a:lstStyle/>
          <a:p>
            <a:r>
              <a:rPr lang="ru-RU" sz="2400" dirty="0" err="1" smtClean="0"/>
              <a:t>Найкрасивіша</a:t>
            </a:r>
            <a:r>
              <a:rPr lang="ru-RU" sz="2400" dirty="0" smtClean="0"/>
              <a:t> </a:t>
            </a:r>
            <a:r>
              <a:rPr lang="ru-RU" sz="2400" dirty="0" err="1" smtClean="0"/>
              <a:t>вулиця</a:t>
            </a:r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– </a:t>
            </a:r>
            <a:r>
              <a:rPr lang="ru-RU" sz="2400" dirty="0" err="1" smtClean="0"/>
              <a:t>Єлісейські</a:t>
            </a:r>
            <a:r>
              <a:rPr lang="ru-RU" sz="2400" dirty="0" smtClean="0"/>
              <a:t> поля.</a:t>
            </a:r>
          </a:p>
          <a:p>
            <a:r>
              <a:rPr lang="ru-RU" sz="2400" dirty="0" smtClean="0"/>
              <a:t>Перше </a:t>
            </a:r>
            <a:r>
              <a:rPr lang="ru-RU" sz="2400" dirty="0" err="1" smtClean="0"/>
              <a:t>квітня</a:t>
            </a:r>
            <a:r>
              <a:rPr lang="ru-RU" sz="2400" dirty="0" smtClean="0"/>
              <a:t>,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день </a:t>
            </a:r>
            <a:r>
              <a:rPr lang="ru-RU" sz="2400" dirty="0" err="1" smtClean="0"/>
              <a:t>дурнів</a:t>
            </a:r>
            <a:r>
              <a:rPr lang="ru-RU" sz="2400" dirty="0" smtClean="0"/>
              <a:t> </a:t>
            </a:r>
            <a:r>
              <a:rPr lang="ru-RU" sz="2400" dirty="0" err="1" smtClean="0"/>
              <a:t>вперше</a:t>
            </a:r>
            <a:r>
              <a:rPr lang="ru-RU" sz="2400" dirty="0" smtClean="0"/>
              <a:t> почали </a:t>
            </a:r>
            <a:r>
              <a:rPr lang="ru-RU" sz="2400" dirty="0" err="1" smtClean="0"/>
              <a:t>святкувати</a:t>
            </a:r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туристів</a:t>
            </a:r>
            <a:r>
              <a:rPr lang="ru-RU" sz="2400" dirty="0" smtClean="0"/>
              <a:t> за </a:t>
            </a:r>
            <a:r>
              <a:rPr lang="ru-RU" sz="2400" dirty="0" err="1" smtClean="0"/>
              <a:t>рік</a:t>
            </a:r>
            <a:r>
              <a:rPr lang="ru-RU" sz="2400" dirty="0" smtClean="0"/>
              <a:t> – 81 900.</a:t>
            </a:r>
          </a:p>
          <a:p>
            <a:endParaRPr lang="ru-RU" dirty="0"/>
          </a:p>
        </p:txBody>
      </p:sp>
      <p:pic>
        <p:nvPicPr>
          <p:cNvPr id="4" name="Рисунок 3" descr="0905c7ee21abf5b1c048a8901d97ef63.jpg"/>
          <p:cNvPicPr>
            <a:picLocks noChangeAspect="1"/>
          </p:cNvPicPr>
          <p:nvPr/>
        </p:nvPicPr>
        <p:blipFill>
          <a:blip r:embed="rId3" cstate="print"/>
          <a:srcRect t="9335" b="12560"/>
          <a:stretch>
            <a:fillRect/>
          </a:stretch>
        </p:blipFill>
        <p:spPr>
          <a:xfrm>
            <a:off x="899592" y="2204864"/>
            <a:ext cx="7367860" cy="4320480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8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r>
              <a:rPr lang="ru-RU" sz="2400" dirty="0" err="1" smtClean="0"/>
              <a:t>Франція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знаходиться</a:t>
            </a:r>
            <a:r>
              <a:rPr lang="ru-RU" sz="2400" dirty="0" smtClean="0"/>
              <a:t> на другому </a:t>
            </a:r>
            <a:r>
              <a:rPr lang="ru-RU" sz="2400" dirty="0" err="1" smtClean="0"/>
              <a:t>місті</a:t>
            </a:r>
            <a:r>
              <a:rPr lang="ru-RU" sz="2400" dirty="0" smtClean="0"/>
              <a:t> по </a:t>
            </a:r>
            <a:r>
              <a:rPr lang="ru-RU" sz="2400" dirty="0" err="1" smtClean="0"/>
              <a:t>виготовленню</a:t>
            </a:r>
            <a:r>
              <a:rPr lang="ru-RU" sz="2400" dirty="0" smtClean="0"/>
              <a:t> </a:t>
            </a:r>
            <a:r>
              <a:rPr lang="ru-RU" sz="2400" dirty="0" err="1" smtClean="0"/>
              <a:t>електроенергії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використанням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атомної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енергії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США. </a:t>
            </a: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електроенергії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виготовлюється</a:t>
            </a:r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, </a:t>
            </a:r>
            <a:r>
              <a:rPr lang="ru-RU" sz="2400" dirty="0" err="1" smtClean="0"/>
              <a:t>більша</a:t>
            </a:r>
            <a:r>
              <a:rPr lang="ru-RU" sz="2400" dirty="0" smtClean="0"/>
              <a:t> </a:t>
            </a:r>
            <a:r>
              <a:rPr lang="ru-RU" sz="2400" dirty="0" err="1" smtClean="0"/>
              <a:t>ніж</a:t>
            </a:r>
            <a:r>
              <a:rPr lang="ru-RU" sz="2400" dirty="0" smtClean="0"/>
              <a:t> </a:t>
            </a:r>
            <a:r>
              <a:rPr lang="ru-RU" sz="2400" dirty="0" err="1" smtClean="0"/>
              <a:t>у</a:t>
            </a:r>
            <a:r>
              <a:rPr lang="ru-RU" sz="2400" dirty="0" smtClean="0"/>
              <a:t> </a:t>
            </a:r>
            <a:r>
              <a:rPr lang="ru-RU" sz="2400" dirty="0" err="1" smtClean="0"/>
              <a:t>Німеччини</a:t>
            </a:r>
            <a:r>
              <a:rPr lang="ru-RU" sz="2400" dirty="0" smtClean="0"/>
              <a:t>, </a:t>
            </a:r>
            <a:r>
              <a:rPr lang="ru-RU" sz="2400" dirty="0" err="1" smtClean="0"/>
              <a:t>Великобританії</a:t>
            </a:r>
            <a:r>
              <a:rPr lang="ru-RU" sz="2400" dirty="0" smtClean="0"/>
              <a:t> та </a:t>
            </a:r>
            <a:r>
              <a:rPr lang="ru-RU" sz="2400" dirty="0" err="1" smtClean="0"/>
              <a:t>Іспанії</a:t>
            </a:r>
            <a:r>
              <a:rPr lang="ru-RU" sz="2400" dirty="0" smtClean="0"/>
              <a:t> разом </a:t>
            </a:r>
            <a:r>
              <a:rPr lang="ru-RU" sz="2400" dirty="0" err="1" smtClean="0"/>
              <a:t>взятих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Вперше</a:t>
            </a:r>
            <a:r>
              <a:rPr lang="ru-RU" sz="2400" dirty="0" smtClean="0"/>
              <a:t> </a:t>
            </a:r>
            <a:r>
              <a:rPr lang="ru-RU" sz="2400" dirty="0" err="1" smtClean="0"/>
              <a:t>масове</a:t>
            </a:r>
            <a:r>
              <a:rPr lang="ru-RU" sz="2400" dirty="0" smtClean="0"/>
              <a:t> </a:t>
            </a:r>
            <a:r>
              <a:rPr lang="ru-RU" sz="2400" dirty="0" err="1" smtClean="0"/>
              <a:t>виготовлення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шарикових</a:t>
            </a:r>
            <a:r>
              <a:rPr lang="ru-RU" sz="2400" dirty="0" smtClean="0"/>
              <a:t> </a:t>
            </a:r>
            <a:r>
              <a:rPr lang="ru-RU" sz="2400" dirty="0" err="1" smtClean="0"/>
              <a:t>ручок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</a:t>
            </a:r>
            <a:r>
              <a:rPr lang="ru-RU" sz="2400" dirty="0" err="1" smtClean="0"/>
              <a:t>запущене</a:t>
            </a:r>
            <a:r>
              <a:rPr lang="ru-RU" sz="2400" dirty="0" smtClean="0"/>
              <a:t> в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anywalls_com-13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924944"/>
            <a:ext cx="4608512" cy="3456384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13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04664"/>
            <a:ext cx="8208912" cy="4525963"/>
          </a:xfrm>
        </p:spPr>
        <p:txBody>
          <a:bodyPr/>
          <a:lstStyle/>
          <a:p>
            <a:r>
              <a:rPr lang="ru-RU" sz="2400" dirty="0" err="1" smtClean="0"/>
              <a:t>Армія</a:t>
            </a:r>
            <a:r>
              <a:rPr lang="ru-RU" sz="2400" dirty="0" smtClean="0"/>
              <a:t> по </a:t>
            </a:r>
            <a:r>
              <a:rPr lang="ru-RU" sz="2400" dirty="0" err="1" smtClean="0"/>
              <a:t>чисельності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знаходиться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шостій</a:t>
            </a:r>
            <a:r>
              <a:rPr lang="ru-RU" sz="2400" dirty="0" smtClean="0"/>
              <a:t> </a:t>
            </a:r>
            <a:r>
              <a:rPr lang="ru-RU" sz="2400" dirty="0" err="1" smtClean="0"/>
              <a:t>позиції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Франція</a:t>
            </a:r>
            <a:r>
              <a:rPr lang="ru-RU" sz="2400" dirty="0" smtClean="0"/>
              <a:t> друга на </a:t>
            </a:r>
            <a:r>
              <a:rPr lang="ru-RU" sz="2400" dirty="0" err="1" smtClean="0"/>
              <a:t>планеті</a:t>
            </a:r>
            <a:r>
              <a:rPr lang="ru-RU" sz="2400" dirty="0" smtClean="0"/>
              <a:t> в списку </a:t>
            </a:r>
            <a:r>
              <a:rPr lang="ru-RU" sz="2400" dirty="0" err="1" smtClean="0"/>
              <a:t>донорів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допомоги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країнам</a:t>
            </a:r>
            <a:r>
              <a:rPr lang="ru-RU" sz="2400" dirty="0" smtClean="0"/>
              <a:t> </a:t>
            </a:r>
            <a:r>
              <a:rPr lang="ru-RU" sz="2400" dirty="0" err="1" smtClean="0"/>
              <a:t>третього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,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США.</a:t>
            </a:r>
          </a:p>
          <a:p>
            <a:r>
              <a:rPr lang="ru-RU" sz="2400" dirty="0" err="1" smtClean="0"/>
              <a:t>Віадук</a:t>
            </a:r>
            <a:r>
              <a:rPr lang="ru-RU" sz="2400" dirty="0" smtClean="0"/>
              <a:t> </a:t>
            </a:r>
            <a:r>
              <a:rPr lang="ru-RU" sz="2400" dirty="0" err="1" smtClean="0"/>
              <a:t>Мійо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розташований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півдні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країни</a:t>
            </a:r>
            <a:r>
              <a:rPr lang="ru-RU" sz="2400" dirty="0" smtClean="0"/>
              <a:t>, </a:t>
            </a:r>
            <a:r>
              <a:rPr lang="ru-RU" sz="2400" dirty="0" err="1" smtClean="0"/>
              <a:t>найвищий</a:t>
            </a:r>
            <a:r>
              <a:rPr lang="ru-RU" sz="2400" dirty="0" smtClean="0"/>
              <a:t> </a:t>
            </a:r>
            <a:r>
              <a:rPr lang="ru-RU" sz="2400" dirty="0" err="1" smtClean="0"/>
              <a:t>автодорожній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</a:t>
            </a:r>
            <a:r>
              <a:rPr lang="ru-RU" sz="2400" dirty="0" smtClean="0"/>
              <a:t> в </a:t>
            </a:r>
            <a:r>
              <a:rPr lang="ru-RU" sz="2400" dirty="0" err="1" smtClean="0"/>
              <a:t>світі</a:t>
            </a:r>
            <a:r>
              <a:rPr lang="ru-RU" dirty="0" smtClean="0"/>
              <a:t>.</a:t>
            </a:r>
          </a:p>
        </p:txBody>
      </p:sp>
      <p:pic>
        <p:nvPicPr>
          <p:cNvPr id="4" name="Рисунок 3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583422"/>
            <a:ext cx="6120680" cy="3916448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10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/>
          <a:lstStyle/>
          <a:p>
            <a:r>
              <a:rPr lang="ru-RU" sz="2400" dirty="0" err="1" smtClean="0"/>
              <a:t>Відомі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винаходи</a:t>
            </a:r>
            <a:r>
              <a:rPr lang="ru-RU" sz="2400" dirty="0" smtClean="0"/>
              <a:t>: </a:t>
            </a:r>
            <a:r>
              <a:rPr lang="ru-RU" sz="2400" dirty="0" err="1" smtClean="0"/>
              <a:t>лічильна</a:t>
            </a:r>
            <a:r>
              <a:rPr lang="ru-RU" sz="2400" dirty="0" smtClean="0"/>
              <a:t> машина (калькулятор), </a:t>
            </a:r>
            <a:r>
              <a:rPr lang="ru-RU" sz="2400" dirty="0" err="1" smtClean="0"/>
              <a:t>швидка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допомога</a:t>
            </a:r>
            <a:r>
              <a:rPr lang="ru-RU" sz="2400" dirty="0" smtClean="0"/>
              <a:t>, </a:t>
            </a:r>
            <a:r>
              <a:rPr lang="ru-RU" sz="2400" dirty="0" err="1" smtClean="0"/>
              <a:t>повітряна</a:t>
            </a:r>
            <a:r>
              <a:rPr lang="ru-RU" sz="2400" dirty="0" smtClean="0"/>
              <a:t> куля, </a:t>
            </a:r>
            <a:r>
              <a:rPr lang="ru-RU" sz="2400" dirty="0" err="1" smtClean="0"/>
              <a:t>кіно</a:t>
            </a:r>
            <a:r>
              <a:rPr lang="ru-RU" sz="2400" dirty="0" smtClean="0"/>
              <a:t>, фото та </a:t>
            </a:r>
            <a:r>
              <a:rPr lang="ru-RU" sz="2400" dirty="0" err="1" smtClean="0"/>
              <a:t>мультиплікація</a:t>
            </a:r>
            <a:r>
              <a:rPr lang="ru-RU" sz="2400" dirty="0" smtClean="0"/>
              <a:t>, </a:t>
            </a:r>
            <a:r>
              <a:rPr lang="ru-RU" sz="2400" dirty="0" err="1" smtClean="0"/>
              <a:t>парашут</a:t>
            </a:r>
            <a:r>
              <a:rPr lang="ru-RU" sz="2400" dirty="0" smtClean="0"/>
              <a:t>, </a:t>
            </a:r>
            <a:r>
              <a:rPr lang="ru-RU" sz="2400" dirty="0" err="1" smtClean="0"/>
              <a:t>підводний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човен</a:t>
            </a:r>
            <a:r>
              <a:rPr lang="ru-RU" sz="2400" dirty="0" smtClean="0"/>
              <a:t>, акваланг.</a:t>
            </a:r>
            <a:endParaRPr lang="ru-RU" sz="2400" dirty="0"/>
          </a:p>
        </p:txBody>
      </p:sp>
      <p:pic>
        <p:nvPicPr>
          <p:cNvPr id="4" name="Рисунок 3" descr="вапрол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3" y="1772816"/>
            <a:ext cx="6088027" cy="4680520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10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7920880" cy="5760640"/>
          </a:xfrm>
        </p:spPr>
        <p:txBody>
          <a:bodyPr/>
          <a:lstStyle/>
          <a:p>
            <a:pPr algn="just"/>
            <a:r>
              <a:rPr lang="ru-RU" sz="2400" dirty="0" smtClean="0"/>
              <a:t>Людовику XVІ пророчили,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він</a:t>
            </a:r>
            <a:r>
              <a:rPr lang="ru-RU" sz="2400" dirty="0" smtClean="0"/>
              <a:t> </a:t>
            </a:r>
            <a:r>
              <a:rPr lang="ru-RU" sz="2400" dirty="0" err="1" smtClean="0"/>
              <a:t>помре</a:t>
            </a:r>
            <a:r>
              <a:rPr lang="ru-RU" sz="2400" dirty="0" smtClean="0"/>
              <a:t> 21 числа. </a:t>
            </a:r>
            <a:r>
              <a:rPr lang="ru-RU" sz="2400" dirty="0" err="1" smtClean="0"/>
              <a:t>Переляканий</a:t>
            </a:r>
            <a:r>
              <a:rPr lang="ru-RU" sz="2400" dirty="0" smtClean="0"/>
              <a:t> король 21 числа кожного </a:t>
            </a:r>
            <a:r>
              <a:rPr lang="ru-RU" sz="2400" dirty="0" err="1" smtClean="0"/>
              <a:t>місяця</a:t>
            </a:r>
            <a:r>
              <a:rPr lang="ru-RU" sz="2400" dirty="0" smtClean="0"/>
              <a:t> </a:t>
            </a:r>
            <a:r>
              <a:rPr lang="ru-RU" sz="2400" dirty="0" err="1" smtClean="0"/>
              <a:t>сидів</a:t>
            </a:r>
            <a:r>
              <a:rPr lang="ru-RU" sz="2400" dirty="0" smtClean="0"/>
              <a:t>, замкнувшись у </a:t>
            </a:r>
            <a:r>
              <a:rPr lang="ru-RU" sz="2400" dirty="0" err="1" smtClean="0"/>
              <a:t>своїй</a:t>
            </a:r>
            <a:r>
              <a:rPr lang="ru-RU" sz="2400" dirty="0" smtClean="0"/>
              <a:t> </a:t>
            </a:r>
            <a:r>
              <a:rPr lang="ru-RU" sz="2400" dirty="0" err="1" smtClean="0"/>
              <a:t>спальні</a:t>
            </a:r>
            <a:r>
              <a:rPr lang="ru-RU" sz="2400" dirty="0" smtClean="0"/>
              <a:t>, </a:t>
            </a:r>
            <a:r>
              <a:rPr lang="ru-RU" sz="2400" dirty="0" err="1" smtClean="0"/>
              <a:t>нікого</a:t>
            </a:r>
            <a:r>
              <a:rPr lang="ru-RU" sz="2400" dirty="0" smtClean="0"/>
              <a:t> не </a:t>
            </a:r>
            <a:r>
              <a:rPr lang="ru-RU" sz="2400" dirty="0" err="1" smtClean="0"/>
              <a:t>приймав</a:t>
            </a:r>
            <a:r>
              <a:rPr lang="ru-RU" sz="2400" dirty="0" smtClean="0"/>
              <a:t>, </a:t>
            </a:r>
            <a:r>
              <a:rPr lang="ru-RU" sz="2400" dirty="0" err="1" smtClean="0"/>
              <a:t>не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призначав</a:t>
            </a:r>
            <a:r>
              <a:rPr lang="ru-RU" sz="2400" dirty="0" smtClean="0"/>
              <a:t> </a:t>
            </a:r>
            <a:r>
              <a:rPr lang="ru-RU" sz="2400" dirty="0" err="1" smtClean="0"/>
              <a:t>ніяких</a:t>
            </a:r>
            <a:r>
              <a:rPr lang="ru-RU" sz="2400" dirty="0" smtClean="0"/>
              <a:t> справ. Але </a:t>
            </a:r>
            <a:r>
              <a:rPr lang="ru-RU" sz="2400" dirty="0" err="1" smtClean="0"/>
              <a:t>обережності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виявилися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марні</a:t>
            </a:r>
            <a:r>
              <a:rPr lang="ru-RU" sz="2400" dirty="0" smtClean="0"/>
              <a:t>! 21 </a:t>
            </a:r>
            <a:r>
              <a:rPr lang="ru-RU" sz="2400" dirty="0" err="1" smtClean="0"/>
              <a:t>червня</a:t>
            </a:r>
            <a:r>
              <a:rPr lang="ru-RU" sz="2400" dirty="0" smtClean="0"/>
              <a:t> 1791 року Людовика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дружину </a:t>
            </a:r>
            <a:r>
              <a:rPr lang="ru-RU" sz="2400" dirty="0" err="1" smtClean="0"/>
              <a:t>Марію-Антуанетту</a:t>
            </a:r>
            <a:r>
              <a:rPr lang="ru-RU" sz="2400" dirty="0" smtClean="0"/>
              <a:t> </a:t>
            </a:r>
            <a:r>
              <a:rPr lang="ru-RU" sz="2400" dirty="0" err="1" smtClean="0"/>
              <a:t>заарештували</a:t>
            </a:r>
            <a:r>
              <a:rPr lang="ru-RU" sz="2400" dirty="0" smtClean="0"/>
              <a:t>. 21 </a:t>
            </a:r>
            <a:r>
              <a:rPr lang="ru-RU" sz="2400" dirty="0" err="1" smtClean="0"/>
              <a:t>вересня</a:t>
            </a:r>
            <a:r>
              <a:rPr lang="ru-RU" sz="2400" dirty="0" smtClean="0"/>
              <a:t> 1792 року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була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проголошена</a:t>
            </a:r>
            <a:r>
              <a:rPr lang="ru-RU" sz="2400" dirty="0" smtClean="0"/>
              <a:t> </a:t>
            </a:r>
            <a:r>
              <a:rPr lang="ru-RU" sz="2400" dirty="0" err="1" smtClean="0"/>
              <a:t>республіка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скасована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королівська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влада</a:t>
            </a:r>
            <a:r>
              <a:rPr lang="ru-RU" sz="2400" dirty="0" smtClean="0"/>
              <a:t>. А 21 </a:t>
            </a:r>
            <a:r>
              <a:rPr lang="ru-RU" sz="2400" dirty="0" err="1" smtClean="0"/>
              <a:t>січня</a:t>
            </a:r>
            <a:r>
              <a:rPr lang="ru-RU" sz="2400" dirty="0" smtClean="0"/>
              <a:t> 1793 року Людовика XVІ </a:t>
            </a:r>
            <a:r>
              <a:rPr lang="ru-RU" sz="2400" dirty="0" err="1" smtClean="0"/>
              <a:t>стратили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Французький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режисер</a:t>
            </a:r>
            <a:r>
              <a:rPr lang="ru-RU" sz="2400" dirty="0" smtClean="0"/>
              <a:t> Жорж </a:t>
            </a:r>
            <a:r>
              <a:rPr lang="ru-RU" sz="2400" dirty="0" err="1" smtClean="0"/>
              <a:t>Мельєс</a:t>
            </a:r>
            <a:r>
              <a:rPr lang="ru-RU" sz="2400" dirty="0" smtClean="0"/>
              <a:t> став першим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придумав </a:t>
            </a:r>
            <a:r>
              <a:rPr lang="ru-RU" sz="2400" dirty="0" err="1" smtClean="0"/>
              <a:t>спецефекти</a:t>
            </a:r>
            <a:r>
              <a:rPr lang="ru-RU" sz="2400" dirty="0" smtClean="0"/>
              <a:t>. </a:t>
            </a:r>
            <a:r>
              <a:rPr lang="ru-RU" sz="2400" dirty="0" err="1" smtClean="0"/>
              <a:t>Він</a:t>
            </a:r>
            <a:r>
              <a:rPr lang="ru-RU" sz="2400" dirty="0" smtClean="0"/>
              <a:t> придумав </a:t>
            </a:r>
            <a:r>
              <a:rPr lang="ru-RU" sz="2400" dirty="0" err="1" smtClean="0"/>
              <a:t>покадрову</a:t>
            </a:r>
            <a:r>
              <a:rPr lang="ru-RU" sz="2400" dirty="0" smtClean="0"/>
              <a:t> </a:t>
            </a:r>
            <a:r>
              <a:rPr lang="ru-RU" sz="2400" dirty="0" err="1" smtClean="0"/>
              <a:t>анімацію</a:t>
            </a:r>
            <a:r>
              <a:rPr lang="ru-RU" sz="2400" dirty="0" smtClean="0"/>
              <a:t>, </a:t>
            </a:r>
            <a:r>
              <a:rPr lang="ru-RU" sz="2400" dirty="0" err="1" smtClean="0"/>
              <a:t>подвійну</a:t>
            </a:r>
            <a:r>
              <a:rPr lang="ru-RU" sz="2400" dirty="0" smtClean="0"/>
              <a:t> </a:t>
            </a:r>
            <a:r>
              <a:rPr lang="ru-RU" sz="2400" dirty="0" err="1" smtClean="0"/>
              <a:t>експозицію</a:t>
            </a:r>
            <a:r>
              <a:rPr lang="ru-RU" sz="2400" dirty="0" smtClean="0"/>
              <a:t>, </a:t>
            </a:r>
            <a:r>
              <a:rPr lang="ru-RU" sz="2400" dirty="0" err="1" smtClean="0"/>
              <a:t>зйомку</a:t>
            </a:r>
            <a:r>
              <a:rPr lang="ru-RU" sz="2400" dirty="0" smtClean="0"/>
              <a:t> камерою,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рухається</a:t>
            </a:r>
            <a:r>
              <a:rPr lang="ru-RU" sz="2400" dirty="0" smtClean="0"/>
              <a:t>, монтаж, </a:t>
            </a:r>
            <a:r>
              <a:rPr lang="ru-RU" sz="2400" dirty="0" err="1" smtClean="0"/>
              <a:t>використання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мінімакетів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У </a:t>
            </a:r>
            <a:r>
              <a:rPr lang="ru-RU" sz="2400" dirty="0" err="1" smtClean="0"/>
              <a:t>жінок</a:t>
            </a:r>
            <a:r>
              <a:rPr lang="ru-RU" sz="2400" dirty="0" smtClean="0"/>
              <a:t> </a:t>
            </a:r>
            <a:r>
              <a:rPr lang="ru-RU" sz="2400" dirty="0" err="1" smtClean="0"/>
              <a:t>у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не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права голосу на </a:t>
            </a:r>
            <a:r>
              <a:rPr lang="ru-RU" sz="2400" dirty="0" err="1" smtClean="0"/>
              <a:t>виборах</a:t>
            </a:r>
            <a:r>
              <a:rPr lang="ru-RU" sz="2400" dirty="0" smtClean="0"/>
              <a:t> до 1944 року.</a:t>
            </a:r>
          </a:p>
          <a:p>
            <a:pPr algn="just"/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22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400" dirty="0" smtClean="0"/>
              <a:t>- </a:t>
            </a:r>
            <a:r>
              <a:rPr lang="ru-RU" sz="2400" dirty="0" err="1" smtClean="0"/>
              <a:t>Нікотин</a:t>
            </a:r>
            <a:r>
              <a:rPr lang="ru-RU" sz="2400" dirty="0" smtClean="0"/>
              <a:t> назвали на честь Жана </a:t>
            </a:r>
            <a:r>
              <a:rPr lang="ru-RU" sz="2400" dirty="0" err="1" smtClean="0"/>
              <a:t>Ніко</a:t>
            </a:r>
            <a:r>
              <a:rPr lang="ru-RU" sz="2400" dirty="0" smtClean="0"/>
              <a:t> (1530-1600), </a:t>
            </a:r>
            <a:r>
              <a:rPr lang="ru-RU" sz="2400" dirty="0" err="1" smtClean="0"/>
              <a:t>французького</a:t>
            </a:r>
            <a:r>
              <a:rPr lang="ru-RU" sz="2400" dirty="0" smtClean="0"/>
              <a:t> дипломата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вченого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у 1559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 створив перший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тютюновий</a:t>
            </a:r>
            <a:r>
              <a:rPr lang="ru-RU" sz="2400" dirty="0" smtClean="0"/>
              <a:t> завод.</a:t>
            </a:r>
            <a:br>
              <a:rPr lang="ru-RU" sz="2400" dirty="0" smtClean="0"/>
            </a:br>
            <a:r>
              <a:rPr lang="ru-RU" sz="2400" dirty="0" smtClean="0"/>
              <a:t>- </a:t>
            </a:r>
            <a:r>
              <a:rPr lang="ru-RU" sz="2400" dirty="0" err="1" smtClean="0"/>
              <a:t>Традиція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прикрашати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ялинку</a:t>
            </a:r>
            <a:r>
              <a:rPr lang="ru-RU" sz="2400" dirty="0" smtClean="0"/>
              <a:t> на </a:t>
            </a:r>
            <a:r>
              <a:rPr lang="ru-RU" sz="2400" dirty="0" err="1" smtClean="0"/>
              <a:t>Новий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рік</a:t>
            </a:r>
            <a:r>
              <a:rPr lang="ru-RU" sz="2400" dirty="0" smtClean="0"/>
              <a:t> </a:t>
            </a:r>
            <a:r>
              <a:rPr lang="ru-RU" sz="2400" dirty="0" err="1" smtClean="0"/>
              <a:t>пішла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- </a:t>
            </a:r>
            <a:r>
              <a:rPr lang="ru-RU" sz="2400" dirty="0" err="1" smtClean="0"/>
              <a:t>Кожен</a:t>
            </a:r>
            <a:r>
              <a:rPr lang="ru-RU" sz="2400" dirty="0" smtClean="0"/>
              <a:t> день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виходить</a:t>
            </a:r>
            <a:r>
              <a:rPr lang="ru-RU" sz="2400" dirty="0" smtClean="0"/>
              <a:t> як </a:t>
            </a:r>
            <a:r>
              <a:rPr lang="ru-RU" sz="2400" dirty="0" err="1" smtClean="0"/>
              <a:t>мінімум</a:t>
            </a:r>
            <a:r>
              <a:rPr lang="ru-RU" sz="2400" dirty="0" smtClean="0"/>
              <a:t> по 2 </a:t>
            </a:r>
            <a:r>
              <a:rPr lang="ru-RU" sz="2400" dirty="0" err="1" smtClean="0"/>
              <a:t>кулінарних</a:t>
            </a:r>
            <a:r>
              <a:rPr lang="ru-RU" sz="2400" dirty="0" smtClean="0"/>
              <a:t> книги.</a:t>
            </a:r>
            <a:endParaRPr lang="ru-RU" sz="2400" dirty="0"/>
          </a:p>
        </p:txBody>
      </p:sp>
      <p:pic>
        <p:nvPicPr>
          <p:cNvPr id="6" name="Рисунок 5" descr="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3212976"/>
            <a:ext cx="3536542" cy="3176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87574519_5a767bd14ab47ded728583f5c2f_pre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852936"/>
            <a:ext cx="4430055" cy="35440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404664"/>
            <a:ext cx="3008313" cy="779686"/>
          </a:xfrm>
        </p:spPr>
        <p:txBody>
          <a:bodyPr/>
          <a:lstStyle/>
          <a:p>
            <a:r>
              <a:rPr lang="uk-UA" sz="2400" dirty="0" smtClean="0"/>
              <a:t>Франція – це …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260648"/>
            <a:ext cx="5111750" cy="5853113"/>
          </a:xfrm>
        </p:spPr>
        <p:txBody>
          <a:bodyPr/>
          <a:lstStyle/>
          <a:p>
            <a:pPr algn="just"/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hlinkClick r:id="rId3" tooltip="Держава"/>
            </a:endParaRPr>
          </a:p>
          <a:p>
            <a:pPr algn="just"/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Держава"/>
              </a:rPr>
              <a:t>Держава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заході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 tooltip="Європа"/>
              </a:rPr>
              <a:t>Європи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5" tooltip="Республіка"/>
              </a:rPr>
              <a:t>республіка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що межує на північному сході з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6" tooltip="Бельгія"/>
              </a:rPr>
              <a:t>Бельгією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tooltip="Люксембург"/>
              </a:rPr>
              <a:t>Люксембургом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8" tooltip="Німеччина"/>
              </a:rPr>
              <a:t>Німеччиною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на сході з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8" tooltip="Німеччина"/>
              </a:rPr>
              <a:t>Німеччиною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9" tooltip="Швейцарія"/>
              </a:rPr>
              <a:t>Швейцарією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й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10" tooltip="Італія"/>
              </a:rPr>
              <a:t>Італією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південному-заході з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11" tooltip="Іспанія"/>
              </a:rPr>
              <a:t>Іспанією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й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12" tooltip="Андорра"/>
              </a:rPr>
              <a:t>Андоррою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на півдні омивається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13" tooltip="Середземне море"/>
              </a:rPr>
              <a:t>Середземним морем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на заході —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14" tooltip="Атлантичний океан"/>
              </a:rPr>
              <a:t>Атлантичним океаном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Франція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третя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величині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країна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Європі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Рисунок 7" descr="paryz.jpg"/>
          <p:cNvPicPr>
            <a:picLocks noChangeAspect="1"/>
          </p:cNvPicPr>
          <p:nvPr/>
        </p:nvPicPr>
        <p:blipFill>
          <a:blip r:embed="rId15" cstate="print"/>
          <a:srcRect l="54410" r="1417"/>
          <a:stretch>
            <a:fillRect/>
          </a:stretch>
        </p:blipFill>
        <p:spPr>
          <a:xfrm>
            <a:off x="539552" y="1340768"/>
            <a:ext cx="3240360" cy="489654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3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548680"/>
            <a:ext cx="6912768" cy="6048672"/>
          </a:xfrm>
        </p:spPr>
        <p:txBody>
          <a:bodyPr/>
          <a:lstStyle/>
          <a:p>
            <a:pPr algn="just"/>
            <a:r>
              <a:rPr lang="ru-RU" sz="2400" dirty="0" smtClean="0"/>
              <a:t> Французам </a:t>
            </a:r>
            <a:r>
              <a:rPr lang="ru-RU" sz="2400" dirty="0" err="1" smtClean="0"/>
              <a:t>приємніше</a:t>
            </a:r>
            <a:r>
              <a:rPr lang="ru-RU" sz="2400" dirty="0" smtClean="0"/>
              <a:t> </a:t>
            </a:r>
            <a:r>
              <a:rPr lang="ru-RU" sz="2400" dirty="0" err="1" smtClean="0"/>
              <a:t>чути</a:t>
            </a:r>
            <a:r>
              <a:rPr lang="ru-RU" sz="2400" dirty="0" smtClean="0"/>
              <a:t> </a:t>
            </a:r>
            <a:r>
              <a:rPr lang="ru-RU" sz="2400" dirty="0" err="1" smtClean="0"/>
              <a:t>коряву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французьку</a:t>
            </a:r>
            <a:r>
              <a:rPr lang="ru-RU" sz="2400" dirty="0" smtClean="0"/>
              <a:t>, </a:t>
            </a:r>
            <a:r>
              <a:rPr lang="ru-RU" sz="2400" dirty="0" err="1" smtClean="0"/>
              <a:t>ніж</a:t>
            </a:r>
            <a:r>
              <a:rPr lang="ru-RU" sz="2400" dirty="0" smtClean="0"/>
              <a:t> </a:t>
            </a:r>
            <a:r>
              <a:rPr lang="ru-RU" sz="2400" dirty="0" err="1" smtClean="0"/>
              <a:t>чудову</a:t>
            </a:r>
            <a:r>
              <a:rPr lang="ru-RU" sz="2400" dirty="0" smtClean="0"/>
              <a:t> </a:t>
            </a:r>
            <a:r>
              <a:rPr lang="ru-RU" sz="2400" dirty="0" err="1" smtClean="0"/>
              <a:t>англійську</a:t>
            </a:r>
            <a:r>
              <a:rPr lang="ru-RU" sz="2400" dirty="0" smtClean="0"/>
              <a:t> </a:t>
            </a:r>
            <a:r>
              <a:rPr lang="ru-RU" sz="2400" dirty="0" err="1" smtClean="0"/>
              <a:t>мову</a:t>
            </a:r>
            <a:r>
              <a:rPr lang="ru-RU" sz="2400" dirty="0" smtClean="0"/>
              <a:t>, </a:t>
            </a:r>
            <a:r>
              <a:rPr lang="ru-RU" sz="2400" dirty="0" err="1" smtClean="0"/>
              <a:t>крім</a:t>
            </a:r>
            <a:r>
              <a:rPr lang="ru-RU" sz="2400" dirty="0" smtClean="0"/>
              <a:t> того вони не </a:t>
            </a:r>
            <a:r>
              <a:rPr lang="ru-RU" sz="2400" dirty="0" err="1" smtClean="0"/>
              <a:t>дуже</a:t>
            </a:r>
            <a:r>
              <a:rPr lang="ru-RU" sz="2400" dirty="0" smtClean="0"/>
              <a:t> </a:t>
            </a:r>
            <a:r>
              <a:rPr lang="ru-RU" sz="2400" dirty="0" err="1" smtClean="0"/>
              <a:t>люблять</a:t>
            </a:r>
            <a:r>
              <a:rPr lang="ru-RU" sz="2400" dirty="0" smtClean="0"/>
              <a:t> </a:t>
            </a:r>
            <a:r>
              <a:rPr lang="ru-RU" sz="2400" dirty="0" err="1" smtClean="0"/>
              <a:t>американців</a:t>
            </a:r>
            <a:r>
              <a:rPr lang="ru-RU" sz="2400" dirty="0" smtClean="0"/>
              <a:t>. Закон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1994 р. про </a:t>
            </a:r>
            <a:r>
              <a:rPr lang="ru-RU" sz="2400" dirty="0" err="1" smtClean="0"/>
              <a:t>вживанні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мови</a:t>
            </a:r>
            <a:r>
              <a:rPr lang="ru-RU" sz="2400" dirty="0" smtClean="0"/>
              <a:t> </a:t>
            </a:r>
            <a:r>
              <a:rPr lang="ru-RU" sz="2400" dirty="0" err="1" smtClean="0"/>
              <a:t>вимагає</a:t>
            </a:r>
            <a:r>
              <a:rPr lang="ru-RU" sz="2400" dirty="0" smtClean="0"/>
              <a:t> </a:t>
            </a:r>
            <a:r>
              <a:rPr lang="ru-RU" sz="2400" dirty="0" err="1" smtClean="0"/>
              <a:t>обов'язкового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використання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мови</a:t>
            </a:r>
            <a:r>
              <a:rPr lang="ru-RU" sz="2400" dirty="0" smtClean="0"/>
              <a:t> в </a:t>
            </a:r>
            <a:r>
              <a:rPr lang="ru-RU" sz="2400" dirty="0" err="1" smtClean="0"/>
              <a:t>назвах</a:t>
            </a:r>
            <a:r>
              <a:rPr lang="ru-RU" sz="2400" dirty="0" smtClean="0"/>
              <a:t>, </a:t>
            </a:r>
            <a:r>
              <a:rPr lang="ru-RU" sz="2400" dirty="0" err="1" smtClean="0"/>
              <a:t>оголошеннях</a:t>
            </a:r>
            <a:r>
              <a:rPr lang="ru-RU" sz="2400" dirty="0" smtClean="0"/>
              <a:t>, </a:t>
            </a:r>
            <a:r>
              <a:rPr lang="ru-RU" sz="2400" dirty="0" err="1" smtClean="0"/>
              <a:t>рекламі</a:t>
            </a:r>
            <a:r>
              <a:rPr lang="ru-RU" sz="2400" dirty="0" smtClean="0"/>
              <a:t>, </a:t>
            </a:r>
            <a:r>
              <a:rPr lang="ru-RU" sz="2400" dirty="0" err="1" smtClean="0"/>
              <a:t>описах</a:t>
            </a:r>
            <a:r>
              <a:rPr lang="ru-RU" sz="2400" dirty="0" smtClean="0"/>
              <a:t> </a:t>
            </a:r>
            <a:r>
              <a:rPr lang="ru-RU" sz="2400" dirty="0" err="1" smtClean="0"/>
              <a:t>товарів</a:t>
            </a:r>
            <a:r>
              <a:rPr lang="ru-RU" sz="2400" dirty="0" smtClean="0"/>
              <a:t> та </a:t>
            </a:r>
            <a:r>
              <a:rPr lang="ru-RU" sz="2400" dirty="0" err="1" smtClean="0"/>
              <a:t>послуг</a:t>
            </a:r>
            <a:r>
              <a:rPr lang="ru-RU" sz="2400" dirty="0" smtClean="0"/>
              <a:t>, 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у </a:t>
            </a:r>
            <a:r>
              <a:rPr lang="ru-RU" sz="2400" dirty="0" err="1" smtClean="0"/>
              <a:t>фінансових</a:t>
            </a:r>
            <a:r>
              <a:rPr lang="ru-RU" sz="2400" dirty="0" smtClean="0"/>
              <a:t> </a:t>
            </a:r>
            <a:r>
              <a:rPr lang="ru-RU" sz="2400" dirty="0" err="1" smtClean="0"/>
              <a:t>звітах</a:t>
            </a:r>
            <a:r>
              <a:rPr lang="ru-RU" sz="2400" dirty="0" smtClean="0"/>
              <a:t>. </a:t>
            </a:r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 smtClean="0"/>
              <a:t>напис</a:t>
            </a:r>
            <a:r>
              <a:rPr lang="ru-RU" sz="2400" dirty="0" smtClean="0"/>
              <a:t> на </a:t>
            </a:r>
            <a:r>
              <a:rPr lang="ru-RU" sz="2400" dirty="0" err="1" smtClean="0"/>
              <a:t>іноземній</a:t>
            </a:r>
            <a:r>
              <a:rPr lang="ru-RU" sz="2400" dirty="0" smtClean="0"/>
              <a:t> </a:t>
            </a:r>
            <a:r>
              <a:rPr lang="ru-RU" sz="2400" dirty="0" err="1" smtClean="0"/>
              <a:t>мові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зроблений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на</a:t>
            </a:r>
            <a:r>
              <a:rPr lang="ru-RU" sz="2400" dirty="0" smtClean="0"/>
              <a:t> </a:t>
            </a:r>
            <a:r>
              <a:rPr lang="ru-RU" sz="2400" dirty="0" err="1" smtClean="0"/>
              <a:t>якомусь</a:t>
            </a:r>
            <a:r>
              <a:rPr lang="ru-RU" sz="2400" dirty="0" smtClean="0"/>
              <a:t> </a:t>
            </a:r>
            <a:r>
              <a:rPr lang="ru-RU" sz="2400" dirty="0" err="1" smtClean="0"/>
              <a:t>майні</a:t>
            </a:r>
            <a:r>
              <a:rPr lang="ru-RU" sz="2400" dirty="0" smtClean="0"/>
              <a:t>,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може</a:t>
            </a:r>
            <a:r>
              <a:rPr lang="ru-RU" sz="2400" dirty="0" smtClean="0"/>
              <a:t> </a:t>
            </a:r>
            <a:r>
              <a:rPr lang="ru-RU" sz="2400" dirty="0" err="1" smtClean="0"/>
              <a:t>служити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підставою</a:t>
            </a:r>
            <a:r>
              <a:rPr lang="ru-RU" sz="2400" dirty="0" smtClean="0"/>
              <a:t> для перегляду умов договору про </a:t>
            </a:r>
            <a:r>
              <a:rPr lang="ru-RU" sz="2400" dirty="0" err="1" smtClean="0"/>
              <a:t>користування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майном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2188306110_238dd95e91_b.jpg"/>
          <p:cNvPicPr>
            <a:picLocks noChangeAspect="1"/>
          </p:cNvPicPr>
          <p:nvPr/>
        </p:nvPicPr>
        <p:blipFill>
          <a:blip r:embed="rId3" cstate="print"/>
          <a:srcRect r="2546"/>
          <a:stretch>
            <a:fillRect/>
          </a:stretch>
        </p:blipFill>
        <p:spPr>
          <a:xfrm>
            <a:off x="0" y="4484648"/>
            <a:ext cx="9144000" cy="237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0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525963"/>
          </a:xfrm>
        </p:spPr>
        <p:txBody>
          <a:bodyPr/>
          <a:lstStyle/>
          <a:p>
            <a:r>
              <a:rPr lang="ru-RU" sz="2400" dirty="0" err="1" smtClean="0"/>
              <a:t>Ще</a:t>
            </a:r>
            <a:r>
              <a:rPr lang="ru-RU" sz="2400" dirty="0" smtClean="0"/>
              <a:t> на початку 19 </a:t>
            </a:r>
            <a:r>
              <a:rPr lang="ru-RU" sz="2400" dirty="0" err="1" smtClean="0"/>
              <a:t>століття</a:t>
            </a:r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устриці</a:t>
            </a:r>
            <a:r>
              <a:rPr lang="ru-RU" sz="2400" dirty="0" smtClean="0"/>
              <a:t> </a:t>
            </a:r>
            <a:r>
              <a:rPr lang="ru-RU" sz="2400" dirty="0" err="1" smtClean="0"/>
              <a:t>вважалися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їжею</a:t>
            </a:r>
            <a:r>
              <a:rPr lang="ru-RU" sz="2400" dirty="0" smtClean="0"/>
              <a:t> </a:t>
            </a:r>
            <a:r>
              <a:rPr lang="ru-RU" sz="2400" dirty="0" err="1" smtClean="0"/>
              <a:t>бідняків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яким</a:t>
            </a:r>
            <a:r>
              <a:rPr lang="ru-RU" sz="2400" dirty="0" smtClean="0"/>
              <a:t> не </a:t>
            </a:r>
            <a:r>
              <a:rPr lang="ru-RU" sz="2400" dirty="0" err="1" smtClean="0"/>
              <a:t>вистачало</a:t>
            </a:r>
            <a:r>
              <a:rPr lang="ru-RU" sz="2400" dirty="0" smtClean="0"/>
              <a:t> грошей на </a:t>
            </a:r>
            <a:r>
              <a:rPr lang="ru-RU" sz="2400" dirty="0" err="1" smtClean="0"/>
              <a:t>м'ясо</a:t>
            </a:r>
            <a:r>
              <a:rPr lang="ru-RU" sz="2400" dirty="0" smtClean="0"/>
              <a:t>. </a:t>
            </a:r>
            <a:r>
              <a:rPr lang="ru-RU" sz="2400" dirty="0" err="1" smtClean="0"/>
              <a:t>Проте</a:t>
            </a:r>
            <a:r>
              <a:rPr lang="ru-RU" sz="2400" dirty="0" smtClean="0"/>
              <a:t> </a:t>
            </a:r>
            <a:r>
              <a:rPr lang="ru-RU" sz="2400" dirty="0" err="1" smtClean="0"/>
              <a:t>безконтрольний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вилов</a:t>
            </a:r>
            <a:r>
              <a:rPr lang="ru-RU" sz="2400" dirty="0" smtClean="0"/>
              <a:t> </a:t>
            </a:r>
            <a:r>
              <a:rPr lang="ru-RU" sz="2400" dirty="0" err="1" smtClean="0"/>
              <a:t>устриць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призвів</a:t>
            </a:r>
            <a:r>
              <a:rPr lang="ru-RU" sz="2400" dirty="0" smtClean="0"/>
              <a:t> до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скорочення</a:t>
            </a:r>
            <a:r>
              <a:rPr lang="ru-RU" sz="2400" dirty="0" smtClean="0"/>
              <a:t> в </a:t>
            </a:r>
            <a:r>
              <a:rPr lang="ru-RU" sz="2400" dirty="0" err="1" smtClean="0"/>
              <a:t>природі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</a:t>
            </a:r>
            <a:r>
              <a:rPr lang="ru-RU" sz="2400" dirty="0" smtClean="0"/>
              <a:t> </a:t>
            </a:r>
            <a:r>
              <a:rPr lang="ru-RU" sz="2400" dirty="0" err="1" smtClean="0"/>
              <a:t>другій</a:t>
            </a:r>
            <a:r>
              <a:rPr lang="ru-RU" sz="2400" dirty="0" smtClean="0"/>
              <a:t> </a:t>
            </a:r>
            <a:r>
              <a:rPr lang="ru-RU" sz="2400" dirty="0" err="1" smtClean="0"/>
              <a:t>половині</a:t>
            </a:r>
            <a:r>
              <a:rPr lang="ru-RU" sz="2400" dirty="0" smtClean="0"/>
              <a:t> 19 </a:t>
            </a:r>
            <a:r>
              <a:rPr lang="ru-RU" sz="2400" dirty="0" err="1" smtClean="0"/>
              <a:t>століття</a:t>
            </a:r>
            <a:r>
              <a:rPr lang="ru-RU" sz="2400" dirty="0" smtClean="0"/>
              <a:t> вони сильно </a:t>
            </a:r>
            <a:r>
              <a:rPr lang="ru-RU" sz="2400" dirty="0" err="1" smtClean="0"/>
              <a:t>подорожчали</a:t>
            </a:r>
            <a:r>
              <a:rPr lang="ru-RU" sz="2400" dirty="0" smtClean="0"/>
              <a:t>, ставши </a:t>
            </a:r>
            <a:r>
              <a:rPr lang="ru-RU" sz="2400" dirty="0" err="1" smtClean="0"/>
              <a:t>делікатесом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виробляється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більше</a:t>
            </a:r>
            <a:r>
              <a:rPr lang="ru-RU" sz="2400" dirty="0" smtClean="0"/>
              <a:t> 300 </a:t>
            </a:r>
            <a:r>
              <a:rPr lang="ru-RU" sz="2400" dirty="0" err="1" smtClean="0"/>
              <a:t>видів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різноманітних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сирів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640x480.jpg"/>
          <p:cNvPicPr>
            <a:picLocks noChangeAspect="1"/>
          </p:cNvPicPr>
          <p:nvPr/>
        </p:nvPicPr>
        <p:blipFill>
          <a:blip r:embed="rId3" cstate="print"/>
          <a:srcRect t="7469" b="12858"/>
          <a:stretch>
            <a:fillRect/>
          </a:stretch>
        </p:blipFill>
        <p:spPr>
          <a:xfrm>
            <a:off x="1907704" y="2882008"/>
            <a:ext cx="5976664" cy="3571328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8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7848872" cy="4525963"/>
          </a:xfrm>
        </p:spPr>
        <p:txBody>
          <a:bodyPr/>
          <a:lstStyle/>
          <a:p>
            <a:pPr algn="just"/>
            <a:r>
              <a:rPr lang="ru-RU" sz="2400" dirty="0" err="1" smtClean="0"/>
              <a:t>Франція</a:t>
            </a:r>
            <a:r>
              <a:rPr lang="ru-RU" sz="2400" dirty="0" smtClean="0"/>
              <a:t> - </a:t>
            </a:r>
            <a:r>
              <a:rPr lang="ru-RU" sz="2400" dirty="0" err="1" smtClean="0"/>
              <a:t>найвідоміша</a:t>
            </a:r>
            <a:r>
              <a:rPr lang="ru-RU" sz="2400" dirty="0" smtClean="0"/>
              <a:t> </a:t>
            </a:r>
            <a:r>
              <a:rPr lang="ru-RU" sz="2400" dirty="0" err="1" smtClean="0"/>
              <a:t>виноробна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країна</a:t>
            </a:r>
            <a:r>
              <a:rPr lang="ru-RU" sz="2400" dirty="0" smtClean="0"/>
              <a:t> у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. Вино тут почали </a:t>
            </a:r>
            <a:r>
              <a:rPr lang="ru-RU" sz="2400" dirty="0" err="1" smtClean="0"/>
              <a:t>робити</a:t>
            </a:r>
            <a:r>
              <a:rPr lang="ru-RU" sz="2400" dirty="0" smtClean="0"/>
              <a:t> </a:t>
            </a:r>
            <a:r>
              <a:rPr lang="ru-RU" sz="2400" dirty="0" err="1" smtClean="0"/>
              <a:t>ще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часів</a:t>
            </a:r>
            <a:r>
              <a:rPr lang="ru-RU" sz="2400" dirty="0" smtClean="0"/>
              <a:t> </a:t>
            </a:r>
            <a:r>
              <a:rPr lang="ru-RU" sz="2400" dirty="0" err="1" smtClean="0"/>
              <a:t>нашестя</a:t>
            </a:r>
            <a:r>
              <a:rPr lang="ru-RU" sz="2400" dirty="0" smtClean="0"/>
              <a:t> римлян. До </a:t>
            </a:r>
            <a:r>
              <a:rPr lang="ru-RU" sz="2400" dirty="0" err="1" smtClean="0"/>
              <a:t>речі</a:t>
            </a:r>
            <a:r>
              <a:rPr lang="ru-RU" sz="2400" dirty="0" smtClean="0"/>
              <a:t>, 72% </a:t>
            </a:r>
            <a:r>
              <a:rPr lang="ru-RU" sz="2400" dirty="0" err="1" smtClean="0"/>
              <a:t>французів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трудом </a:t>
            </a:r>
            <a:r>
              <a:rPr lang="ru-RU" sz="2400" dirty="0" err="1" smtClean="0"/>
              <a:t>розбираються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численних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винних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виробниках</a:t>
            </a:r>
            <a:r>
              <a:rPr lang="ru-RU" sz="2400" dirty="0" smtClean="0"/>
              <a:t>, </a:t>
            </a:r>
            <a:r>
              <a:rPr lang="ru-RU" sz="2400" dirty="0" err="1" smtClean="0"/>
              <a:t>бо</a:t>
            </a:r>
            <a:r>
              <a:rPr lang="ru-RU" sz="2400" dirty="0" smtClean="0"/>
              <a:t>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</a:t>
            </a:r>
            <a:r>
              <a:rPr lang="ru-RU" sz="2400" dirty="0" err="1" smtClean="0"/>
              <a:t>в</a:t>
            </a:r>
            <a:r>
              <a:rPr lang="ru-RU" sz="2400" dirty="0" smtClean="0"/>
              <a:t> Бордо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більше</a:t>
            </a:r>
            <a:r>
              <a:rPr lang="ru-RU" sz="2400" dirty="0" smtClean="0"/>
              <a:t> 9000 </a:t>
            </a:r>
            <a:r>
              <a:rPr lang="ru-RU" sz="2400" dirty="0" err="1" smtClean="0"/>
              <a:t>різновидів</a:t>
            </a:r>
            <a:r>
              <a:rPr lang="ru-RU" sz="2400" dirty="0" smtClean="0"/>
              <a:t>. Ну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найвідоміші</a:t>
            </a:r>
            <a:r>
              <a:rPr lang="ru-RU" sz="2400" dirty="0" smtClean="0"/>
              <a:t> у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 </a:t>
            </a:r>
            <a:r>
              <a:rPr lang="ru-RU" sz="2400" dirty="0" err="1" smtClean="0"/>
              <a:t>лікери</a:t>
            </a:r>
            <a:r>
              <a:rPr lang="ru-RU" sz="2400" dirty="0" smtClean="0"/>
              <a:t> </a:t>
            </a:r>
            <a:r>
              <a:rPr lang="ru-RU" sz="2400" dirty="0" err="1" smtClean="0"/>
              <a:t>теж</a:t>
            </a:r>
            <a:r>
              <a:rPr lang="ru-RU" sz="2400" dirty="0" smtClean="0"/>
              <a:t> </a:t>
            </a:r>
            <a:r>
              <a:rPr lang="ru-RU" sz="2400" dirty="0" err="1" smtClean="0"/>
              <a:t>виготовляються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у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(я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не кажу про коньяк, кальвадос та </a:t>
            </a:r>
            <a:r>
              <a:rPr lang="ru-RU" sz="2400" dirty="0" err="1" smtClean="0"/>
              <a:t>інше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pic>
        <p:nvPicPr>
          <p:cNvPr id="6" name="Рисунок 5" descr="acheter-vin-2.jpg"/>
          <p:cNvPicPr>
            <a:picLocks noChangeAspect="1"/>
          </p:cNvPicPr>
          <p:nvPr/>
        </p:nvPicPr>
        <p:blipFill>
          <a:blip r:embed="rId3" cstate="print"/>
          <a:srcRect t="1336"/>
          <a:stretch>
            <a:fillRect/>
          </a:stretch>
        </p:blipFill>
        <p:spPr>
          <a:xfrm>
            <a:off x="2411760" y="3068960"/>
            <a:ext cx="5328592" cy="3552516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11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4525963"/>
          </a:xfrm>
        </p:spPr>
        <p:txBody>
          <a:bodyPr/>
          <a:lstStyle/>
          <a:p>
            <a:r>
              <a:rPr lang="ru-RU" dirty="0" smtClean="0"/>
              <a:t>1 </a:t>
            </a:r>
            <a:r>
              <a:rPr lang="ru-RU" dirty="0" err="1" smtClean="0"/>
              <a:t>квітня</a:t>
            </a:r>
            <a:r>
              <a:rPr lang="ru-RU" dirty="0" smtClean="0"/>
              <a:t> 1915 в </a:t>
            </a:r>
            <a:r>
              <a:rPr lang="ru-RU" dirty="0" err="1" smtClean="0"/>
              <a:t>розпал</a:t>
            </a:r>
            <a:r>
              <a:rPr lang="ru-RU" dirty="0" smtClean="0"/>
              <a:t> </a:t>
            </a:r>
            <a:r>
              <a:rPr lang="ru-RU" dirty="0" err="1" smtClean="0"/>
              <a:t>Першої</a:t>
            </a:r>
            <a:r>
              <a:rPr lang="ru-RU" dirty="0" smtClean="0"/>
              <a:t> </a:t>
            </a:r>
            <a:r>
              <a:rPr lang="ru-RU" dirty="0" err="1" smtClean="0"/>
              <a:t>Світової</a:t>
            </a:r>
            <a:r>
              <a:rPr lang="ru-RU" dirty="0" smtClean="0"/>
              <a:t> </a:t>
            </a:r>
            <a:r>
              <a:rPr lang="ru-RU" dirty="0" err="1" smtClean="0"/>
              <a:t>війни</a:t>
            </a:r>
            <a:r>
              <a:rPr lang="ru-RU" dirty="0" smtClean="0"/>
              <a:t> над </a:t>
            </a:r>
            <a:r>
              <a:rPr lang="ru-RU" dirty="0" err="1" smtClean="0"/>
              <a:t>німецьким</a:t>
            </a:r>
            <a:r>
              <a:rPr lang="ru-RU" dirty="0" smtClean="0"/>
              <a:t> табором </a:t>
            </a:r>
            <a:r>
              <a:rPr lang="ru-RU" dirty="0" err="1" smtClean="0"/>
              <a:t>з'явився</a:t>
            </a:r>
            <a:r>
              <a:rPr lang="ru-RU" dirty="0" smtClean="0"/>
              <a:t> </a:t>
            </a:r>
            <a:r>
              <a:rPr lang="ru-RU" dirty="0" err="1" smtClean="0"/>
              <a:t>французький</a:t>
            </a:r>
            <a:r>
              <a:rPr lang="ru-RU" dirty="0" smtClean="0"/>
              <a:t> </a:t>
            </a:r>
            <a:r>
              <a:rPr lang="ru-RU" dirty="0" err="1" smtClean="0"/>
              <a:t>літак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скинув </a:t>
            </a:r>
            <a:r>
              <a:rPr lang="ru-RU" dirty="0" err="1" smtClean="0"/>
              <a:t>величезну</a:t>
            </a:r>
            <a:r>
              <a:rPr lang="ru-RU" dirty="0" smtClean="0"/>
              <a:t> бомбу. </a:t>
            </a:r>
            <a:r>
              <a:rPr lang="ru-RU" dirty="0" err="1" smtClean="0"/>
              <a:t>Солдати</a:t>
            </a:r>
            <a:r>
              <a:rPr lang="ru-RU" dirty="0" smtClean="0"/>
              <a:t> </a:t>
            </a:r>
            <a:r>
              <a:rPr lang="ru-RU" dirty="0" err="1" smtClean="0"/>
              <a:t>кинулися</a:t>
            </a:r>
            <a:r>
              <a:rPr lang="ru-RU" dirty="0" smtClean="0"/>
              <a:t> </a:t>
            </a:r>
            <a:r>
              <a:rPr lang="ru-RU" dirty="0" err="1" smtClean="0"/>
              <a:t>врозтіч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вибуху</a:t>
            </a:r>
            <a:r>
              <a:rPr lang="ru-RU" dirty="0" smtClean="0"/>
              <a:t> не </a:t>
            </a:r>
            <a:r>
              <a:rPr lang="ru-RU" dirty="0" err="1" smtClean="0"/>
              <a:t>дочекалися</a:t>
            </a:r>
            <a:r>
              <a:rPr lang="ru-RU" dirty="0" smtClean="0"/>
              <a:t>. </a:t>
            </a:r>
            <a:r>
              <a:rPr lang="ru-RU" dirty="0" err="1" smtClean="0"/>
              <a:t>Замість</a:t>
            </a:r>
            <a:r>
              <a:rPr lang="ru-RU" dirty="0" smtClean="0"/>
              <a:t> бомби </a:t>
            </a:r>
            <a:r>
              <a:rPr lang="ru-RU" dirty="0" err="1" smtClean="0"/>
              <a:t>приземлився</a:t>
            </a:r>
            <a:r>
              <a:rPr lang="ru-RU" dirty="0" smtClean="0"/>
              <a:t> великий </a:t>
            </a:r>
            <a:r>
              <a:rPr lang="ru-RU" dirty="0" err="1" smtClean="0"/>
              <a:t>м'яч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написом</a:t>
            </a:r>
            <a:r>
              <a:rPr lang="ru-RU" dirty="0" smtClean="0"/>
              <a:t> «З першим </a:t>
            </a:r>
            <a:r>
              <a:rPr lang="ru-RU" dirty="0" err="1" smtClean="0"/>
              <a:t>квітня</a:t>
            </a:r>
            <a:r>
              <a:rPr lang="ru-RU" dirty="0" smtClean="0"/>
              <a:t>!».</a:t>
            </a:r>
            <a:endParaRPr lang="ru-RU" dirty="0"/>
          </a:p>
        </p:txBody>
      </p:sp>
      <p:pic>
        <p:nvPicPr>
          <p:cNvPr id="4" name="Рисунок 3" descr="fae2f4b0069cd013fbc21595406cf3e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573016"/>
            <a:ext cx="4572000" cy="777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r>
              <a:rPr lang="ru-RU" dirty="0" smtClean="0"/>
              <a:t>У </a:t>
            </a:r>
            <a:r>
              <a:rPr lang="ru-RU" dirty="0" err="1" smtClean="0"/>
              <a:t>Франції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найбільша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замків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- </a:t>
            </a:r>
            <a:r>
              <a:rPr lang="ru-RU" dirty="0" err="1" smtClean="0"/>
              <a:t>всього</a:t>
            </a:r>
            <a:r>
              <a:rPr lang="ru-RU" dirty="0" smtClean="0"/>
              <a:t> 4969 штук.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п'ять</a:t>
            </a:r>
            <a:r>
              <a:rPr lang="ru-RU" dirty="0" smtClean="0"/>
              <a:t> </a:t>
            </a:r>
            <a:r>
              <a:rPr lang="ru-RU" dirty="0" err="1" smtClean="0"/>
              <a:t>тисяч</a:t>
            </a:r>
            <a:r>
              <a:rPr lang="ru-RU" dirty="0" smtClean="0"/>
              <a:t>! </a:t>
            </a:r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 err="1" smtClean="0"/>
              <a:t>стільки</a:t>
            </a:r>
            <a:r>
              <a:rPr lang="ru-RU" dirty="0" smtClean="0"/>
              <a:t> ж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випарувалося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обличчя</a:t>
            </a:r>
            <a:r>
              <a:rPr lang="ru-RU" dirty="0" smtClean="0"/>
              <a:t> </a:t>
            </a:r>
            <a:r>
              <a:rPr lang="ru-RU" dirty="0" err="1" smtClean="0"/>
              <a:t>французької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castles%20(12).jpg"/>
          <p:cNvPicPr>
            <a:picLocks noChangeAspect="1"/>
          </p:cNvPicPr>
          <p:nvPr/>
        </p:nvPicPr>
        <p:blipFill>
          <a:blip r:embed="rId3" cstate="print"/>
          <a:srcRect t="3408" b="12426"/>
          <a:stretch>
            <a:fillRect/>
          </a:stretch>
        </p:blipFill>
        <p:spPr>
          <a:xfrm>
            <a:off x="1403648" y="2492896"/>
            <a:ext cx="6264696" cy="395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1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4525963"/>
          </a:xfrm>
        </p:spPr>
        <p:txBody>
          <a:bodyPr/>
          <a:lstStyle/>
          <a:p>
            <a:r>
              <a:rPr lang="ru-RU" sz="2400" dirty="0" err="1" smtClean="0"/>
              <a:t>Франція</a:t>
            </a:r>
            <a:r>
              <a:rPr lang="ru-RU" sz="2400" dirty="0" smtClean="0"/>
              <a:t> - </a:t>
            </a:r>
            <a:r>
              <a:rPr lang="ru-RU" sz="2400" dirty="0" err="1" smtClean="0"/>
              <a:t>сільськогосподарська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країна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Франція</a:t>
            </a:r>
            <a:r>
              <a:rPr lang="ru-RU" sz="2400" dirty="0" smtClean="0"/>
              <a:t> - </a:t>
            </a:r>
            <a:r>
              <a:rPr lang="ru-RU" sz="2400" dirty="0" err="1" smtClean="0"/>
              <a:t>батьківщина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кінематографа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Франція</a:t>
            </a:r>
            <a:r>
              <a:rPr lang="ru-RU" sz="2400" dirty="0" smtClean="0"/>
              <a:t> - </a:t>
            </a:r>
            <a:r>
              <a:rPr lang="ru-RU" sz="2400" dirty="0" err="1" smtClean="0"/>
              <a:t>батьківщина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повітроплавання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Франція</a:t>
            </a:r>
            <a:r>
              <a:rPr lang="ru-RU" sz="2400" dirty="0" smtClean="0"/>
              <a:t> - </a:t>
            </a:r>
            <a:r>
              <a:rPr lang="ru-RU" sz="2400" dirty="0" err="1" smtClean="0"/>
              <a:t>батьківщина</a:t>
            </a:r>
            <a:r>
              <a:rPr lang="ru-RU" sz="2400" dirty="0" smtClean="0"/>
              <a:t> велосипеда.</a:t>
            </a:r>
          </a:p>
          <a:p>
            <a:r>
              <a:rPr lang="ru-RU" sz="2400" dirty="0" err="1" smtClean="0"/>
              <a:t>Франція</a:t>
            </a:r>
            <a:r>
              <a:rPr lang="ru-RU" sz="2400" dirty="0" smtClean="0"/>
              <a:t> - </a:t>
            </a:r>
            <a:r>
              <a:rPr lang="ru-RU" sz="2400" dirty="0" err="1" smtClean="0"/>
              <a:t>батьківщина</a:t>
            </a:r>
            <a:r>
              <a:rPr lang="ru-RU" sz="2400" dirty="0" smtClean="0"/>
              <a:t> балету.</a:t>
            </a:r>
            <a:endParaRPr lang="ru-RU" sz="2400" dirty="0"/>
          </a:p>
        </p:txBody>
      </p:sp>
      <p:pic>
        <p:nvPicPr>
          <p:cNvPr id="4" name="Рисунок 3" descr="0c1d7da01b1fc940a10847c943e6cb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708920"/>
            <a:ext cx="5112568" cy="3838358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14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r>
              <a:rPr lang="ru-RU" sz="2400" dirty="0" smtClean="0"/>
              <a:t>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ростуть</a:t>
            </a:r>
            <a:r>
              <a:rPr lang="ru-RU" sz="2400" dirty="0" smtClean="0"/>
              <a:t> </a:t>
            </a:r>
            <a:r>
              <a:rPr lang="ru-RU" sz="2400" dirty="0" err="1" smtClean="0"/>
              <a:t>самі</a:t>
            </a:r>
            <a:r>
              <a:rPr lang="ru-RU" sz="2400" dirty="0" smtClean="0"/>
              <a:t> </a:t>
            </a:r>
            <a:r>
              <a:rPr lang="ru-RU" sz="2400" dirty="0" err="1" smtClean="0"/>
              <a:t>смердючі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при </a:t>
            </a:r>
            <a:r>
              <a:rPr lang="ru-RU" sz="2400" dirty="0" err="1" smtClean="0"/>
              <a:t>цьому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найдорожчі</a:t>
            </a:r>
            <a:r>
              <a:rPr lang="ru-RU" sz="2400" dirty="0" smtClean="0"/>
              <a:t> </a:t>
            </a:r>
            <a:r>
              <a:rPr lang="ru-RU" sz="2400" dirty="0" err="1" smtClean="0"/>
              <a:t>гриби</a:t>
            </a:r>
            <a:r>
              <a:rPr lang="ru-RU" sz="2400" dirty="0" smtClean="0"/>
              <a:t> в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 - </a:t>
            </a:r>
            <a:r>
              <a:rPr lang="ru-RU" sz="2400" dirty="0" err="1" smtClean="0"/>
              <a:t>трюфелі</a:t>
            </a:r>
            <a:r>
              <a:rPr lang="ru-RU" sz="2400" dirty="0" smtClean="0"/>
              <a:t>. </a:t>
            </a:r>
            <a:r>
              <a:rPr lang="ru-RU" sz="2400" dirty="0" err="1" smtClean="0"/>
              <a:t>Існують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навіть</a:t>
            </a:r>
            <a:r>
              <a:rPr lang="ru-RU" sz="2400" dirty="0" smtClean="0"/>
              <a:t> </a:t>
            </a:r>
            <a:r>
              <a:rPr lang="ru-RU" sz="2400" dirty="0" err="1" smtClean="0"/>
              <a:t>аукціони</a:t>
            </a:r>
            <a:r>
              <a:rPr lang="ru-RU" sz="2400" dirty="0" smtClean="0"/>
              <a:t> </a:t>
            </a:r>
            <a:r>
              <a:rPr lang="ru-RU" sz="2400" dirty="0" err="1" smtClean="0"/>
              <a:t>трюфелів</a:t>
            </a:r>
            <a:r>
              <a:rPr lang="ru-RU" sz="2400" dirty="0" smtClean="0"/>
              <a:t>.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єдиний</a:t>
            </a:r>
            <a:r>
              <a:rPr lang="ru-RU" sz="2400" dirty="0" smtClean="0"/>
              <a:t> товар, на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не </a:t>
            </a:r>
            <a:r>
              <a:rPr lang="ru-RU" sz="2400" dirty="0" err="1" smtClean="0"/>
              <a:t>існує</a:t>
            </a:r>
            <a:r>
              <a:rPr lang="ru-RU" sz="2400" dirty="0" smtClean="0"/>
              <a:t> </a:t>
            </a:r>
            <a:r>
              <a:rPr lang="ru-RU" sz="2400" dirty="0" err="1" smtClean="0"/>
              <a:t>офіційної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ціни</a:t>
            </a:r>
            <a:r>
              <a:rPr lang="ru-RU" sz="2400" dirty="0" smtClean="0"/>
              <a:t>. </a:t>
            </a:r>
            <a:r>
              <a:rPr lang="ru-RU" sz="2400" dirty="0" err="1" smtClean="0"/>
              <a:t>Продавці</a:t>
            </a:r>
            <a:r>
              <a:rPr lang="ru-RU" sz="2400" dirty="0" smtClean="0"/>
              <a:t> </a:t>
            </a:r>
            <a:r>
              <a:rPr lang="ru-RU" sz="2400" dirty="0" err="1" smtClean="0"/>
              <a:t>трюфелів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визнають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</a:t>
            </a:r>
            <a:r>
              <a:rPr lang="ru-RU" sz="2400" dirty="0" err="1" smtClean="0"/>
              <a:t>готівка</a:t>
            </a:r>
            <a:r>
              <a:rPr lang="ru-RU" sz="2400" dirty="0" smtClean="0"/>
              <a:t>! </a:t>
            </a:r>
            <a:r>
              <a:rPr lang="ru-RU" sz="2400" dirty="0" err="1" smtClean="0"/>
              <a:t>Коштують</a:t>
            </a:r>
            <a:r>
              <a:rPr lang="ru-RU" sz="2400" dirty="0" smtClean="0"/>
              <a:t> вони в </a:t>
            </a:r>
            <a:r>
              <a:rPr lang="ru-RU" sz="2400" dirty="0" err="1" smtClean="0"/>
              <a:t>середньому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шістсот</a:t>
            </a:r>
            <a:r>
              <a:rPr lang="ru-RU" sz="2400" dirty="0" smtClean="0"/>
              <a:t> </a:t>
            </a:r>
            <a:r>
              <a:rPr lang="ru-RU" sz="2400" dirty="0" err="1" smtClean="0"/>
              <a:t>євро</a:t>
            </a:r>
            <a:r>
              <a:rPr lang="ru-RU" sz="2400" dirty="0" smtClean="0"/>
              <a:t> за </a:t>
            </a:r>
            <a:r>
              <a:rPr lang="ru-RU" sz="2400" dirty="0" err="1" smtClean="0"/>
              <a:t>кілограм</a:t>
            </a:r>
            <a:r>
              <a:rPr lang="ru-RU" sz="2400" dirty="0" smtClean="0"/>
              <a:t> -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це</a:t>
            </a:r>
            <a:r>
              <a:rPr lang="ru-RU" sz="2400" dirty="0" smtClean="0"/>
              <a:t> разом </a:t>
            </a:r>
            <a:r>
              <a:rPr lang="ru-RU" sz="2400" dirty="0" err="1" smtClean="0"/>
              <a:t>із</a:t>
            </a:r>
            <a:r>
              <a:rPr lang="ru-RU" sz="2400" dirty="0" smtClean="0"/>
              <a:t> землею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нечищені</a:t>
            </a:r>
            <a:r>
              <a:rPr lang="ru-RU" sz="2400" dirty="0" smtClean="0"/>
              <a:t>. Сезон - </a:t>
            </a:r>
            <a:r>
              <a:rPr lang="ru-RU" sz="2400" dirty="0" err="1" smtClean="0"/>
              <a:t>з</a:t>
            </a:r>
            <a:r>
              <a:rPr lang="ru-RU" sz="2400" dirty="0" smtClean="0"/>
              <a:t> листопада по </a:t>
            </a:r>
            <a:r>
              <a:rPr lang="ru-RU" sz="2400" dirty="0" err="1" smtClean="0"/>
              <a:t>березень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4" name="Рисунок 3" descr="1085x1500_Франция_Truffle_hunting2.jpg"/>
          <p:cNvPicPr>
            <a:picLocks noChangeAspect="1"/>
          </p:cNvPicPr>
          <p:nvPr/>
        </p:nvPicPr>
        <p:blipFill>
          <a:blip r:embed="rId3" cstate="print"/>
          <a:srcRect t="5729" b="3621"/>
          <a:stretch>
            <a:fillRect/>
          </a:stretch>
        </p:blipFill>
        <p:spPr>
          <a:xfrm>
            <a:off x="1691680" y="2780928"/>
            <a:ext cx="5720755" cy="3874328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10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_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5387"/>
          <a:stretch>
            <a:fillRect/>
          </a:stretch>
        </p:blipFill>
        <p:spPr>
          <a:xfrm>
            <a:off x="0" y="0"/>
            <a:ext cx="4355976" cy="330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0968"/>
            <a:ext cx="681633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5" cstate="print"/>
          <a:srcRect t="4019" b="7561"/>
          <a:stretch>
            <a:fillRect/>
          </a:stretch>
        </p:blipFill>
        <p:spPr>
          <a:xfrm>
            <a:off x="4366288" y="0"/>
            <a:ext cx="477771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87574519_5a767bd14ab47ded728583f5c2f_prev.jpg"/>
          <p:cNvPicPr>
            <a:picLocks noChangeAspect="1"/>
          </p:cNvPicPr>
          <p:nvPr/>
        </p:nvPicPr>
        <p:blipFill>
          <a:blip r:embed="rId6" cstate="print"/>
          <a:srcRect l="33343" t="30184" r="35905" b="5144"/>
          <a:stretch>
            <a:fillRect/>
          </a:stretch>
        </p:blipFill>
        <p:spPr>
          <a:xfrm>
            <a:off x="6804248" y="3068960"/>
            <a:ext cx="2339752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Декілька відомих людей…</a:t>
            </a:r>
            <a:endParaRPr lang="ru-RU" b="1" dirty="0"/>
          </a:p>
        </p:txBody>
      </p:sp>
      <p:pic>
        <p:nvPicPr>
          <p:cNvPr id="6" name="Содержимое 5" descr="e22Oqex4ZLQ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1412776"/>
            <a:ext cx="5688632" cy="451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4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7704856" cy="5544616"/>
          </a:xfrm>
        </p:spPr>
        <p:txBody>
          <a:bodyPr/>
          <a:lstStyle/>
          <a:p>
            <a:pPr algn="just"/>
            <a:r>
              <a:rPr lang="ru-RU" sz="2400" b="1" dirty="0" err="1" smtClean="0"/>
              <a:t>Бріджит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Бардо</a:t>
            </a:r>
            <a:r>
              <a:rPr lang="ru-RU" sz="2400" b="1" dirty="0" smtClean="0"/>
              <a:t> </a:t>
            </a:r>
            <a:r>
              <a:rPr lang="ru-RU" sz="2000" dirty="0" smtClean="0"/>
              <a:t>(</a:t>
            </a:r>
            <a:r>
              <a:rPr lang="ru-RU" sz="2000" dirty="0" err="1" smtClean="0"/>
              <a:t>повне</a:t>
            </a:r>
            <a:r>
              <a:rPr lang="ru-RU" sz="2000" dirty="0" smtClean="0"/>
              <a:t> </a:t>
            </a:r>
            <a:r>
              <a:rPr lang="ru-RU" sz="2000" dirty="0" err="1" smtClean="0"/>
              <a:t>ім'я</a:t>
            </a:r>
            <a:r>
              <a:rPr lang="ru-RU" sz="2000" dirty="0" smtClean="0"/>
              <a:t> </a:t>
            </a:r>
            <a:r>
              <a:rPr lang="ru-RU" sz="2000" dirty="0" err="1" smtClean="0"/>
              <a:t>Бріжит</a:t>
            </a:r>
            <a:r>
              <a:rPr lang="ru-RU" sz="2000" dirty="0" smtClean="0"/>
              <a:t> </a:t>
            </a:r>
            <a:r>
              <a:rPr lang="ru-RU" sz="2000" dirty="0" err="1" smtClean="0"/>
              <a:t>Анне-Марі</a:t>
            </a:r>
            <a:r>
              <a:rPr lang="ru-RU" sz="2000" dirty="0" smtClean="0"/>
              <a:t> </a:t>
            </a:r>
            <a:r>
              <a:rPr lang="ru-RU" sz="2000" dirty="0" err="1" smtClean="0"/>
              <a:t>Бардо</a:t>
            </a:r>
            <a:r>
              <a:rPr lang="ru-RU" sz="2000" dirty="0" smtClean="0"/>
              <a:t>) </a:t>
            </a:r>
            <a:r>
              <a:rPr lang="ru-RU" sz="2000" dirty="0" err="1" smtClean="0"/>
              <a:t>довгий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вважалася</a:t>
            </a:r>
            <a:r>
              <a:rPr lang="ru-RU" sz="2000" dirty="0" smtClean="0"/>
              <a:t> </a:t>
            </a:r>
            <a:r>
              <a:rPr lang="ru-RU" sz="2000" dirty="0" err="1" smtClean="0"/>
              <a:t>європейським</a:t>
            </a:r>
            <a:r>
              <a:rPr lang="ru-RU" sz="2000" dirty="0" smtClean="0"/>
              <a:t> </a:t>
            </a:r>
            <a:r>
              <a:rPr lang="ru-RU" sz="2000" dirty="0" err="1" smtClean="0"/>
              <a:t>секс-символом</a:t>
            </a:r>
            <a:r>
              <a:rPr lang="ru-RU" sz="2000" dirty="0" smtClean="0"/>
              <a:t>, аналогом </a:t>
            </a:r>
            <a:r>
              <a:rPr lang="ru-RU" sz="2000" dirty="0" err="1" smtClean="0"/>
              <a:t>американської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кіноактриси</a:t>
            </a:r>
            <a:r>
              <a:rPr lang="ru-RU" sz="2000" dirty="0" smtClean="0"/>
              <a:t> </a:t>
            </a:r>
            <a:r>
              <a:rPr lang="ru-RU" sz="2000" dirty="0" err="1" smtClean="0"/>
              <a:t>Мерилін</a:t>
            </a:r>
            <a:r>
              <a:rPr lang="ru-RU" sz="2000" dirty="0" smtClean="0"/>
              <a:t> Монро. У 1952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 </a:t>
            </a:r>
            <a:r>
              <a:rPr lang="ru-RU" sz="2000" dirty="0" err="1" smtClean="0"/>
              <a:t>Бріджит</a:t>
            </a:r>
            <a:r>
              <a:rPr lang="ru-RU" sz="2000" dirty="0" smtClean="0"/>
              <a:t> </a:t>
            </a:r>
            <a:r>
              <a:rPr lang="ru-RU" sz="2000" dirty="0" err="1" smtClean="0"/>
              <a:t>знялася</a:t>
            </a:r>
            <a:r>
              <a:rPr lang="ru-RU" sz="2000" dirty="0" smtClean="0"/>
              <a:t> у </a:t>
            </a:r>
            <a:r>
              <a:rPr lang="ru-RU" sz="2000" dirty="0" err="1" smtClean="0"/>
              <a:t>своїй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першій</a:t>
            </a:r>
            <a:r>
              <a:rPr lang="ru-RU" sz="2000" dirty="0" smtClean="0"/>
              <a:t> </a:t>
            </a:r>
            <a:r>
              <a:rPr lang="ru-RU" sz="2000" dirty="0" err="1" smtClean="0"/>
              <a:t>ролі</a:t>
            </a:r>
            <a:r>
              <a:rPr lang="ru-RU" sz="2000" dirty="0" smtClean="0"/>
              <a:t>, яка </a:t>
            </a:r>
            <a:r>
              <a:rPr lang="ru-RU" sz="2000" dirty="0" err="1" smtClean="0"/>
              <a:t>пройшла</a:t>
            </a:r>
            <a:r>
              <a:rPr lang="ru-RU" sz="2000" dirty="0" smtClean="0"/>
              <a:t> </a:t>
            </a:r>
            <a:r>
              <a:rPr lang="ru-RU" sz="2000" dirty="0" err="1" smtClean="0"/>
              <a:t>непоміченою</a:t>
            </a:r>
            <a:r>
              <a:rPr lang="ru-RU" sz="2000" dirty="0" smtClean="0"/>
              <a:t> як для критики, так </a:t>
            </a:r>
            <a:r>
              <a:rPr lang="ru-RU" sz="2000" dirty="0" err="1" smtClean="0"/>
              <a:t>і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публіки</a:t>
            </a:r>
            <a:r>
              <a:rPr lang="ru-RU" sz="2000" dirty="0" smtClean="0"/>
              <a:t>. </a:t>
            </a:r>
            <a:r>
              <a:rPr lang="ru-RU" sz="2000" dirty="0" err="1" smtClean="0"/>
              <a:t>Успіх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молоду</a:t>
            </a:r>
            <a:r>
              <a:rPr lang="ru-RU" sz="2000" dirty="0" smtClean="0"/>
              <a:t> актрису </a:t>
            </a:r>
            <a:r>
              <a:rPr lang="ru-RU" sz="2000" dirty="0" err="1" smtClean="0"/>
              <a:t>чекав</a:t>
            </a:r>
            <a:r>
              <a:rPr lang="ru-RU" sz="2000" dirty="0" smtClean="0"/>
              <a:t> </a:t>
            </a:r>
            <a:r>
              <a:rPr lang="ru-RU" sz="2000" dirty="0" err="1" smtClean="0"/>
              <a:t>після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виходу</a:t>
            </a:r>
            <a:r>
              <a:rPr lang="ru-RU" sz="2000" dirty="0" smtClean="0"/>
              <a:t> на </a:t>
            </a:r>
            <a:r>
              <a:rPr lang="ru-RU" sz="2000" dirty="0" err="1" smtClean="0"/>
              <a:t>екран</a:t>
            </a:r>
            <a:r>
              <a:rPr lang="ru-RU" sz="2000" dirty="0" smtClean="0"/>
              <a:t> в 1956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 </a:t>
            </a:r>
            <a:r>
              <a:rPr lang="ru-RU" sz="2000" dirty="0" err="1" smtClean="0"/>
              <a:t>фільму</a:t>
            </a:r>
            <a:r>
              <a:rPr lang="ru-RU" sz="2000" dirty="0" smtClean="0"/>
              <a:t> "І Бог створив </a:t>
            </a:r>
            <a:r>
              <a:rPr lang="ru-RU" sz="2000" dirty="0" err="1" smtClean="0"/>
              <a:t>жінку</a:t>
            </a:r>
            <a:r>
              <a:rPr lang="ru-RU" sz="2000" dirty="0" smtClean="0"/>
              <a:t>". </a:t>
            </a:r>
            <a:r>
              <a:rPr lang="ru-RU" sz="2000" dirty="0" err="1" smtClean="0"/>
              <a:t>Постановником</a:t>
            </a:r>
            <a:r>
              <a:rPr lang="ru-RU" sz="2000" dirty="0" smtClean="0"/>
              <a:t> </a:t>
            </a:r>
            <a:r>
              <a:rPr lang="ru-RU" sz="2000" dirty="0" err="1" smtClean="0"/>
              <a:t>картини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був</a:t>
            </a:r>
            <a:r>
              <a:rPr lang="ru-RU" sz="2000" dirty="0" smtClean="0"/>
              <a:t> </a:t>
            </a:r>
            <a:r>
              <a:rPr lang="ru-RU" sz="2000" dirty="0" err="1" smtClean="0"/>
              <a:t>чоловік</a:t>
            </a:r>
            <a:r>
              <a:rPr lang="ru-RU" sz="2000" dirty="0" smtClean="0"/>
              <a:t> </a:t>
            </a:r>
            <a:r>
              <a:rPr lang="ru-RU" sz="2000" dirty="0" err="1" smtClean="0"/>
              <a:t>Бріджит</a:t>
            </a:r>
            <a:r>
              <a:rPr lang="ru-RU" sz="2000" dirty="0" smtClean="0"/>
              <a:t>, </a:t>
            </a:r>
            <a:r>
              <a:rPr lang="ru-RU" sz="2000" dirty="0" err="1" smtClean="0"/>
              <a:t>режисер</a:t>
            </a:r>
            <a:r>
              <a:rPr lang="ru-RU" sz="2000" dirty="0" smtClean="0"/>
              <a:t> Роже Вадим, за </a:t>
            </a:r>
            <a:r>
              <a:rPr lang="ru-RU" sz="2000" dirty="0" err="1" smtClean="0"/>
              <a:t>якого</a:t>
            </a:r>
            <a:r>
              <a:rPr lang="ru-RU" sz="2000" dirty="0" smtClean="0"/>
              <a:t> вона </a:t>
            </a:r>
            <a:r>
              <a:rPr lang="ru-RU" sz="2000" dirty="0" err="1" smtClean="0"/>
              <a:t>вийшла</a:t>
            </a:r>
            <a:r>
              <a:rPr lang="ru-RU" sz="2000" dirty="0" smtClean="0"/>
              <a:t> </a:t>
            </a:r>
            <a:r>
              <a:rPr lang="ru-RU" sz="2000" dirty="0" err="1" smtClean="0"/>
              <a:t>заміж</a:t>
            </a:r>
            <a:r>
              <a:rPr lang="ru-RU" sz="2000" dirty="0" smtClean="0"/>
              <a:t>, коли </a:t>
            </a:r>
            <a:r>
              <a:rPr lang="ru-RU" sz="2000" dirty="0" err="1" smtClean="0"/>
              <a:t>їй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18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. </a:t>
            </a:r>
            <a:r>
              <a:rPr lang="ru-RU" sz="2000" dirty="0" err="1" smtClean="0"/>
              <a:t>Фільм</a:t>
            </a:r>
            <a:r>
              <a:rPr lang="ru-RU" sz="2000" dirty="0" smtClean="0"/>
              <a:t> справив </a:t>
            </a:r>
            <a:r>
              <a:rPr lang="ru-RU" sz="2000" dirty="0" err="1" smtClean="0"/>
              <a:t>справжній</a:t>
            </a:r>
            <a:r>
              <a:rPr lang="ru-RU" sz="2000" dirty="0" smtClean="0"/>
              <a:t> фурор </a:t>
            </a:r>
            <a:r>
              <a:rPr lang="ru-RU" sz="2000" dirty="0" err="1" smtClean="0"/>
              <a:t>своєю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викликає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відвертістю</a:t>
            </a:r>
            <a:r>
              <a:rPr lang="ru-RU" sz="2000" dirty="0" smtClean="0"/>
              <a:t>, </a:t>
            </a:r>
            <a:r>
              <a:rPr lang="ru-RU" sz="2000" dirty="0" err="1" smtClean="0"/>
              <a:t>але</a:t>
            </a:r>
            <a:r>
              <a:rPr lang="ru-RU" sz="2000" dirty="0" smtClean="0"/>
              <a:t> </a:t>
            </a:r>
            <a:r>
              <a:rPr lang="ru-RU" sz="2000" dirty="0" err="1" smtClean="0"/>
              <a:t>був</a:t>
            </a:r>
            <a:r>
              <a:rPr lang="ru-RU" sz="2000" dirty="0" smtClean="0"/>
              <a:t> </a:t>
            </a:r>
            <a:r>
              <a:rPr lang="ru-RU" sz="2000" dirty="0" err="1" smtClean="0"/>
              <a:t>заборонений</a:t>
            </a:r>
            <a:r>
              <a:rPr lang="ru-RU" sz="2000" dirty="0" smtClean="0"/>
              <a:t> до показу </a:t>
            </a:r>
            <a:r>
              <a:rPr lang="ru-RU" sz="2000" dirty="0" err="1" smtClean="0"/>
              <a:t>католицькою</a:t>
            </a:r>
            <a:r>
              <a:rPr lang="ru-RU" sz="2000" dirty="0" smtClean="0"/>
              <a:t> </a:t>
            </a:r>
            <a:r>
              <a:rPr lang="ru-RU" sz="2000" dirty="0" err="1" smtClean="0"/>
              <a:t>церквою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еротичних</a:t>
            </a:r>
            <a:r>
              <a:rPr lang="ru-RU" sz="2000" dirty="0" smtClean="0"/>
              <a:t> сцен. З </a:t>
            </a:r>
            <a:r>
              <a:rPr lang="ru-RU" sz="2000" dirty="0" err="1" smtClean="0"/>
              <a:t>подальших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робіт</a:t>
            </a:r>
            <a:r>
              <a:rPr lang="ru-RU" sz="2000" dirty="0" smtClean="0"/>
              <a:t> </a:t>
            </a:r>
            <a:r>
              <a:rPr lang="ru-RU" sz="2000" dirty="0" err="1" smtClean="0"/>
              <a:t>актриси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найбільш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відома</a:t>
            </a:r>
            <a:r>
              <a:rPr lang="ru-RU" sz="2000" dirty="0" smtClean="0"/>
              <a:t> роль </a:t>
            </a:r>
            <a:r>
              <a:rPr lang="ru-RU" sz="2000" dirty="0" err="1" smtClean="0"/>
              <a:t>Бабетти</a:t>
            </a:r>
            <a:r>
              <a:rPr lang="ru-RU" sz="2000" dirty="0" smtClean="0"/>
              <a:t> в </a:t>
            </a:r>
            <a:r>
              <a:rPr lang="ru-RU" sz="2000" dirty="0" err="1" smtClean="0"/>
              <a:t>картині</a:t>
            </a:r>
            <a:r>
              <a:rPr lang="ru-RU" sz="2000" dirty="0" smtClean="0"/>
              <a:t> "</a:t>
            </a:r>
            <a:r>
              <a:rPr lang="ru-RU" sz="2000" dirty="0" err="1" smtClean="0"/>
              <a:t>Бабетта</a:t>
            </a:r>
            <a:r>
              <a:rPr lang="ru-RU" sz="2000" dirty="0" smtClean="0"/>
              <a:t> </a:t>
            </a:r>
            <a:r>
              <a:rPr lang="ru-RU" sz="2000" dirty="0" err="1" smtClean="0"/>
              <a:t>йде</a:t>
            </a:r>
            <a:r>
              <a:rPr lang="ru-RU" sz="2000" dirty="0" smtClean="0"/>
              <a:t> на </a:t>
            </a:r>
            <a:r>
              <a:rPr lang="ru-RU" sz="2000" dirty="0" err="1" smtClean="0"/>
              <a:t>війну</a:t>
            </a:r>
            <a:r>
              <a:rPr lang="ru-RU" sz="2000" dirty="0" smtClean="0"/>
              <a:t>", </a:t>
            </a:r>
            <a:r>
              <a:rPr lang="ru-RU" sz="2000" dirty="0" err="1" smtClean="0"/>
              <a:t>зачіска</a:t>
            </a:r>
            <a:r>
              <a:rPr lang="ru-RU" sz="2000" dirty="0" smtClean="0"/>
              <a:t> </a:t>
            </a:r>
            <a:r>
              <a:rPr lang="ru-RU" sz="2000" dirty="0" err="1" smtClean="0"/>
              <a:t>героїні</a:t>
            </a:r>
            <a:r>
              <a:rPr lang="ru-RU" sz="2000" dirty="0" smtClean="0"/>
              <a:t> стала </a:t>
            </a:r>
            <a:r>
              <a:rPr lang="ru-RU" sz="2000" dirty="0" err="1" smtClean="0"/>
              <a:t>межею</a:t>
            </a:r>
            <a:r>
              <a:rPr lang="ru-RU" sz="2000" dirty="0" smtClean="0"/>
              <a:t> </a:t>
            </a:r>
            <a:r>
              <a:rPr lang="ru-RU" sz="2000" dirty="0" err="1" smtClean="0"/>
              <a:t>мрій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сотень</a:t>
            </a:r>
            <a:r>
              <a:rPr lang="ru-RU" sz="2000" dirty="0" smtClean="0"/>
              <a:t> </a:t>
            </a:r>
            <a:r>
              <a:rPr lang="ru-RU" sz="2000" dirty="0" err="1" smtClean="0"/>
              <a:t>тисяч</a:t>
            </a:r>
            <a:r>
              <a:rPr lang="ru-RU" sz="2000" dirty="0" smtClean="0"/>
              <a:t> </a:t>
            </a:r>
            <a:r>
              <a:rPr lang="ru-RU" sz="2000" dirty="0" err="1" smtClean="0"/>
              <a:t>дівчат</a:t>
            </a:r>
            <a:r>
              <a:rPr lang="ru-RU" sz="2000" dirty="0" smtClean="0"/>
              <a:t> </a:t>
            </a:r>
            <a:r>
              <a:rPr lang="ru-RU" sz="2000" dirty="0" err="1" smtClean="0"/>
              <a:t>усього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світу</a:t>
            </a:r>
            <a:r>
              <a:rPr lang="ru-RU" sz="2000" dirty="0" smtClean="0"/>
              <a:t>. На </a:t>
            </a:r>
            <a:r>
              <a:rPr lang="ru-RU" sz="2000" dirty="0" err="1" smtClean="0"/>
              <a:t>рахунку</a:t>
            </a:r>
            <a:r>
              <a:rPr lang="ru-RU" sz="2000" dirty="0" smtClean="0"/>
              <a:t> </a:t>
            </a:r>
            <a:r>
              <a:rPr lang="ru-RU" sz="2000" dirty="0" err="1" smtClean="0"/>
              <a:t>Бріджит</a:t>
            </a:r>
            <a:r>
              <a:rPr lang="ru-RU" sz="2000" dirty="0" smtClean="0"/>
              <a:t> 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50 </a:t>
            </a:r>
            <a:r>
              <a:rPr lang="ru-RU" sz="2000" dirty="0" err="1" smtClean="0"/>
              <a:t>фільмів</a:t>
            </a:r>
            <a:r>
              <a:rPr lang="ru-RU" sz="2000" dirty="0" smtClean="0"/>
              <a:t>, вона </a:t>
            </a:r>
            <a:r>
              <a:rPr lang="ru-RU" sz="2000" dirty="0" err="1" smtClean="0"/>
              <a:t>знімалася</a:t>
            </a:r>
            <a:r>
              <a:rPr lang="ru-RU" sz="2000" dirty="0" smtClean="0"/>
              <a:t> в </a:t>
            </a:r>
            <a:r>
              <a:rPr lang="ru-RU" sz="2000" dirty="0" err="1" smtClean="0"/>
              <a:t>Голлівуді</a:t>
            </a:r>
            <a:r>
              <a:rPr lang="ru-RU" sz="2000" dirty="0" smtClean="0"/>
              <a:t>, </a:t>
            </a:r>
            <a:r>
              <a:rPr lang="ru-RU" sz="2000" dirty="0" err="1" smtClean="0"/>
              <a:t>в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кінокартині</a:t>
            </a:r>
            <a:r>
              <a:rPr lang="ru-RU" sz="2000" dirty="0" smtClean="0"/>
              <a:t> "Мила </a:t>
            </a:r>
            <a:r>
              <a:rPr lang="ru-RU" sz="2000" dirty="0" err="1" smtClean="0"/>
              <a:t>Бережіть</a:t>
            </a:r>
            <a:r>
              <a:rPr lang="ru-RU" sz="2000" dirty="0" smtClean="0"/>
              <a:t>", в </a:t>
            </a:r>
            <a:r>
              <a:rPr lang="ru-RU" sz="2000" dirty="0" err="1" smtClean="0"/>
              <a:t>парі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Джиммі</a:t>
            </a:r>
            <a:r>
              <a:rPr lang="ru-RU" sz="2000" dirty="0" smtClean="0"/>
              <a:t> Стюартом. У 1973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, у </a:t>
            </a:r>
            <a:r>
              <a:rPr lang="ru-RU" sz="2000" dirty="0" err="1" smtClean="0"/>
              <a:t>віці</a:t>
            </a:r>
            <a:r>
              <a:rPr lang="ru-RU" sz="2000" dirty="0" smtClean="0"/>
              <a:t> 40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, актриса </a:t>
            </a:r>
            <a:r>
              <a:rPr lang="ru-RU" sz="2000" dirty="0" err="1" smtClean="0"/>
              <a:t>оголосила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закінчення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кар'єри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зайнялася</a:t>
            </a:r>
            <a:r>
              <a:rPr lang="ru-RU" sz="2000" dirty="0" smtClean="0"/>
              <a:t> благородною справою </a:t>
            </a:r>
            <a:r>
              <a:rPr lang="ru-RU" sz="2000" dirty="0" err="1" smtClean="0"/>
              <a:t>порятунку</a:t>
            </a:r>
            <a:r>
              <a:rPr lang="ru-RU" sz="2000" dirty="0" smtClean="0"/>
              <a:t> </a:t>
            </a:r>
            <a:r>
              <a:rPr lang="ru-RU" sz="2000" dirty="0" err="1" smtClean="0"/>
              <a:t>тварин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  <p:custDataLst>
      <p:tags r:id="rId1"/>
    </p:custDataLst>
  </p:cSld>
  <p:clrMapOvr>
    <a:masterClrMapping/>
  </p:clrMapOvr>
  <p:transition advTm="5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052736"/>
            <a:ext cx="7283152" cy="4525963"/>
          </a:xfrm>
        </p:spPr>
        <p:txBody>
          <a:bodyPr/>
          <a:lstStyle/>
          <a:p>
            <a:r>
              <a:rPr lang="uk-UA" sz="2400" b="1" dirty="0" smtClean="0"/>
              <a:t>Населення </a:t>
            </a:r>
            <a:r>
              <a:rPr lang="uk-UA" sz="2400" dirty="0" smtClean="0"/>
              <a:t>налічує близько 64 </a:t>
            </a:r>
            <a:r>
              <a:rPr lang="uk-UA" sz="2400" dirty="0" err="1" smtClean="0"/>
              <a:t>млн</a:t>
            </a:r>
            <a:r>
              <a:rPr lang="uk-UA" sz="2400" dirty="0" smtClean="0"/>
              <a:t> чол. </a:t>
            </a:r>
            <a:r>
              <a:rPr lang="ru-RU" sz="2400" dirty="0" err="1" smtClean="0"/>
              <a:t>Близько</a:t>
            </a:r>
            <a:r>
              <a:rPr lang="ru-RU" sz="2400" dirty="0" smtClean="0"/>
              <a:t> 4,5 </a:t>
            </a:r>
            <a:r>
              <a:rPr lang="ru-RU" sz="2400" dirty="0" err="1" smtClean="0"/>
              <a:t>мільйона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них - </a:t>
            </a:r>
            <a:r>
              <a:rPr lang="ru-RU" sz="2400" dirty="0" err="1" smtClean="0"/>
              <a:t>іноземці</a:t>
            </a:r>
            <a:r>
              <a:rPr lang="ru-RU" sz="2400" dirty="0" smtClean="0"/>
              <a:t>: </a:t>
            </a:r>
            <a:r>
              <a:rPr lang="ru-RU" sz="2400" dirty="0" err="1" smtClean="0"/>
              <a:t>алжирці</a:t>
            </a:r>
            <a:r>
              <a:rPr lang="ru-RU" sz="2400" dirty="0" smtClean="0"/>
              <a:t>, </a:t>
            </a:r>
            <a:r>
              <a:rPr lang="ru-RU" sz="2400" dirty="0" err="1" smtClean="0"/>
              <a:t>португальці</a:t>
            </a:r>
            <a:r>
              <a:rPr lang="ru-RU" sz="2400" dirty="0" smtClean="0"/>
              <a:t>, </a:t>
            </a:r>
            <a:r>
              <a:rPr lang="ru-RU" sz="2400" dirty="0" err="1" smtClean="0"/>
              <a:t>італійці</a:t>
            </a:r>
            <a:r>
              <a:rPr lang="ru-RU" sz="2400" dirty="0" smtClean="0"/>
              <a:t>, </a:t>
            </a:r>
            <a:r>
              <a:rPr lang="ru-RU" sz="2400" dirty="0" err="1" smtClean="0"/>
              <a:t>іспанці</a:t>
            </a:r>
            <a:r>
              <a:rPr lang="ru-RU" sz="2400" dirty="0" smtClean="0"/>
              <a:t>, </a:t>
            </a:r>
            <a:r>
              <a:rPr lang="ru-RU" sz="2400" dirty="0" err="1" smtClean="0"/>
              <a:t>вірмени</a:t>
            </a:r>
            <a:r>
              <a:rPr lang="ru-RU" sz="2400" dirty="0" smtClean="0"/>
              <a:t> </a:t>
            </a:r>
            <a:r>
              <a:rPr lang="ru-RU" sz="2400" dirty="0" err="1" smtClean="0"/>
              <a:t>тощо</a:t>
            </a:r>
            <a:r>
              <a:rPr lang="ru-RU" sz="2400" dirty="0" smtClean="0"/>
              <a:t>. </a:t>
            </a:r>
            <a:r>
              <a:rPr lang="ru-RU" sz="2400" dirty="0" err="1" smtClean="0"/>
              <a:t>Щороку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приблизно</a:t>
            </a:r>
            <a:r>
              <a:rPr lang="ru-RU" sz="2400" dirty="0" smtClean="0"/>
              <a:t> 10 тис. </a:t>
            </a:r>
            <a:r>
              <a:rPr lang="ru-RU" sz="2400" dirty="0" err="1" smtClean="0"/>
              <a:t>осіб</a:t>
            </a:r>
            <a:r>
              <a:rPr lang="ru-RU" sz="2400" dirty="0" smtClean="0"/>
              <a:t> </a:t>
            </a:r>
            <a:r>
              <a:rPr lang="ru-RU" sz="2400" dirty="0" err="1" smtClean="0"/>
              <a:t>отримують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французьке</a:t>
            </a:r>
            <a:r>
              <a:rPr lang="ru-RU" sz="2400" dirty="0" smtClean="0"/>
              <a:t> </a:t>
            </a:r>
            <a:r>
              <a:rPr lang="ru-RU" sz="2400" dirty="0" err="1" smtClean="0"/>
              <a:t>громадянство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b="1" dirty="0" err="1" smtClean="0"/>
              <a:t>Релігія</a:t>
            </a:r>
            <a:r>
              <a:rPr lang="ru-RU" sz="2400" b="1" dirty="0" smtClean="0"/>
              <a:t>.</a:t>
            </a:r>
            <a:r>
              <a:rPr lang="ru-RU" sz="2400" dirty="0" smtClean="0"/>
              <a:t> </a:t>
            </a:r>
            <a:r>
              <a:rPr lang="ru-RU" sz="2400" dirty="0" err="1" smtClean="0"/>
              <a:t>Майже</a:t>
            </a:r>
            <a:r>
              <a:rPr lang="ru-RU" sz="2400" dirty="0" smtClean="0"/>
              <a:t> все </a:t>
            </a:r>
            <a:r>
              <a:rPr lang="ru-RU" sz="2400" dirty="0" err="1" smtClean="0"/>
              <a:t>населення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країни</a:t>
            </a:r>
            <a:r>
              <a:rPr lang="ru-RU" sz="2400" dirty="0" smtClean="0"/>
              <a:t> - католики. Але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огляду</a:t>
            </a:r>
            <a:r>
              <a:rPr lang="ru-RU" sz="2400" dirty="0" smtClean="0"/>
              <a:t> на </a:t>
            </a:r>
            <a:r>
              <a:rPr lang="ru-RU" sz="2400" dirty="0" err="1" smtClean="0"/>
              <a:t>історичні</a:t>
            </a:r>
            <a:r>
              <a:rPr lang="ru-RU" sz="2400" dirty="0" smtClean="0"/>
              <a:t> причини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співіснують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багато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релігій</a:t>
            </a:r>
            <a:r>
              <a:rPr lang="ru-RU" sz="2400" dirty="0" smtClean="0"/>
              <a:t>. На другому </a:t>
            </a:r>
            <a:r>
              <a:rPr lang="ru-RU" sz="2400" dirty="0" err="1" smtClean="0"/>
              <a:t>місці</a:t>
            </a:r>
            <a:r>
              <a:rPr lang="ru-RU" sz="2400" dirty="0" smtClean="0"/>
              <a:t> - </a:t>
            </a:r>
            <a:r>
              <a:rPr lang="ru-RU" sz="2400" dirty="0" err="1" smtClean="0"/>
              <a:t>іслам</a:t>
            </a:r>
            <a:r>
              <a:rPr lang="ru-RU" sz="2400" dirty="0" smtClean="0"/>
              <a:t>.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сповідують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вихідці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Північної</a:t>
            </a:r>
            <a:r>
              <a:rPr lang="ru-RU" sz="2400" dirty="0" smtClean="0"/>
              <a:t> Африки, </a:t>
            </a:r>
            <a:r>
              <a:rPr lang="ru-RU" sz="2400" dirty="0" err="1" smtClean="0"/>
              <a:t>колишніх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колоній</a:t>
            </a:r>
            <a:r>
              <a:rPr lang="ru-RU" sz="2400" dirty="0" smtClean="0"/>
              <a:t>. Є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прибічники</a:t>
            </a:r>
            <a:r>
              <a:rPr lang="ru-RU" sz="2400" dirty="0" smtClean="0"/>
              <a:t> </a:t>
            </a:r>
            <a:r>
              <a:rPr lang="ru-RU" sz="2400" dirty="0" err="1" smtClean="0"/>
              <a:t>іудаїзму</a:t>
            </a:r>
            <a:r>
              <a:rPr lang="ru-RU" sz="2400" dirty="0" smtClean="0"/>
              <a:t>, </a:t>
            </a:r>
            <a:r>
              <a:rPr lang="ru-RU" sz="2400" dirty="0" err="1" smtClean="0"/>
              <a:t>православ'я</a:t>
            </a:r>
            <a:r>
              <a:rPr lang="ru-RU" sz="2400" dirty="0" smtClean="0"/>
              <a:t>, протестантизму та </a:t>
            </a:r>
            <a:r>
              <a:rPr lang="ru-RU" sz="2400" dirty="0" err="1" smtClean="0"/>
              <a:t>англіканства</a:t>
            </a:r>
            <a:r>
              <a:rPr lang="ru-RU" sz="2400" dirty="0" smtClean="0"/>
              <a:t>.</a:t>
            </a:r>
          </a:p>
          <a:p>
            <a:pPr algn="just"/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4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7704856" cy="5256584"/>
          </a:xfrm>
        </p:spPr>
        <p:txBody>
          <a:bodyPr/>
          <a:lstStyle/>
          <a:p>
            <a:pPr algn="just"/>
            <a:r>
              <a:rPr lang="ru-RU" sz="2400" b="1" dirty="0" smtClean="0"/>
              <a:t>Абеляр </a:t>
            </a:r>
            <a:r>
              <a:rPr lang="ru-RU" sz="2400" b="1" dirty="0" err="1" smtClean="0"/>
              <a:t>П'єр</a:t>
            </a:r>
            <a:r>
              <a:rPr lang="ru-RU" sz="2400" dirty="0" smtClean="0"/>
              <a:t> (1079—1142) — </a:t>
            </a:r>
            <a:r>
              <a:rPr lang="ru-RU" sz="2400" dirty="0" err="1" smtClean="0"/>
              <a:t>французький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філософ</a:t>
            </a:r>
            <a:r>
              <a:rPr lang="ru-RU" sz="2400" dirty="0" smtClean="0"/>
              <a:t>, теолог </a:t>
            </a:r>
            <a:r>
              <a:rPr lang="ru-RU" sz="2400" dirty="0" err="1" smtClean="0"/>
              <a:t>і</a:t>
            </a:r>
            <a:r>
              <a:rPr lang="ru-RU" sz="2400" dirty="0" smtClean="0"/>
              <a:t> поет. Одним </a:t>
            </a:r>
            <a:r>
              <a:rPr lang="ru-RU" sz="2400" dirty="0" err="1" smtClean="0"/>
              <a:t>із</a:t>
            </a:r>
            <a:r>
              <a:rPr lang="ru-RU" sz="2400" dirty="0" smtClean="0"/>
              <a:t> перших </a:t>
            </a:r>
            <a:r>
              <a:rPr lang="ru-RU" sz="2400" dirty="0" err="1" smtClean="0"/>
              <a:t>прагнув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розв'язати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теологічні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питання</a:t>
            </a:r>
            <a:r>
              <a:rPr lang="ru-RU" sz="2400" dirty="0" smtClean="0"/>
              <a:t> не на </a:t>
            </a:r>
            <a:r>
              <a:rPr lang="ru-RU" sz="2400" dirty="0" err="1" smtClean="0"/>
              <a:t>основі</a:t>
            </a:r>
            <a:r>
              <a:rPr lang="ru-RU" sz="2400" dirty="0" smtClean="0"/>
              <a:t> авторитету, а на </a:t>
            </a:r>
            <a:r>
              <a:rPr lang="ru-RU" sz="2400" dirty="0" err="1" smtClean="0"/>
              <a:t>основі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розуму</a:t>
            </a:r>
            <a:r>
              <a:rPr lang="ru-RU" sz="2400" dirty="0" smtClean="0"/>
              <a:t>. </a:t>
            </a:r>
            <a:r>
              <a:rPr lang="ru-RU" sz="2400" dirty="0" err="1" smtClean="0"/>
              <a:t>Сформулював</a:t>
            </a:r>
            <a:r>
              <a:rPr lang="ru-RU" sz="2400" dirty="0" smtClean="0"/>
              <a:t> </a:t>
            </a:r>
            <a:r>
              <a:rPr lang="ru-RU" sz="2400" dirty="0" err="1" smtClean="0"/>
              <a:t>власне</a:t>
            </a:r>
            <a:r>
              <a:rPr lang="ru-RU" sz="2400" dirty="0" smtClean="0"/>
              <a:t> </a:t>
            </a:r>
            <a:r>
              <a:rPr lang="ru-RU" sz="2400" dirty="0" err="1" smtClean="0"/>
              <a:t>вчення</a:t>
            </a:r>
            <a:r>
              <a:rPr lang="ru-RU" sz="2400" dirty="0" smtClean="0"/>
              <a:t> — </a:t>
            </a:r>
            <a:r>
              <a:rPr lang="ru-RU" sz="2400" dirty="0" err="1" smtClean="0"/>
              <a:t>концептуалізм</a:t>
            </a:r>
            <a:r>
              <a:rPr lang="ru-RU" sz="2400" dirty="0" smtClean="0"/>
              <a:t>` </a:t>
            </a:r>
            <a:r>
              <a:rPr lang="ru-RU" sz="2400" dirty="0" err="1" smtClean="0"/>
              <a:t>універсали</a:t>
            </a:r>
            <a:r>
              <a:rPr lang="ru-RU" sz="2400" dirty="0" smtClean="0"/>
              <a:t> не є </a:t>
            </a:r>
            <a:r>
              <a:rPr lang="ru-RU" sz="2400" dirty="0" err="1" smtClean="0"/>
              <a:t>самостійною</a:t>
            </a:r>
            <a:r>
              <a:rPr lang="ru-RU" sz="2400" dirty="0" smtClean="0"/>
              <a:t> </a:t>
            </a:r>
            <a:r>
              <a:rPr lang="ru-RU" sz="2400" dirty="0" err="1" smtClean="0"/>
              <a:t>реальністю</a:t>
            </a:r>
            <a:r>
              <a:rPr lang="ru-RU" sz="2400" dirty="0" smtClean="0"/>
              <a:t>, реально </a:t>
            </a:r>
            <a:r>
              <a:rPr lang="ru-RU" sz="2400" dirty="0" err="1" smtClean="0"/>
              <a:t>існують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лише</a:t>
            </a:r>
            <a:r>
              <a:rPr lang="ru-RU" sz="2400" dirty="0" smtClean="0"/>
              <a:t> </a:t>
            </a:r>
            <a:r>
              <a:rPr lang="ru-RU" sz="2400" dirty="0" err="1" smtClean="0"/>
              <a:t>окремі</a:t>
            </a:r>
            <a:r>
              <a:rPr lang="ru-RU" sz="2400" dirty="0" smtClean="0"/>
              <a:t> </a:t>
            </a:r>
            <a:r>
              <a:rPr lang="ru-RU" sz="2400" dirty="0" err="1" smtClean="0"/>
              <a:t>речі</a:t>
            </a:r>
            <a:r>
              <a:rPr lang="ru-RU" sz="2400" dirty="0" smtClean="0"/>
              <a:t>; </a:t>
            </a:r>
            <a:r>
              <a:rPr lang="ru-RU" sz="2400" dirty="0" err="1" smtClean="0"/>
              <a:t>водночас</a:t>
            </a:r>
            <a:r>
              <a:rPr lang="ru-RU" sz="2400" dirty="0" smtClean="0"/>
              <a:t> </a:t>
            </a:r>
            <a:r>
              <a:rPr lang="ru-RU" sz="2400" dirty="0" err="1" smtClean="0"/>
              <a:t>універсали</a:t>
            </a:r>
            <a:r>
              <a:rPr lang="ru-RU" sz="2400" dirty="0" smtClean="0"/>
              <a:t> </a:t>
            </a:r>
            <a:r>
              <a:rPr lang="ru-RU" sz="2400" dirty="0" err="1" smtClean="0"/>
              <a:t>стають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реальністю</a:t>
            </a:r>
            <a:r>
              <a:rPr lang="ru-RU" sz="2400" dirty="0" smtClean="0"/>
              <a:t> у </a:t>
            </a:r>
            <a:r>
              <a:rPr lang="ru-RU" sz="2400" dirty="0" err="1" smtClean="0"/>
              <a:t>сфері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розуму</a:t>
            </a:r>
            <a:r>
              <a:rPr lang="ru-RU" sz="2400" dirty="0" smtClean="0"/>
              <a:t> в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 понять, </a:t>
            </a:r>
            <a:r>
              <a:rPr lang="ru-RU" sz="2400" dirty="0" err="1" smtClean="0"/>
              <a:t>що</a:t>
            </a:r>
            <a:r>
              <a:rPr lang="ru-RU" sz="2400" dirty="0" smtClean="0"/>
              <a:t> є </a:t>
            </a:r>
            <a:r>
              <a:rPr lang="ru-RU" sz="2400" dirty="0" err="1" smtClean="0"/>
              <a:t>ні</a:t>
            </a:r>
            <a:r>
              <a:rPr lang="ru-RU" sz="2400" dirty="0" smtClean="0"/>
              <a:t> </a:t>
            </a:r>
            <a:r>
              <a:rPr lang="ru-RU" sz="2400" dirty="0" err="1" smtClean="0"/>
              <a:t>чим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іншим</a:t>
            </a:r>
            <a:r>
              <a:rPr lang="ru-RU" sz="2400" dirty="0" smtClean="0"/>
              <a:t>, як результатом </a:t>
            </a:r>
            <a:r>
              <a:rPr lang="ru-RU" sz="2400" dirty="0" err="1" smtClean="0"/>
              <a:t>абстрагуючої</a:t>
            </a:r>
            <a:r>
              <a:rPr lang="ru-RU" sz="2400" dirty="0" smtClean="0"/>
              <a:t> </a:t>
            </a:r>
            <a:r>
              <a:rPr lang="ru-RU" sz="2400" dirty="0" err="1" smtClean="0"/>
              <a:t>діяльності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розуму</a:t>
            </a:r>
            <a:r>
              <a:rPr lang="ru-RU" sz="2400" dirty="0" smtClean="0"/>
              <a:t>. Автор книг “</a:t>
            </a:r>
            <a:r>
              <a:rPr lang="ru-RU" sz="2400" dirty="0" err="1" smtClean="0"/>
              <a:t>Вступ</a:t>
            </a:r>
            <a:r>
              <a:rPr lang="ru-RU" sz="2400" dirty="0" smtClean="0"/>
              <a:t> до </a:t>
            </a:r>
            <a:r>
              <a:rPr lang="ru-RU" sz="2400" dirty="0" err="1" smtClean="0"/>
              <a:t>теології</a:t>
            </a:r>
            <a:r>
              <a:rPr lang="ru-RU" sz="2400" dirty="0" smtClean="0"/>
              <a:t>”, “</a:t>
            </a:r>
            <a:r>
              <a:rPr lang="ru-RU" sz="2400" dirty="0" err="1" smtClean="0"/>
              <a:t>Теологія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найвищого</a:t>
            </a:r>
            <a:r>
              <a:rPr lang="ru-RU" sz="2400" dirty="0" smtClean="0"/>
              <a:t> блага”, “</a:t>
            </a:r>
            <a:r>
              <a:rPr lang="ru-RU" sz="2400" dirty="0" err="1" smtClean="0"/>
              <a:t>Християнська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теологія</a:t>
            </a:r>
            <a:r>
              <a:rPr lang="ru-RU" sz="2400" dirty="0" smtClean="0"/>
              <a:t>”, за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визнаний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католицькою</a:t>
            </a:r>
            <a:r>
              <a:rPr lang="ru-RU" sz="2400" dirty="0" smtClean="0"/>
              <a:t> </a:t>
            </a:r>
            <a:r>
              <a:rPr lang="ru-RU" sz="2400" dirty="0" err="1" smtClean="0"/>
              <a:t>церквою</a:t>
            </a:r>
            <a:r>
              <a:rPr lang="ru-RU" sz="2400" dirty="0" smtClean="0"/>
              <a:t> </a:t>
            </a:r>
            <a:r>
              <a:rPr lang="ru-RU" sz="2400" dirty="0" err="1" smtClean="0"/>
              <a:t>єретиком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13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Президенти Франції…</a:t>
            </a:r>
            <a:endParaRPr lang="ru-RU" b="1" dirty="0"/>
          </a:p>
        </p:txBody>
      </p:sp>
      <p:pic>
        <p:nvPicPr>
          <p:cNvPr id="6" name="Рисунок 5" descr="Снимокить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3820632" cy="413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Снимокитьбю.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72460" y="1628800"/>
            <a:ext cx="4017408" cy="415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Снимокитьбг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764704"/>
            <a:ext cx="5616624" cy="552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нимок........................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412776"/>
            <a:ext cx="7621064" cy="4039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2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Снимок 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96752"/>
            <a:ext cx="3955110" cy="3968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нимокттттт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340768"/>
            <a:ext cx="4020111" cy="3620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1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65312"/>
            <a:ext cx="8064896" cy="6192688"/>
          </a:xfrm>
        </p:spPr>
        <p:txBody>
          <a:bodyPr/>
          <a:lstStyle/>
          <a:p>
            <a:pPr algn="just"/>
            <a:r>
              <a:rPr lang="ru-RU" sz="2000" b="1" dirty="0" err="1" smtClean="0"/>
              <a:t>Законодавча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влада</a:t>
            </a:r>
            <a:r>
              <a:rPr lang="ru-RU" sz="2000" b="1" dirty="0" smtClean="0"/>
              <a:t> </a:t>
            </a:r>
            <a:r>
              <a:rPr lang="ru-RU" sz="1800" dirty="0" err="1" smtClean="0"/>
              <a:t>здійснюється</a:t>
            </a:r>
            <a:r>
              <a:rPr lang="ru-RU" sz="1800" dirty="0" smtClean="0"/>
              <a:t> парламентом, </a:t>
            </a:r>
            <a:r>
              <a:rPr lang="ru-RU" sz="1800" dirty="0" err="1" smtClean="0"/>
              <a:t>який</a:t>
            </a:r>
            <a:r>
              <a:rPr lang="ru-RU" sz="1800" dirty="0" smtClean="0"/>
              <a:t> </a:t>
            </a:r>
            <a:r>
              <a:rPr lang="ru-RU" sz="1800" dirty="0" err="1" smtClean="0"/>
              <a:t>складається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двох</a:t>
            </a:r>
            <a:r>
              <a:rPr lang="ru-RU" sz="1800" dirty="0" smtClean="0"/>
              <a:t> палат: </a:t>
            </a:r>
            <a:r>
              <a:rPr lang="ru-RU" sz="1800" dirty="0" err="1" smtClean="0"/>
              <a:t>Національної</a:t>
            </a:r>
            <a:r>
              <a:rPr lang="ru-RU" sz="1800" dirty="0" smtClean="0"/>
              <a:t> </a:t>
            </a:r>
            <a:r>
              <a:rPr lang="ru-RU" sz="1800" dirty="0" err="1" smtClean="0"/>
              <a:t>асамблеї</a:t>
            </a:r>
            <a:r>
              <a:rPr lang="ru-RU" sz="1800" dirty="0" smtClean="0"/>
              <a:t> (</a:t>
            </a:r>
            <a:r>
              <a:rPr lang="ru-RU" sz="1800" dirty="0" err="1" smtClean="0"/>
              <a:t>нижня</a:t>
            </a:r>
            <a:r>
              <a:rPr lang="ru-RU" sz="1800" dirty="0" smtClean="0"/>
              <a:t> палата) </a:t>
            </a:r>
            <a:r>
              <a:rPr lang="ru-RU" sz="1800" dirty="0" err="1" smtClean="0"/>
              <a:t>і</a:t>
            </a:r>
            <a:r>
              <a:rPr lang="ru-RU" sz="1800" dirty="0" smtClean="0"/>
              <a:t> Сенату (</a:t>
            </a:r>
            <a:r>
              <a:rPr lang="ru-RU" sz="1800" dirty="0" err="1" smtClean="0"/>
              <a:t>верхня</a:t>
            </a:r>
            <a:r>
              <a:rPr lang="ru-RU" sz="1800" dirty="0" smtClean="0"/>
              <a:t> палата).</a:t>
            </a:r>
          </a:p>
          <a:p>
            <a:pPr algn="just"/>
            <a:r>
              <a:rPr lang="ru-RU" sz="1800" dirty="0" err="1" smtClean="0"/>
              <a:t>Депутати</a:t>
            </a:r>
            <a:r>
              <a:rPr lang="ru-RU" sz="1800" dirty="0" smtClean="0"/>
              <a:t> </a:t>
            </a:r>
            <a:r>
              <a:rPr lang="ru-RU" sz="1800" dirty="0" err="1" smtClean="0"/>
              <a:t>Національної</a:t>
            </a:r>
            <a:r>
              <a:rPr lang="ru-RU" sz="1800" dirty="0" smtClean="0"/>
              <a:t> </a:t>
            </a:r>
            <a:r>
              <a:rPr lang="ru-RU" sz="1800" dirty="0" err="1" smtClean="0"/>
              <a:t>Асамблеї</a:t>
            </a:r>
            <a:r>
              <a:rPr lang="ru-RU" sz="1800" dirty="0" smtClean="0"/>
              <a:t> </a:t>
            </a:r>
            <a:r>
              <a:rPr lang="ru-RU" sz="1800" dirty="0" err="1" smtClean="0"/>
              <a:t>обираються</a:t>
            </a:r>
            <a:r>
              <a:rPr lang="ru-RU" sz="1800" dirty="0" smtClean="0"/>
              <a:t> за мажоритарною системою у 2 тури </a:t>
            </a:r>
            <a:r>
              <a:rPr lang="ru-RU" sz="1800" dirty="0" err="1" smtClean="0"/>
              <a:t>строком</a:t>
            </a:r>
            <a:r>
              <a:rPr lang="ru-RU" sz="1800" dirty="0" smtClean="0"/>
              <a:t> на 5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. </a:t>
            </a:r>
            <a:r>
              <a:rPr lang="ru-RU" sz="1800" dirty="0" err="1" smtClean="0"/>
              <a:t>Національна</a:t>
            </a:r>
            <a:r>
              <a:rPr lang="ru-RU" sz="1800" dirty="0" smtClean="0"/>
              <a:t> </a:t>
            </a:r>
            <a:r>
              <a:rPr lang="ru-RU" sz="1800" dirty="0" err="1" smtClean="0"/>
              <a:t>Асамблея</a:t>
            </a:r>
            <a:r>
              <a:rPr lang="ru-RU" sz="1800" dirty="0" smtClean="0"/>
              <a:t> </a:t>
            </a:r>
            <a:r>
              <a:rPr lang="ru-RU" sz="1800" dirty="0" err="1" smtClean="0"/>
              <a:t>складається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577 </a:t>
            </a:r>
            <a:r>
              <a:rPr lang="ru-RU" sz="1800" dirty="0" err="1" smtClean="0"/>
              <a:t>членів</a:t>
            </a:r>
            <a:r>
              <a:rPr lang="ru-RU" sz="1800" dirty="0" smtClean="0"/>
              <a:t>: 555 </a:t>
            </a:r>
            <a:r>
              <a:rPr lang="ru-RU" sz="1800" dirty="0" err="1" smtClean="0"/>
              <a:t>членів</a:t>
            </a:r>
            <a:r>
              <a:rPr lang="ru-RU" sz="1800" dirty="0" smtClean="0"/>
              <a:t> </a:t>
            </a:r>
            <a:r>
              <a:rPr lang="ru-RU" sz="1800" dirty="0" err="1" smtClean="0"/>
              <a:t>обираються</a:t>
            </a:r>
            <a:r>
              <a:rPr lang="ru-RU" sz="1800" dirty="0" smtClean="0"/>
              <a:t> шляхом прямого, </a:t>
            </a:r>
            <a:r>
              <a:rPr lang="ru-RU" sz="1800" dirty="0" err="1" smtClean="0"/>
              <a:t>загального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таємного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голосування</a:t>
            </a:r>
            <a:r>
              <a:rPr lang="ru-RU" sz="1800" dirty="0" smtClean="0"/>
              <a:t> за мажоритарною системою в 555 </a:t>
            </a:r>
            <a:r>
              <a:rPr lang="ru-RU" sz="1800" dirty="0" err="1" smtClean="0"/>
              <a:t>одномандатних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виборчих</a:t>
            </a:r>
            <a:r>
              <a:rPr lang="ru-RU" sz="1800" dirty="0" smtClean="0"/>
              <a:t> округах у </a:t>
            </a:r>
            <a:r>
              <a:rPr lang="ru-RU" sz="1800" dirty="0" err="1" smtClean="0"/>
              <a:t>метрополії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22 члени — в </a:t>
            </a:r>
            <a:r>
              <a:rPr lang="ru-RU" sz="1800" dirty="0" err="1" smtClean="0"/>
              <a:t>заморських</a:t>
            </a:r>
            <a:r>
              <a:rPr lang="ru-RU" sz="1800" dirty="0" smtClean="0"/>
              <a:t> департаментах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територіях</a:t>
            </a:r>
            <a:r>
              <a:rPr lang="ru-RU" sz="1800" dirty="0" smtClean="0"/>
              <a:t>. Голова </a:t>
            </a:r>
            <a:r>
              <a:rPr lang="ru-RU" sz="1800" dirty="0" err="1" smtClean="0"/>
              <a:t>Національної</a:t>
            </a:r>
            <a:r>
              <a:rPr lang="ru-RU" sz="1800" dirty="0" smtClean="0"/>
              <a:t> </a:t>
            </a:r>
            <a:r>
              <a:rPr lang="ru-RU" sz="1800" dirty="0" err="1" smtClean="0"/>
              <a:t>Асамблеї</a:t>
            </a:r>
            <a:r>
              <a:rPr lang="ru-RU" sz="1800" dirty="0" smtClean="0"/>
              <a:t> — Бернар </a:t>
            </a:r>
            <a:r>
              <a:rPr lang="ru-RU" sz="1800" dirty="0" err="1" smtClean="0"/>
              <a:t>Аккуфйє</a:t>
            </a:r>
            <a:r>
              <a:rPr lang="ru-RU" sz="1800" dirty="0" smtClean="0"/>
              <a:t> (СПНР), </a:t>
            </a:r>
            <a:r>
              <a:rPr lang="ru-RU" sz="1800" dirty="0" err="1" smtClean="0"/>
              <a:t>обраний</a:t>
            </a:r>
            <a:r>
              <a:rPr lang="ru-RU" sz="1800" dirty="0" smtClean="0"/>
              <a:t> 26 </a:t>
            </a:r>
            <a:r>
              <a:rPr lang="ru-RU" sz="1800" dirty="0" err="1" smtClean="0"/>
              <a:t>червня</a:t>
            </a:r>
            <a:r>
              <a:rPr lang="ru-RU" sz="1800" dirty="0" smtClean="0"/>
              <a:t> 2007 року.</a:t>
            </a:r>
          </a:p>
          <a:p>
            <a:pPr algn="just"/>
            <a:r>
              <a:rPr lang="ru-RU" sz="1800" dirty="0" smtClean="0"/>
              <a:t>Сенат </a:t>
            </a:r>
            <a:r>
              <a:rPr lang="ru-RU" sz="1800" dirty="0" err="1" smtClean="0"/>
              <a:t>обирається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колегією</a:t>
            </a:r>
            <a:r>
              <a:rPr lang="ru-RU" sz="1800" dirty="0" smtClean="0"/>
              <a:t> </a:t>
            </a:r>
            <a:r>
              <a:rPr lang="ru-RU" sz="1800" dirty="0" err="1" smtClean="0"/>
              <a:t>виборщиків</a:t>
            </a:r>
            <a:r>
              <a:rPr lang="ru-RU" sz="1800" dirty="0" smtClean="0"/>
              <a:t>, яка </a:t>
            </a:r>
            <a:r>
              <a:rPr lang="ru-RU" sz="1800" dirty="0" err="1" smtClean="0"/>
              <a:t>складається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депутатів</a:t>
            </a:r>
            <a:r>
              <a:rPr lang="ru-RU" sz="1800" dirty="0" smtClean="0"/>
              <a:t> </a:t>
            </a:r>
            <a:r>
              <a:rPr lang="ru-RU" sz="1800" dirty="0" err="1" smtClean="0"/>
              <a:t>обласних</a:t>
            </a:r>
            <a:r>
              <a:rPr lang="ru-RU" sz="1800" dirty="0" smtClean="0"/>
              <a:t>, </a:t>
            </a:r>
            <a:r>
              <a:rPr lang="ru-RU" sz="1800" dirty="0" err="1" smtClean="0"/>
              <a:t>генеральних</a:t>
            </a:r>
            <a:r>
              <a:rPr lang="ru-RU" sz="1800" dirty="0" smtClean="0"/>
              <a:t>, </a:t>
            </a:r>
            <a:r>
              <a:rPr lang="ru-RU" sz="1800" dirty="0" err="1" smtClean="0"/>
              <a:t>муніципальних</a:t>
            </a:r>
            <a:r>
              <a:rPr lang="ru-RU" sz="1800" dirty="0" smtClean="0"/>
              <a:t> рад, </a:t>
            </a:r>
            <a:r>
              <a:rPr lang="ru-RU" sz="1800" dirty="0" err="1" smtClean="0"/>
              <a:t>строком</a:t>
            </a:r>
            <a:r>
              <a:rPr lang="ru-RU" sz="1800" dirty="0" smtClean="0"/>
              <a:t> на 6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поновленням</a:t>
            </a:r>
            <a:r>
              <a:rPr lang="ru-RU" sz="1800" dirty="0" smtClean="0"/>
              <a:t> </a:t>
            </a:r>
            <a:r>
              <a:rPr lang="ru-RU" sz="1800" dirty="0" err="1" smtClean="0"/>
              <a:t>кожні</a:t>
            </a:r>
            <a:r>
              <a:rPr lang="ru-RU" sz="1800" dirty="0" smtClean="0"/>
              <a:t> 3 роки наполовину. </a:t>
            </a:r>
            <a:r>
              <a:rPr lang="ru-RU" sz="1800" dirty="0" err="1" smtClean="0"/>
              <a:t>Вибори</a:t>
            </a:r>
            <a:r>
              <a:rPr lang="ru-RU" sz="1800" dirty="0" smtClean="0"/>
              <a:t> </a:t>
            </a:r>
            <a:r>
              <a:rPr lang="ru-RU" sz="1800" dirty="0" err="1" smtClean="0"/>
              <a:t>проходять</a:t>
            </a:r>
            <a:r>
              <a:rPr lang="ru-RU" sz="1800" dirty="0" smtClean="0"/>
              <a:t> за </a:t>
            </a:r>
            <a:r>
              <a:rPr lang="ru-RU" sz="1800" dirty="0" err="1" smtClean="0"/>
              <a:t>пропорційною</a:t>
            </a:r>
            <a:r>
              <a:rPr lang="ru-RU" sz="1800" dirty="0" smtClean="0"/>
              <a:t> системою в департаментах, де </a:t>
            </a:r>
            <a:r>
              <a:rPr lang="ru-RU" sz="1800" dirty="0" err="1" smtClean="0"/>
              <a:t>обираються</a:t>
            </a:r>
            <a:r>
              <a:rPr lang="ru-RU" sz="1800" dirty="0" smtClean="0"/>
              <a:t> по 4 </a:t>
            </a:r>
            <a:r>
              <a:rPr lang="ru-RU" sz="1800" dirty="0" err="1" smtClean="0"/>
              <a:t>сенатори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більше</a:t>
            </a:r>
            <a:r>
              <a:rPr lang="ru-RU" sz="1800" dirty="0" smtClean="0"/>
              <a:t> за мажоритарною системою в департаментах, де </a:t>
            </a:r>
            <a:r>
              <a:rPr lang="ru-RU" sz="1800" dirty="0" err="1" smtClean="0"/>
              <a:t>обираються</a:t>
            </a:r>
            <a:r>
              <a:rPr lang="ru-RU" sz="1800" dirty="0" smtClean="0"/>
              <a:t> по 3 </a:t>
            </a:r>
            <a:r>
              <a:rPr lang="ru-RU" sz="1800" dirty="0" err="1" smtClean="0"/>
              <a:t>сенатори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менше</a:t>
            </a:r>
            <a:r>
              <a:rPr lang="ru-RU" sz="1800" dirty="0" smtClean="0"/>
              <a:t>. Сенатором </a:t>
            </a:r>
            <a:r>
              <a:rPr lang="ru-RU" sz="1800" dirty="0" err="1" smtClean="0"/>
              <a:t>може</a:t>
            </a:r>
            <a:r>
              <a:rPr lang="ru-RU" sz="1800" dirty="0" smtClean="0"/>
              <a:t> бути </a:t>
            </a:r>
            <a:r>
              <a:rPr lang="ru-RU" sz="1800" dirty="0" err="1" smtClean="0"/>
              <a:t>обраний</a:t>
            </a:r>
            <a:r>
              <a:rPr lang="ru-RU" sz="1800" dirty="0" smtClean="0"/>
              <a:t> </a:t>
            </a:r>
            <a:r>
              <a:rPr lang="ru-RU" sz="1800" dirty="0" err="1" smtClean="0"/>
              <a:t>громадянин</a:t>
            </a:r>
            <a:r>
              <a:rPr lang="ru-RU" sz="1800" dirty="0" smtClean="0"/>
              <a:t> </a:t>
            </a:r>
            <a:r>
              <a:rPr lang="ru-RU" sz="1800" dirty="0" err="1" smtClean="0"/>
              <a:t>віком</a:t>
            </a:r>
            <a:r>
              <a:rPr lang="ru-RU" sz="1800" dirty="0" smtClean="0"/>
              <a:t>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30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. Число </a:t>
            </a:r>
            <a:r>
              <a:rPr lang="ru-RU" sz="1800" dirty="0" err="1" smtClean="0"/>
              <a:t>сенаторів</a:t>
            </a:r>
            <a:r>
              <a:rPr lang="ru-RU" sz="1800" dirty="0" smtClean="0"/>
              <a:t> становить 346 </a:t>
            </a:r>
            <a:r>
              <a:rPr lang="ru-RU" sz="1800" dirty="0" err="1" smtClean="0"/>
              <a:t>чоловік</a:t>
            </a:r>
            <a:r>
              <a:rPr lang="ru-RU" sz="1800" dirty="0" smtClean="0"/>
              <a:t>. </a:t>
            </a:r>
            <a:r>
              <a:rPr lang="ru-RU" sz="1800" dirty="0" err="1" smtClean="0"/>
              <a:t>Сенатори</a:t>
            </a:r>
            <a:r>
              <a:rPr lang="ru-RU" sz="1800" dirty="0" smtClean="0"/>
              <a:t>, </a:t>
            </a:r>
            <a:r>
              <a:rPr lang="ru-RU" sz="1800" dirty="0" err="1" smtClean="0"/>
              <a:t>обрані</a:t>
            </a:r>
            <a:r>
              <a:rPr lang="ru-RU" sz="1800" dirty="0" smtClean="0"/>
              <a:t> в 1998 </a:t>
            </a:r>
            <a:r>
              <a:rPr lang="ru-RU" sz="1800" dirty="0" err="1" smtClean="0"/>
              <a:t>році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2001 </a:t>
            </a:r>
            <a:r>
              <a:rPr lang="ru-RU" sz="1800" dirty="0" err="1" smtClean="0"/>
              <a:t>році</a:t>
            </a:r>
            <a:r>
              <a:rPr lang="ru-RU" sz="1800" dirty="0" smtClean="0"/>
              <a:t> </a:t>
            </a:r>
            <a:r>
              <a:rPr lang="ru-RU" sz="1800" dirty="0" err="1" smtClean="0"/>
              <a:t>строком</a:t>
            </a:r>
            <a:r>
              <a:rPr lang="ru-RU" sz="1800" dirty="0" smtClean="0"/>
              <a:t> на 9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, </a:t>
            </a:r>
            <a:r>
              <a:rPr lang="ru-RU" sz="1800" dirty="0" err="1" smtClean="0"/>
              <a:t>завершують</a:t>
            </a:r>
            <a:r>
              <a:rPr lang="ru-RU" sz="1800" dirty="0" smtClean="0"/>
              <a:t> </a:t>
            </a:r>
            <a:r>
              <a:rPr lang="ru-RU" sz="1800" dirty="0" err="1" smtClean="0"/>
              <a:t>свої</a:t>
            </a:r>
            <a:r>
              <a:rPr lang="ru-RU" sz="1800" dirty="0" smtClean="0"/>
              <a:t> </a:t>
            </a:r>
            <a:r>
              <a:rPr lang="ru-RU" sz="1800" dirty="0" err="1" smtClean="0"/>
              <a:t>повноваження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відповідно</a:t>
            </a:r>
            <a:r>
              <a:rPr lang="ru-RU" sz="1800" dirty="0" smtClean="0"/>
              <a:t> в 2007 </a:t>
            </a:r>
            <a:r>
              <a:rPr lang="ru-RU" sz="1800" dirty="0" err="1" smtClean="0"/>
              <a:t>році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2010 </a:t>
            </a:r>
            <a:r>
              <a:rPr lang="ru-RU" sz="1800" dirty="0" err="1" smtClean="0"/>
              <a:t>році</a:t>
            </a:r>
            <a:r>
              <a:rPr lang="ru-RU" sz="1800" dirty="0" smtClean="0"/>
              <a:t>. Голова Сенату — </a:t>
            </a:r>
            <a:r>
              <a:rPr lang="ru-RU" sz="1800" dirty="0" err="1" smtClean="0"/>
              <a:t>Жерар</a:t>
            </a:r>
            <a:r>
              <a:rPr lang="ru-RU" sz="1800" dirty="0" smtClean="0"/>
              <a:t> </a:t>
            </a:r>
            <a:r>
              <a:rPr lang="ru-RU" sz="1800" dirty="0" err="1" smtClean="0"/>
              <a:t>Ларше</a:t>
            </a:r>
            <a:r>
              <a:rPr lang="ru-RU" sz="1800" dirty="0" smtClean="0"/>
              <a:t> (СПНР), </a:t>
            </a:r>
            <a:r>
              <a:rPr lang="ru-RU" sz="1800" dirty="0" err="1" smtClean="0"/>
              <a:t>обраний</a:t>
            </a:r>
            <a:r>
              <a:rPr lang="ru-RU" sz="1800" dirty="0" smtClean="0"/>
              <a:t> 1 </a:t>
            </a:r>
            <a:r>
              <a:rPr lang="ru-RU" sz="1800" dirty="0" err="1" smtClean="0"/>
              <a:t>жовтня</a:t>
            </a:r>
            <a:r>
              <a:rPr lang="ru-RU" sz="1800" dirty="0" smtClean="0"/>
              <a:t> 2008 року.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2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7992888" cy="5616624"/>
          </a:xfrm>
        </p:spPr>
        <p:txBody>
          <a:bodyPr/>
          <a:lstStyle/>
          <a:p>
            <a:pPr algn="just"/>
            <a:r>
              <a:rPr lang="ru-RU" sz="2000" dirty="0" err="1" smtClean="0"/>
              <a:t>Згідно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Конституцією</a:t>
            </a:r>
            <a:r>
              <a:rPr lang="ru-RU" sz="2000" dirty="0" smtClean="0"/>
              <a:t> 1958 року створено </a:t>
            </a:r>
            <a:r>
              <a:rPr lang="ru-RU" sz="2000" dirty="0" err="1" smtClean="0"/>
              <a:t>Конституційну</a:t>
            </a:r>
            <a:r>
              <a:rPr lang="ru-RU" sz="2000" dirty="0" smtClean="0"/>
              <a:t> раду — </a:t>
            </a:r>
            <a:r>
              <a:rPr lang="ru-RU" sz="2000" dirty="0" err="1" smtClean="0"/>
              <a:t>вищий</a:t>
            </a:r>
            <a:r>
              <a:rPr lang="ru-RU" sz="2000" dirty="0" smtClean="0"/>
              <a:t> орган,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здійснює</a:t>
            </a:r>
            <a:r>
              <a:rPr lang="ru-RU" sz="2000" dirty="0" smtClean="0"/>
              <a:t> контроль над </a:t>
            </a:r>
            <a:r>
              <a:rPr lang="ru-RU" sz="2000" dirty="0" err="1" smtClean="0"/>
              <a:t>дотриманням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Конституції</a:t>
            </a:r>
            <a:r>
              <a:rPr lang="ru-RU" sz="2000" dirty="0" smtClean="0"/>
              <a:t>. До ради </a:t>
            </a:r>
            <a:r>
              <a:rPr lang="ru-RU" sz="2000" dirty="0" err="1" smtClean="0"/>
              <a:t>входять</a:t>
            </a:r>
            <a:r>
              <a:rPr lang="ru-RU" sz="2000" dirty="0" smtClean="0"/>
              <a:t> 9 </a:t>
            </a:r>
            <a:r>
              <a:rPr lang="ru-RU" sz="2000" dirty="0" err="1" smtClean="0"/>
              <a:t>членів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призначаються</a:t>
            </a:r>
            <a:r>
              <a:rPr lang="ru-RU" sz="2000" dirty="0" smtClean="0"/>
              <a:t> на 9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 (</a:t>
            </a:r>
            <a:r>
              <a:rPr lang="ru-RU" sz="2000" dirty="0" err="1" smtClean="0"/>
              <a:t>їхній</a:t>
            </a:r>
            <a:r>
              <a:rPr lang="ru-RU" sz="2000" dirty="0" smtClean="0"/>
              <a:t> мандат не </a:t>
            </a:r>
            <a:r>
              <a:rPr lang="ru-RU" sz="2000" dirty="0" err="1" smtClean="0"/>
              <a:t>відновлюється</a:t>
            </a:r>
            <a:r>
              <a:rPr lang="ru-RU" sz="2000" dirty="0" smtClean="0"/>
              <a:t>),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всі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колишні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президенти</a:t>
            </a:r>
            <a:r>
              <a:rPr lang="ru-RU" sz="2000" dirty="0" smtClean="0"/>
              <a:t> </a:t>
            </a:r>
            <a:r>
              <a:rPr lang="ru-RU" sz="2000" dirty="0" err="1" smtClean="0"/>
              <a:t>республіки</a:t>
            </a:r>
            <a:r>
              <a:rPr lang="ru-RU" sz="2000" dirty="0" smtClean="0"/>
              <a:t> </a:t>
            </a:r>
            <a:r>
              <a:rPr lang="ru-RU" sz="2000" dirty="0" err="1" smtClean="0"/>
              <a:t>довічно</a:t>
            </a:r>
            <a:r>
              <a:rPr lang="ru-RU" sz="2000" dirty="0" smtClean="0"/>
              <a:t>. </a:t>
            </a:r>
            <a:r>
              <a:rPr lang="ru-RU" sz="2000" dirty="0" err="1" smtClean="0"/>
              <a:t>Конституційна</a:t>
            </a:r>
            <a:r>
              <a:rPr lang="ru-RU" sz="2000" dirty="0" smtClean="0"/>
              <a:t> рада </a:t>
            </a:r>
            <a:r>
              <a:rPr lang="ru-RU" sz="2000" dirty="0" err="1" smtClean="0"/>
              <a:t>оновлюється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третину</a:t>
            </a:r>
            <a:r>
              <a:rPr lang="ru-RU" sz="2000" dirty="0" smtClean="0"/>
              <a:t> </a:t>
            </a:r>
            <a:r>
              <a:rPr lang="ru-RU" sz="2000" dirty="0" err="1" smtClean="0"/>
              <a:t>кожні</a:t>
            </a:r>
            <a:r>
              <a:rPr lang="ru-RU" sz="2000" dirty="0" smtClean="0"/>
              <a:t> З роки. </a:t>
            </a:r>
            <a:r>
              <a:rPr lang="ru-RU" sz="2000" dirty="0" err="1" smtClean="0"/>
              <a:t>Троє</a:t>
            </a:r>
            <a:r>
              <a:rPr lang="ru-RU" sz="2000" dirty="0" smtClean="0"/>
              <a:t> </a:t>
            </a:r>
            <a:r>
              <a:rPr lang="ru-RU" sz="2000" dirty="0" err="1" smtClean="0"/>
              <a:t>членів</a:t>
            </a:r>
            <a:r>
              <a:rPr lang="ru-RU" sz="2000" dirty="0" smtClean="0"/>
              <a:t> ради </a:t>
            </a:r>
            <a:r>
              <a:rPr lang="ru-RU" sz="2000" dirty="0" err="1" smtClean="0"/>
              <a:t>призначаються</a:t>
            </a:r>
            <a:r>
              <a:rPr lang="ru-RU" sz="2000" dirty="0" smtClean="0"/>
              <a:t> президентом, </a:t>
            </a:r>
            <a:r>
              <a:rPr lang="ru-RU" sz="2000" dirty="0" err="1" smtClean="0"/>
              <a:t>троє</a:t>
            </a:r>
            <a:r>
              <a:rPr lang="ru-RU" sz="2000" dirty="0" smtClean="0"/>
              <a:t> — головою </a:t>
            </a:r>
            <a:r>
              <a:rPr lang="ru-RU" sz="2000" dirty="0" err="1" smtClean="0"/>
              <a:t>Національних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зборів</a:t>
            </a:r>
            <a:r>
              <a:rPr lang="ru-RU" sz="2000" dirty="0" smtClean="0"/>
              <a:t>. Голова </a:t>
            </a:r>
            <a:r>
              <a:rPr lang="ru-RU" sz="2000" dirty="0" err="1" smtClean="0"/>
              <a:t>Конституційної</a:t>
            </a:r>
            <a:r>
              <a:rPr lang="ru-RU" sz="2000" dirty="0" smtClean="0"/>
              <a:t> ради </a:t>
            </a:r>
            <a:r>
              <a:rPr lang="ru-RU" sz="2000" dirty="0" err="1" smtClean="0"/>
              <a:t>призначається</a:t>
            </a:r>
            <a:r>
              <a:rPr lang="ru-RU" sz="2000" dirty="0" smtClean="0"/>
              <a:t> президентом </a:t>
            </a:r>
            <a:r>
              <a:rPr lang="ru-RU" sz="2000" dirty="0" err="1" smtClean="0"/>
              <a:t>з</a:t>
            </a:r>
            <a:r>
              <a:rPr lang="ru-RU" sz="2000" dirty="0" smtClean="0"/>
              <a:t> числа </a:t>
            </a:r>
            <a:r>
              <a:rPr lang="ru-RU" sz="2000" dirty="0" err="1" smtClean="0"/>
              <a:t>членів</a:t>
            </a:r>
            <a:r>
              <a:rPr lang="ru-RU" sz="2000" dirty="0" smtClean="0"/>
              <a:t> ради </a:t>
            </a:r>
            <a:r>
              <a:rPr lang="ru-RU" sz="2000" dirty="0" err="1" smtClean="0"/>
              <a:t>і</a:t>
            </a:r>
            <a:r>
              <a:rPr lang="ru-RU" sz="2000" dirty="0" smtClean="0"/>
              <a:t> формально </a:t>
            </a:r>
            <a:r>
              <a:rPr lang="ru-RU" sz="2000" dirty="0" err="1" smtClean="0"/>
              <a:t>є</a:t>
            </a:r>
            <a:r>
              <a:rPr lang="ru-RU" sz="2000" dirty="0" smtClean="0"/>
              <a:t> восьмою особою в </a:t>
            </a:r>
            <a:r>
              <a:rPr lang="ru-RU" sz="2000" dirty="0" err="1" smtClean="0"/>
              <a:t>державній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ієрархії</a:t>
            </a:r>
            <a:r>
              <a:rPr lang="ru-RU" sz="2000" dirty="0" smtClean="0"/>
              <a:t>. </a:t>
            </a:r>
            <a:r>
              <a:rPr lang="ru-RU" sz="2000" dirty="0" err="1" smtClean="0"/>
              <a:t>Конституційна</a:t>
            </a:r>
            <a:r>
              <a:rPr lang="ru-RU" sz="2000" dirty="0" smtClean="0"/>
              <a:t> рада </a:t>
            </a:r>
            <a:r>
              <a:rPr lang="ru-RU" sz="2000" dirty="0" err="1" smtClean="0"/>
              <a:t>здійснює</a:t>
            </a:r>
            <a:r>
              <a:rPr lang="ru-RU" sz="2000" dirty="0" smtClean="0"/>
              <a:t> контроль за </a:t>
            </a:r>
            <a:r>
              <a:rPr lang="ru-RU" sz="2000" dirty="0" err="1" smtClean="0"/>
              <a:t>виборами</a:t>
            </a:r>
            <a:r>
              <a:rPr lang="ru-RU" sz="2000" dirty="0" smtClean="0"/>
              <a:t> президента, </a:t>
            </a:r>
            <a:r>
              <a:rPr lang="ru-RU" sz="2000" dirty="0" err="1" smtClean="0"/>
              <a:t>депутатів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сенаторів</a:t>
            </a:r>
            <a:r>
              <a:rPr lang="ru-RU" sz="2000" dirty="0" smtClean="0"/>
              <a:t>, </a:t>
            </a:r>
            <a:r>
              <a:rPr lang="ru-RU" sz="2000" dirty="0" err="1" smtClean="0"/>
              <a:t>стежить</a:t>
            </a:r>
            <a:r>
              <a:rPr lang="ru-RU" sz="2000" dirty="0" smtClean="0"/>
              <a:t> за </a:t>
            </a:r>
            <a:r>
              <a:rPr lang="ru-RU" sz="2000" dirty="0" err="1" smtClean="0"/>
              <a:t>правильністю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проведення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референдумів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оголошує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</a:t>
            </a:r>
            <a:r>
              <a:rPr lang="ru-RU" sz="2000" dirty="0" err="1" smtClean="0"/>
              <a:t>результати</a:t>
            </a:r>
            <a:r>
              <a:rPr lang="ru-RU" sz="2000" dirty="0" smtClean="0"/>
              <a:t>. </a:t>
            </a:r>
            <a:r>
              <a:rPr lang="ru-RU" sz="2000" dirty="0" err="1" smtClean="0"/>
              <a:t>Запити</a:t>
            </a:r>
            <a:r>
              <a:rPr lang="ru-RU" sz="2000" dirty="0" smtClean="0"/>
              <a:t> до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органу 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надсилати</a:t>
            </a:r>
            <a:r>
              <a:rPr lang="ru-RU" sz="2000" dirty="0" smtClean="0"/>
              <a:t> президент, </a:t>
            </a:r>
            <a:r>
              <a:rPr lang="ru-RU" sz="2000" dirty="0" err="1" smtClean="0"/>
              <a:t>прем'єр-міністр</a:t>
            </a:r>
            <a:r>
              <a:rPr lang="ru-RU" sz="2000" dirty="0" smtClean="0"/>
              <a:t>, </a:t>
            </a:r>
            <a:r>
              <a:rPr lang="ru-RU" sz="2000" dirty="0" err="1" smtClean="0"/>
              <a:t>голови</a:t>
            </a:r>
            <a:r>
              <a:rPr lang="ru-RU" sz="2000" dirty="0" smtClean="0"/>
              <a:t> </a:t>
            </a:r>
            <a:r>
              <a:rPr lang="ru-RU" sz="2000" dirty="0" err="1" smtClean="0"/>
              <a:t>обох</a:t>
            </a:r>
            <a:r>
              <a:rPr lang="ru-RU" sz="2000" dirty="0" smtClean="0"/>
              <a:t> палат парламенту,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група</a:t>
            </a:r>
            <a:r>
              <a:rPr lang="ru-RU" sz="2000" dirty="0" smtClean="0"/>
              <a:t> </a:t>
            </a:r>
            <a:r>
              <a:rPr lang="ru-RU" sz="2000" dirty="0" err="1" smtClean="0"/>
              <a:t>депутатів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сенаторів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налічує</a:t>
            </a:r>
            <a:r>
              <a:rPr lang="ru-RU" sz="2000" dirty="0" smtClean="0"/>
              <a:t> не </a:t>
            </a:r>
            <a:r>
              <a:rPr lang="ru-RU" sz="2000" dirty="0" err="1" smtClean="0"/>
              <a:t>менше</a:t>
            </a:r>
            <a:r>
              <a:rPr lang="ru-RU" sz="2000" dirty="0" smtClean="0"/>
              <a:t> 60 </a:t>
            </a:r>
            <a:r>
              <a:rPr lang="ru-RU" sz="2000" dirty="0" err="1" smtClean="0"/>
              <a:t>осіб</a:t>
            </a:r>
            <a:r>
              <a:rPr lang="ru-RU" sz="2000" dirty="0" smtClean="0"/>
              <a:t>. </a:t>
            </a:r>
            <a:r>
              <a:rPr lang="ru-RU" sz="2000" dirty="0" err="1" smtClean="0"/>
              <a:t>Рішення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Конституційної</a:t>
            </a:r>
            <a:r>
              <a:rPr lang="ru-RU" sz="2000" dirty="0" smtClean="0"/>
              <a:t> ради </a:t>
            </a:r>
            <a:r>
              <a:rPr lang="ru-RU" sz="2000" dirty="0" err="1" smtClean="0"/>
              <a:t>оскарженню</a:t>
            </a:r>
            <a:r>
              <a:rPr lang="ru-RU" sz="2000" dirty="0" smtClean="0"/>
              <a:t> не </a:t>
            </a:r>
            <a:r>
              <a:rPr lang="ru-RU" sz="2000" dirty="0" err="1" smtClean="0"/>
              <a:t>підлягають</a:t>
            </a:r>
            <a:r>
              <a:rPr lang="ru-RU" sz="2000" dirty="0" smtClean="0"/>
              <a:t>. Вони </a:t>
            </a:r>
            <a:r>
              <a:rPr lang="ru-RU" sz="2000" dirty="0" err="1" smtClean="0"/>
              <a:t>обов'язкові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всіх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органів</a:t>
            </a:r>
            <a:r>
              <a:rPr lang="ru-RU" sz="2000" dirty="0" smtClean="0"/>
              <a:t> </a:t>
            </a:r>
            <a:r>
              <a:rPr lang="ru-RU" sz="2000" dirty="0" err="1" smtClean="0"/>
              <a:t>державної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влади</a:t>
            </a:r>
            <a:r>
              <a:rPr lang="ru-RU" sz="2000" dirty="0" smtClean="0"/>
              <a:t>, </a:t>
            </a:r>
            <a:r>
              <a:rPr lang="ru-RU" sz="2000" dirty="0" err="1" smtClean="0"/>
              <a:t>адміністративних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судових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органів</a:t>
            </a:r>
            <a:r>
              <a:rPr lang="ru-RU" sz="2000" dirty="0" smtClean="0"/>
              <a:t>. Голова </a:t>
            </a:r>
            <a:r>
              <a:rPr lang="ru-RU" sz="2000" dirty="0" err="1" smtClean="0"/>
              <a:t>Конституційної</a:t>
            </a:r>
            <a:r>
              <a:rPr lang="ru-RU" sz="2000" dirty="0" smtClean="0"/>
              <a:t> ради </a:t>
            </a:r>
            <a:r>
              <a:rPr lang="ru-RU" sz="2000" dirty="0" err="1" smtClean="0"/>
              <a:t>Жан-Луі</a:t>
            </a:r>
            <a:r>
              <a:rPr lang="ru-RU" sz="2000" dirty="0" smtClean="0"/>
              <a:t> </a:t>
            </a:r>
            <a:r>
              <a:rPr lang="ru-RU" sz="2000" dirty="0" err="1" smtClean="0"/>
              <a:t>Дебре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/>
          </a:p>
        </p:txBody>
      </p:sp>
    </p:spTree>
    <p:custDataLst>
      <p:tags r:id="rId1"/>
    </p:custDataLst>
  </p:cSld>
  <p:clrMapOvr>
    <a:masterClrMapping/>
  </p:clrMapOvr>
  <p:transition advTm="6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/>
          <a:lstStyle/>
          <a:p>
            <a:r>
              <a:rPr lang="uk-UA" b="1" dirty="0" smtClean="0"/>
              <a:t> Найвидатніші місця Франції…</a:t>
            </a:r>
            <a:endParaRPr lang="ru-RU" b="1" dirty="0"/>
          </a:p>
        </p:txBody>
      </p:sp>
      <p:pic>
        <p:nvPicPr>
          <p:cNvPr id="4" name="Рисунок 3" descr="0c29e7c5e77b56758d5245d54bf16ec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852936"/>
            <a:ext cx="4572000" cy="3432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640x4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4482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3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427984" y="260648"/>
            <a:ext cx="4053136" cy="6309320"/>
          </a:xfrm>
        </p:spPr>
        <p:txBody>
          <a:bodyPr/>
          <a:lstStyle/>
          <a:p>
            <a:pPr algn="just"/>
            <a:r>
              <a:rPr lang="ru-RU" sz="2000" dirty="0" err="1" smtClean="0"/>
              <a:t>Ейфелева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вежа-візитна</a:t>
            </a:r>
            <a:r>
              <a:rPr lang="ru-RU" sz="2000" dirty="0" smtClean="0"/>
              <a:t> </a:t>
            </a:r>
            <a:r>
              <a:rPr lang="ru-RU" sz="2000" dirty="0" err="1" smtClean="0"/>
              <a:t>картка</a:t>
            </a:r>
            <a:r>
              <a:rPr lang="ru-RU" sz="2000" dirty="0" smtClean="0"/>
              <a:t> Парижа. Вона </a:t>
            </a:r>
            <a:r>
              <a:rPr lang="ru-RU" sz="2000" dirty="0" err="1" smtClean="0"/>
              <a:t>споруджена</a:t>
            </a:r>
            <a:r>
              <a:rPr lang="ru-RU" sz="2000" dirty="0" smtClean="0"/>
              <a:t> за проектом </a:t>
            </a:r>
            <a:r>
              <a:rPr lang="ru-RU" sz="2000" dirty="0" err="1" smtClean="0"/>
              <a:t>французького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інженера</a:t>
            </a:r>
            <a:r>
              <a:rPr lang="ru-RU" sz="2000" dirty="0" smtClean="0"/>
              <a:t> </a:t>
            </a:r>
            <a:r>
              <a:rPr lang="ru-RU" sz="2000" dirty="0" err="1" smtClean="0"/>
              <a:t>Олександра</a:t>
            </a:r>
            <a:r>
              <a:rPr lang="ru-RU" sz="2000" dirty="0" smtClean="0"/>
              <a:t> Гюстава </a:t>
            </a:r>
            <a:r>
              <a:rPr lang="ru-RU" sz="2000" dirty="0" err="1" smtClean="0"/>
              <a:t>Ейфеля</a:t>
            </a:r>
            <a:r>
              <a:rPr lang="ru-RU" sz="2000" dirty="0" smtClean="0"/>
              <a:t> в 1889 г.для </a:t>
            </a:r>
            <a:r>
              <a:rPr lang="ru-RU" sz="2000" dirty="0" err="1" smtClean="0"/>
              <a:t>Всесвітньої</a:t>
            </a:r>
            <a:r>
              <a:rPr lang="ru-RU" sz="2000" dirty="0" smtClean="0"/>
              <a:t> </a:t>
            </a:r>
            <a:r>
              <a:rPr lang="ru-RU" sz="2000" dirty="0" err="1" smtClean="0"/>
              <a:t>виставки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проходила в </a:t>
            </a:r>
            <a:r>
              <a:rPr lang="ru-RU" sz="2000" dirty="0" err="1" smtClean="0"/>
              <a:t>столиці</a:t>
            </a:r>
            <a:r>
              <a:rPr lang="ru-RU" sz="2000" dirty="0" smtClean="0"/>
              <a:t> </a:t>
            </a:r>
            <a:r>
              <a:rPr lang="ru-RU" sz="2000" dirty="0" err="1" smtClean="0"/>
              <a:t>Франції</a:t>
            </a:r>
            <a:r>
              <a:rPr lang="ru-RU" sz="2000" dirty="0" smtClean="0"/>
              <a:t>. </a:t>
            </a:r>
            <a:r>
              <a:rPr lang="ru-RU" sz="2000" dirty="0" err="1" smtClean="0"/>
              <a:t>Висота</a:t>
            </a:r>
            <a:r>
              <a:rPr lang="ru-RU" sz="2000" dirty="0" smtClean="0"/>
              <a:t> </a:t>
            </a:r>
            <a:r>
              <a:rPr lang="ru-RU" sz="2000" dirty="0" err="1" smtClean="0"/>
              <a:t>Ейфелевої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вежі</a:t>
            </a:r>
            <a:r>
              <a:rPr lang="ru-RU" sz="2000" dirty="0" smtClean="0"/>
              <a:t> 300м, вага 9000т. </a:t>
            </a:r>
            <a:r>
              <a:rPr lang="ru-RU" sz="2000" dirty="0" err="1" smtClean="0"/>
              <a:t>Сьогодні</a:t>
            </a:r>
            <a:r>
              <a:rPr lang="ru-RU" sz="2000" dirty="0" smtClean="0"/>
              <a:t>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грандіозна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споруда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використовується</a:t>
            </a:r>
            <a:r>
              <a:rPr lang="ru-RU" sz="2000" dirty="0" smtClean="0"/>
              <a:t> як </a:t>
            </a:r>
            <a:r>
              <a:rPr lang="ru-RU" sz="2000" dirty="0" err="1" smtClean="0"/>
              <a:t>оглядова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радіотелевізійна</a:t>
            </a:r>
            <a:r>
              <a:rPr lang="ru-RU" sz="2000" dirty="0" smtClean="0"/>
              <a:t> вежа. </a:t>
            </a:r>
            <a:r>
              <a:rPr lang="ru-RU" sz="2000" dirty="0" err="1" smtClean="0"/>
              <a:t>Висота</a:t>
            </a:r>
            <a:r>
              <a:rPr lang="ru-RU" sz="2000" dirty="0" smtClean="0"/>
              <a:t> </a:t>
            </a:r>
            <a:r>
              <a:rPr lang="ru-RU" sz="2000" dirty="0" err="1" smtClean="0"/>
              <a:t>башти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складає</a:t>
            </a:r>
            <a:r>
              <a:rPr lang="ru-RU" sz="2000" dirty="0" smtClean="0"/>
              <a:t> 318,7 м.,  вага - 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10 000 т.  </a:t>
            </a:r>
            <a:r>
              <a:rPr lang="ru-RU" sz="2000" dirty="0" err="1" smtClean="0"/>
              <a:t>Одночасно</a:t>
            </a:r>
            <a:r>
              <a:rPr lang="ru-RU" sz="2000" dirty="0" smtClean="0"/>
              <a:t> на </a:t>
            </a:r>
            <a:r>
              <a:rPr lang="ru-RU" sz="2000" dirty="0" err="1" smtClean="0"/>
              <a:t>вежі</a:t>
            </a:r>
            <a:r>
              <a:rPr lang="ru-RU" sz="2000" dirty="0" smtClean="0"/>
              <a:t> 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перебувати</a:t>
            </a:r>
            <a:r>
              <a:rPr lang="ru-RU" sz="2000" dirty="0" smtClean="0"/>
              <a:t> 10 400 </a:t>
            </a:r>
            <a:r>
              <a:rPr lang="ru-RU" sz="2000" dirty="0" err="1" smtClean="0"/>
              <a:t>осіб</a:t>
            </a:r>
            <a:r>
              <a:rPr lang="ru-RU" sz="2000" dirty="0" smtClean="0"/>
              <a:t>.  </a:t>
            </a:r>
            <a:r>
              <a:rPr lang="ru-RU" sz="2000" dirty="0" err="1" smtClean="0"/>
              <a:t>Крім</a:t>
            </a:r>
            <a:r>
              <a:rPr lang="ru-RU" sz="2000" dirty="0" smtClean="0"/>
              <a:t> </a:t>
            </a:r>
            <a:r>
              <a:rPr lang="ru-RU" sz="2000" dirty="0" err="1" smtClean="0"/>
              <a:t>обслуговування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туристів</a:t>
            </a:r>
            <a:r>
              <a:rPr lang="ru-RU" sz="2000" dirty="0" smtClean="0"/>
              <a:t>, вежа </a:t>
            </a:r>
            <a:r>
              <a:rPr lang="ru-RU" sz="2000" dirty="0" err="1" smtClean="0"/>
              <a:t>використовується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радіо</a:t>
            </a:r>
            <a:r>
              <a:rPr lang="ru-RU" sz="2000" dirty="0" smtClean="0"/>
              <a:t> -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телетрансляції</a:t>
            </a:r>
            <a:r>
              <a:rPr lang="ru-RU" sz="2000" dirty="0" smtClean="0"/>
              <a:t>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в </a:t>
            </a:r>
            <a:r>
              <a:rPr lang="ru-RU" sz="2000" dirty="0" err="1" smtClean="0"/>
              <a:t>якості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метеослужби</a:t>
            </a:r>
            <a:r>
              <a:rPr lang="ru-RU" sz="2000" dirty="0" smtClean="0"/>
              <a:t>. Символ </a:t>
            </a:r>
            <a:r>
              <a:rPr lang="ru-RU" sz="2000" dirty="0" err="1" smtClean="0"/>
              <a:t>досягнень</a:t>
            </a:r>
            <a:r>
              <a:rPr lang="ru-RU" sz="2000" dirty="0" smtClean="0"/>
              <a:t> </a:t>
            </a:r>
            <a:r>
              <a:rPr lang="ru-RU" sz="2000" dirty="0" err="1" smtClean="0"/>
              <a:t>техніки</a:t>
            </a:r>
            <a:r>
              <a:rPr lang="ru-RU" sz="2000" dirty="0" smtClean="0"/>
              <a:t> 19 ст.</a:t>
            </a:r>
            <a:endParaRPr lang="ru-RU" sz="2000" dirty="0"/>
          </a:p>
        </p:txBody>
      </p:sp>
      <p:pic>
        <p:nvPicPr>
          <p:cNvPr id="6" name="Рисунок 5" descr="Eiffelturm.jpg"/>
          <p:cNvPicPr>
            <a:picLocks noChangeAspect="1"/>
          </p:cNvPicPr>
          <p:nvPr/>
        </p:nvPicPr>
        <p:blipFill>
          <a:blip r:embed="rId3" cstate="print"/>
          <a:srcRect l="25430" r="25431"/>
          <a:stretch>
            <a:fillRect/>
          </a:stretch>
        </p:blipFill>
        <p:spPr>
          <a:xfrm>
            <a:off x="755576" y="476672"/>
            <a:ext cx="3744416" cy="5715000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22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20688"/>
            <a:ext cx="8064896" cy="4104455"/>
          </a:xfrm>
        </p:spPr>
        <p:txBody>
          <a:bodyPr/>
          <a:lstStyle/>
          <a:p>
            <a:pPr algn="just"/>
            <a:r>
              <a:rPr lang="ru-RU" sz="2400" dirty="0" smtClean="0"/>
              <a:t>Лувр - один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найбільших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музеїв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 (</a:t>
            </a:r>
            <a:r>
              <a:rPr lang="ru-RU" sz="2400" dirty="0" err="1" smtClean="0"/>
              <a:t>третій</a:t>
            </a:r>
            <a:r>
              <a:rPr lang="ru-RU" sz="2400" dirty="0" smtClean="0"/>
              <a:t> у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 за </a:t>
            </a:r>
            <a:r>
              <a:rPr lang="ru-RU" sz="2400" dirty="0" err="1" smtClean="0"/>
              <a:t>площею</a:t>
            </a:r>
            <a:r>
              <a:rPr lang="ru-RU" sz="2400" dirty="0" smtClean="0"/>
              <a:t>: 160 106 </a:t>
            </a:r>
            <a:r>
              <a:rPr lang="ru-RU" sz="2400" dirty="0" err="1" smtClean="0"/>
              <a:t>квадратних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метрів</a:t>
            </a:r>
            <a:r>
              <a:rPr lang="ru-RU" sz="2400" dirty="0" smtClean="0"/>
              <a:t>,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на 58 470 </a:t>
            </a:r>
            <a:r>
              <a:rPr lang="ru-RU" sz="2400" dirty="0" err="1" smtClean="0"/>
              <a:t>розташовуються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експозиції</a:t>
            </a:r>
            <a:r>
              <a:rPr lang="ru-RU" sz="2400" dirty="0" smtClean="0"/>
              <a:t>). Музей </a:t>
            </a:r>
            <a:r>
              <a:rPr lang="ru-RU" sz="2400" dirty="0" err="1" smtClean="0"/>
              <a:t>розташований</a:t>
            </a:r>
            <a:r>
              <a:rPr lang="ru-RU" sz="2400" dirty="0" smtClean="0"/>
              <a:t> в </a:t>
            </a:r>
            <a:r>
              <a:rPr lang="ru-RU" sz="2400" dirty="0" err="1" smtClean="0"/>
              <a:t>центрі</a:t>
            </a:r>
            <a:r>
              <a:rPr lang="ru-RU" sz="2400" dirty="0" smtClean="0"/>
              <a:t> Парижа, на правому </a:t>
            </a:r>
            <a:r>
              <a:rPr lang="ru-RU" sz="2400" dirty="0" err="1" smtClean="0"/>
              <a:t>березі</a:t>
            </a:r>
            <a:r>
              <a:rPr lang="ru-RU" sz="2400" dirty="0" smtClean="0"/>
              <a:t> Сени, на </a:t>
            </a:r>
            <a:r>
              <a:rPr lang="ru-RU" sz="2400" dirty="0" err="1" smtClean="0"/>
              <a:t>вулиці</a:t>
            </a:r>
            <a:r>
              <a:rPr lang="ru-RU" sz="2400" dirty="0" smtClean="0"/>
              <a:t> </a:t>
            </a:r>
            <a:r>
              <a:rPr lang="ru-RU" sz="2400" dirty="0" err="1" smtClean="0"/>
              <a:t>Ріволі</a:t>
            </a:r>
            <a:r>
              <a:rPr lang="ru-RU" sz="2400" dirty="0" smtClean="0"/>
              <a:t>, в 1-му </a:t>
            </a:r>
            <a:r>
              <a:rPr lang="ru-RU" sz="2400" dirty="0" err="1" smtClean="0"/>
              <a:t>окрузі</a:t>
            </a:r>
            <a:r>
              <a:rPr lang="ru-RU" sz="2400" dirty="0" smtClean="0"/>
              <a:t> </a:t>
            </a:r>
            <a:r>
              <a:rPr lang="ru-RU" sz="2400" dirty="0" err="1" smtClean="0"/>
              <a:t>столиці</a:t>
            </a:r>
            <a:r>
              <a:rPr lang="ru-RU" sz="2400" dirty="0" smtClean="0"/>
              <a:t>. </a:t>
            </a:r>
            <a:r>
              <a:rPr lang="ru-RU" sz="2400" dirty="0" err="1" smtClean="0"/>
              <a:t>Вперше</a:t>
            </a:r>
            <a:r>
              <a:rPr lang="ru-RU" sz="2400" dirty="0" smtClean="0"/>
              <a:t> </a:t>
            </a:r>
            <a:r>
              <a:rPr lang="ru-RU" sz="2400" dirty="0" err="1" smtClean="0"/>
              <a:t>двері</a:t>
            </a:r>
            <a:r>
              <a:rPr lang="ru-RU" sz="2400" dirty="0" smtClean="0"/>
              <a:t> музею </a:t>
            </a:r>
            <a:r>
              <a:rPr lang="ru-RU" sz="2400" dirty="0" err="1" smtClean="0"/>
              <a:t>були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відкриті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публіки</a:t>
            </a:r>
            <a:r>
              <a:rPr lang="ru-RU" sz="2400" dirty="0" smtClean="0"/>
              <a:t> 8 листопада 1793,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Французької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Революції</a:t>
            </a:r>
            <a:r>
              <a:rPr lang="ru-RU" sz="2400" dirty="0" smtClean="0"/>
              <a:t>. При </a:t>
            </a:r>
            <a:r>
              <a:rPr lang="ru-RU" sz="2400" dirty="0" err="1" smtClean="0"/>
              <a:t>Першої</a:t>
            </a:r>
            <a:r>
              <a:rPr lang="ru-RU" sz="2400" dirty="0" smtClean="0"/>
              <a:t> </a:t>
            </a:r>
            <a:r>
              <a:rPr lang="ru-RU" sz="2400" dirty="0" err="1" smtClean="0"/>
              <a:t>імперії</a:t>
            </a:r>
            <a:r>
              <a:rPr lang="ru-RU" sz="2400" dirty="0" smtClean="0"/>
              <a:t> </a:t>
            </a:r>
            <a:r>
              <a:rPr lang="ru-RU" sz="2400" dirty="0" err="1" smtClean="0"/>
              <a:t>іменувався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музеєм</a:t>
            </a:r>
            <a:r>
              <a:rPr lang="ru-RU" sz="2400" dirty="0" smtClean="0"/>
              <a:t> Наполеона. Лувр став першим </a:t>
            </a:r>
            <a:r>
              <a:rPr lang="ru-RU" sz="2400" dirty="0" err="1" smtClean="0"/>
              <a:t>музеєм</a:t>
            </a:r>
            <a:r>
              <a:rPr lang="ru-RU" sz="2400" dirty="0" smtClean="0"/>
              <a:t>, </a:t>
            </a:r>
            <a:r>
              <a:rPr lang="ru-RU" sz="2400" dirty="0" err="1" smtClean="0"/>
              <a:t>відкритим</a:t>
            </a:r>
            <a:r>
              <a:rPr lang="ru-RU" sz="2400" dirty="0" smtClean="0"/>
              <a:t> у 1793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широкої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публіки</a:t>
            </a:r>
            <a:r>
              <a:rPr lang="ru-RU" sz="2400" dirty="0" smtClean="0"/>
              <a:t> [4]. на </a:t>
            </a:r>
            <a:r>
              <a:rPr lang="ru-RU" sz="2400" dirty="0" err="1" smtClean="0"/>
              <a:t>протязі</a:t>
            </a:r>
            <a:r>
              <a:rPr lang="ru-RU" sz="2400" dirty="0" smtClean="0"/>
              <a:t> </a:t>
            </a:r>
            <a:r>
              <a:rPr lang="ru-RU" sz="2400" dirty="0" err="1" smtClean="0"/>
              <a:t>всього</a:t>
            </a:r>
            <a:r>
              <a:rPr lang="ru-RU" sz="2400" dirty="0" smtClean="0"/>
              <a:t> маршруту </a:t>
            </a:r>
            <a:r>
              <a:rPr lang="ru-RU" sz="2400" dirty="0" err="1" smtClean="0"/>
              <a:t>Ви</a:t>
            </a:r>
            <a:r>
              <a:rPr lang="ru-RU" sz="2400" dirty="0" smtClean="0"/>
              <a:t> будете </a:t>
            </a:r>
            <a:r>
              <a:rPr lang="ru-RU" sz="2400" dirty="0" err="1" smtClean="0"/>
              <a:t>зустрічати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графічні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символи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ілюструють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шість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головних</a:t>
            </a:r>
            <a:r>
              <a:rPr lang="ru-RU" sz="2400" dirty="0" smtClean="0"/>
              <a:t> правил,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необхідно</a:t>
            </a:r>
            <a:r>
              <a:rPr lang="ru-RU" sz="2400" dirty="0" smtClean="0"/>
              <a:t> </a:t>
            </a:r>
            <a:r>
              <a:rPr lang="ru-RU" sz="2400" dirty="0" err="1" smtClean="0"/>
              <a:t>дотримуватися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відвідин</a:t>
            </a:r>
            <a:r>
              <a:rPr lang="ru-RU" sz="2400" dirty="0" smtClean="0"/>
              <a:t> музею. У залах </a:t>
            </a:r>
            <a:r>
              <a:rPr lang="ru-RU" sz="2400" dirty="0" err="1" smtClean="0"/>
              <a:t>постійних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експозицій</a:t>
            </a:r>
            <a:r>
              <a:rPr lang="ru-RU" sz="2400" dirty="0" smtClean="0"/>
              <a:t> </a:t>
            </a:r>
            <a:r>
              <a:rPr lang="ru-RU" sz="2400" dirty="0" err="1" smtClean="0"/>
              <a:t>дозволяється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фотографувати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знімати</a:t>
            </a:r>
            <a:r>
              <a:rPr lang="ru-RU" sz="2400" dirty="0" smtClean="0"/>
              <a:t> на камеру. </a:t>
            </a:r>
            <a:r>
              <a:rPr lang="ru-RU" sz="2400" dirty="0" err="1" smtClean="0"/>
              <a:t>Використання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спалахів</a:t>
            </a:r>
            <a:r>
              <a:rPr lang="ru-RU" sz="2400" dirty="0" smtClean="0"/>
              <a:t> та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освітлювальних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приладів</a:t>
            </a:r>
            <a:r>
              <a:rPr lang="ru-RU" sz="2400" dirty="0" smtClean="0"/>
              <a:t> заборонено.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14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496944" cy="4525963"/>
          </a:xfrm>
        </p:spPr>
        <p:txBody>
          <a:bodyPr/>
          <a:lstStyle/>
          <a:p>
            <a:pPr algn="just"/>
            <a:r>
              <a:rPr lang="ru-RU" sz="2400" b="1" dirty="0" err="1" smtClean="0"/>
              <a:t>Адміністративний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поділ</a:t>
            </a:r>
            <a:r>
              <a:rPr lang="ru-RU" sz="2400" b="1" dirty="0" smtClean="0"/>
              <a:t>: </a:t>
            </a:r>
            <a:r>
              <a:rPr lang="ru-RU" sz="2400" dirty="0" smtClean="0"/>
              <a:t>95 </a:t>
            </a:r>
            <a:r>
              <a:rPr lang="ru-RU" sz="2400" dirty="0" err="1" smtClean="0"/>
              <a:t>департаментів</a:t>
            </a:r>
            <a:r>
              <a:rPr lang="ru-RU" sz="2400" dirty="0" smtClean="0"/>
              <a:t> (</a:t>
            </a:r>
            <a:r>
              <a:rPr lang="en-US" sz="2400" dirty="0" err="1" smtClean="0"/>
              <a:t>departement</a:t>
            </a:r>
            <a:r>
              <a:rPr lang="en-US" sz="2400" dirty="0" smtClean="0"/>
              <a:t>), </a:t>
            </a:r>
            <a:r>
              <a:rPr lang="ru-RU" sz="2400" dirty="0" err="1" smtClean="0"/>
              <a:t>включаючи</a:t>
            </a:r>
            <a:r>
              <a:rPr lang="ru-RU" sz="2400" dirty="0" smtClean="0"/>
              <a:t> </a:t>
            </a:r>
            <a:r>
              <a:rPr lang="ru-RU" sz="2400" dirty="0" err="1" smtClean="0"/>
              <a:t>особливу</a:t>
            </a:r>
            <a:r>
              <a:rPr lang="ru-RU" sz="2400" dirty="0" smtClean="0"/>
              <a:t> </a:t>
            </a:r>
            <a:r>
              <a:rPr lang="ru-RU" sz="2400" dirty="0" err="1" smtClean="0"/>
              <a:t>територіально-адміністративну</a:t>
            </a:r>
            <a:r>
              <a:rPr lang="ru-RU" sz="2400" dirty="0" smtClean="0"/>
              <a:t> </a:t>
            </a:r>
            <a:r>
              <a:rPr lang="ru-RU" sz="2400" dirty="0" err="1" smtClean="0"/>
              <a:t>одиницю</a:t>
            </a:r>
            <a:r>
              <a:rPr lang="ru-RU" sz="2400" dirty="0" smtClean="0"/>
              <a:t> Корсику, 22 </a:t>
            </a:r>
            <a:r>
              <a:rPr lang="ru-RU" sz="2400" dirty="0" err="1" smtClean="0"/>
              <a:t>області</a:t>
            </a:r>
            <a:r>
              <a:rPr lang="ru-RU" sz="2400" dirty="0" smtClean="0"/>
              <a:t> (</a:t>
            </a:r>
            <a:r>
              <a:rPr lang="en-US" sz="2400" dirty="0" smtClean="0"/>
              <a:t>region), </a:t>
            </a:r>
            <a:r>
              <a:rPr lang="ru-RU" sz="2400" dirty="0" err="1" smtClean="0"/>
              <a:t>комуни</a:t>
            </a:r>
            <a:r>
              <a:rPr lang="ru-RU" sz="2400" dirty="0" smtClean="0"/>
              <a:t> (</a:t>
            </a:r>
            <a:r>
              <a:rPr lang="en-US" sz="2400" dirty="0" smtClean="0"/>
              <a:t>commune). </a:t>
            </a:r>
            <a:r>
              <a:rPr lang="ru-RU" sz="2400" dirty="0" err="1" smtClean="0"/>
              <a:t>Існує</a:t>
            </a:r>
            <a:r>
              <a:rPr lang="ru-RU" sz="2400" dirty="0" smtClean="0"/>
              <a:t>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поділ</a:t>
            </a:r>
            <a:r>
              <a:rPr lang="ru-RU" sz="2400" dirty="0" smtClean="0"/>
              <a:t> на З7 </a:t>
            </a:r>
            <a:r>
              <a:rPr lang="ru-RU" sz="2400" dirty="0" err="1" smtClean="0"/>
              <a:t>історичних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провінцій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b="1" dirty="0" err="1" smtClean="0"/>
              <a:t>Володіння</a:t>
            </a:r>
            <a:r>
              <a:rPr lang="ru-RU" sz="2400" dirty="0" smtClean="0"/>
              <a:t>: 6 </a:t>
            </a:r>
            <a:r>
              <a:rPr lang="ru-RU" sz="2400" dirty="0" err="1" smtClean="0"/>
              <a:t>заморських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департаментів</a:t>
            </a:r>
            <a:r>
              <a:rPr lang="ru-RU" sz="2400" dirty="0" smtClean="0"/>
              <a:t>: в </a:t>
            </a:r>
            <a:r>
              <a:rPr lang="ru-RU" sz="2400" dirty="0" err="1" smtClean="0"/>
              <a:t>Америці</a:t>
            </a:r>
            <a:r>
              <a:rPr lang="ru-RU" sz="2400" dirty="0" smtClean="0"/>
              <a:t> - Гваделупа, </a:t>
            </a:r>
            <a:r>
              <a:rPr lang="ru-RU" sz="2400" dirty="0" err="1" smtClean="0"/>
              <a:t>Гвіана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Французька</a:t>
            </a:r>
            <a:r>
              <a:rPr lang="ru-RU" sz="2400" dirty="0" smtClean="0"/>
              <a:t>, </a:t>
            </a:r>
            <a:r>
              <a:rPr lang="ru-RU" sz="2400" dirty="0" err="1" smtClean="0"/>
              <a:t>Мартініка</a:t>
            </a:r>
            <a:r>
              <a:rPr lang="ru-RU" sz="2400" dirty="0" smtClean="0"/>
              <a:t> (Центральна Америка), </a:t>
            </a:r>
            <a:r>
              <a:rPr lang="ru-RU" sz="2400" dirty="0" err="1" smtClean="0"/>
              <a:t>Сент-П'єр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Мікелон</a:t>
            </a:r>
            <a:r>
              <a:rPr lang="ru-RU" sz="2400" dirty="0" smtClean="0"/>
              <a:t> (</a:t>
            </a:r>
            <a:r>
              <a:rPr lang="ru-RU" sz="2400" dirty="0" err="1" smtClean="0"/>
              <a:t>поблизу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південно-східного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узбережжя</a:t>
            </a:r>
            <a:r>
              <a:rPr lang="ru-RU" sz="2400" dirty="0" smtClean="0"/>
              <a:t> Ньюфаундленду); в </a:t>
            </a:r>
            <a:r>
              <a:rPr lang="ru-RU" sz="2400" dirty="0" err="1" smtClean="0"/>
              <a:t>Африці</a:t>
            </a:r>
            <a:r>
              <a:rPr lang="ru-RU" sz="2400" dirty="0" smtClean="0"/>
              <a:t> - </a:t>
            </a:r>
            <a:r>
              <a:rPr lang="ru-RU" sz="2400" dirty="0" err="1" smtClean="0"/>
              <a:t>Реюньйон</a:t>
            </a:r>
            <a:r>
              <a:rPr lang="ru-RU" sz="2400" dirty="0" smtClean="0"/>
              <a:t> (</a:t>
            </a:r>
            <a:r>
              <a:rPr lang="ru-RU" sz="2400" dirty="0" err="1" smtClean="0"/>
              <a:t>біля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південно-східного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узбережжя</a:t>
            </a:r>
            <a:r>
              <a:rPr lang="ru-RU" sz="2400" dirty="0" smtClean="0"/>
              <a:t>); 5 </a:t>
            </a:r>
            <a:r>
              <a:rPr lang="ru-RU" sz="2400" dirty="0" err="1" smtClean="0"/>
              <a:t>заморських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територій</a:t>
            </a:r>
            <a:r>
              <a:rPr lang="ru-RU" sz="2400" dirty="0" smtClean="0"/>
              <a:t>: в </a:t>
            </a:r>
            <a:r>
              <a:rPr lang="ru-RU" sz="2400" dirty="0" err="1" smtClean="0"/>
              <a:t>Океанії</a:t>
            </a:r>
            <a:r>
              <a:rPr lang="ru-RU" sz="2400" dirty="0" smtClean="0"/>
              <a:t> - Нова </a:t>
            </a:r>
            <a:r>
              <a:rPr lang="ru-RU" sz="2400" dirty="0" err="1" smtClean="0"/>
              <a:t>Каледонія</a:t>
            </a:r>
            <a:r>
              <a:rPr lang="ru-RU" sz="2400" dirty="0" smtClean="0"/>
              <a:t>, </a:t>
            </a:r>
            <a:r>
              <a:rPr lang="ru-RU" sz="2400" dirty="0" err="1" smtClean="0"/>
              <a:t>Полінезія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Французька</a:t>
            </a:r>
            <a:r>
              <a:rPr lang="ru-RU" sz="2400" dirty="0" smtClean="0"/>
              <a:t>, до складу </a:t>
            </a:r>
            <a:r>
              <a:rPr lang="ru-RU" sz="2400" dirty="0" err="1" smtClean="0"/>
              <a:t>якої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входять</a:t>
            </a:r>
            <a:r>
              <a:rPr lang="ru-RU" sz="2400" dirty="0" smtClean="0"/>
              <a:t> </a:t>
            </a:r>
            <a:r>
              <a:rPr lang="ru-RU" sz="2400" dirty="0" err="1" smtClean="0"/>
              <a:t>острови</a:t>
            </a:r>
            <a:r>
              <a:rPr lang="ru-RU" sz="2400" dirty="0" smtClean="0"/>
              <a:t> </a:t>
            </a:r>
            <a:r>
              <a:rPr lang="ru-RU" sz="2400" dirty="0" err="1" smtClean="0"/>
              <a:t>Суспільства</a:t>
            </a:r>
            <a:r>
              <a:rPr lang="ru-RU" sz="2400" dirty="0" smtClean="0"/>
              <a:t>, </a:t>
            </a:r>
            <a:r>
              <a:rPr lang="ru-RU" sz="2400" dirty="0" err="1" smtClean="0"/>
              <a:t>Маркізькі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острови</a:t>
            </a:r>
            <a:r>
              <a:rPr lang="ru-RU" sz="2400" dirty="0" smtClean="0"/>
              <a:t>, </a:t>
            </a:r>
            <a:r>
              <a:rPr lang="ru-RU" sz="2400" dirty="0" err="1" smtClean="0"/>
              <a:t>архіпелаг</a:t>
            </a:r>
            <a:r>
              <a:rPr lang="ru-RU" sz="2400" dirty="0" smtClean="0"/>
              <a:t> Туамоту, </a:t>
            </a:r>
            <a:r>
              <a:rPr lang="ru-RU" sz="2400" dirty="0" err="1" smtClean="0"/>
              <a:t>Французькі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південні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антарктичні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території</a:t>
            </a:r>
            <a:r>
              <a:rPr lang="ru-RU" sz="2400" dirty="0" smtClean="0"/>
              <a:t>; </a:t>
            </a:r>
            <a:r>
              <a:rPr lang="ru-RU" sz="2400" dirty="0" err="1" smtClean="0"/>
              <a:t>острови</a:t>
            </a:r>
            <a:r>
              <a:rPr lang="ru-RU" sz="2400" dirty="0" smtClean="0"/>
              <a:t> </a:t>
            </a:r>
            <a:r>
              <a:rPr lang="ru-RU" sz="2400" dirty="0" err="1" smtClean="0"/>
              <a:t>Уолліс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Футуна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розташовані</a:t>
            </a:r>
            <a:r>
              <a:rPr lang="ru-RU" sz="2400" dirty="0" smtClean="0"/>
              <a:t> на </a:t>
            </a:r>
            <a:r>
              <a:rPr lang="ru-RU" sz="2400" dirty="0" err="1" smtClean="0"/>
              <a:t>екваторі</a:t>
            </a:r>
            <a:r>
              <a:rPr lang="ru-RU" sz="2400" dirty="0" smtClean="0"/>
              <a:t>, в </a:t>
            </a:r>
            <a:r>
              <a:rPr lang="ru-RU" sz="2400" dirty="0" err="1" smtClean="0"/>
              <a:t>південно-західній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частині</a:t>
            </a:r>
            <a:r>
              <a:rPr lang="ru-RU" sz="2400" dirty="0" smtClean="0"/>
              <a:t> Тихого океану </a:t>
            </a:r>
            <a:r>
              <a:rPr lang="ru-RU" sz="2400" dirty="0" err="1" smtClean="0"/>
              <a:t>між</a:t>
            </a:r>
            <a:r>
              <a:rPr lang="ru-RU" sz="2400" dirty="0" smtClean="0"/>
              <a:t> </a:t>
            </a:r>
            <a:r>
              <a:rPr lang="ru-RU" sz="2400" dirty="0" err="1" smtClean="0"/>
              <a:t>Фіджі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Самоа; </a:t>
            </a:r>
            <a:r>
              <a:rPr lang="ru-RU" sz="2400" dirty="0" err="1" smtClean="0"/>
              <a:t>острів</a:t>
            </a:r>
            <a:r>
              <a:rPr lang="ru-RU" sz="2400" dirty="0" smtClean="0"/>
              <a:t> </a:t>
            </a:r>
            <a:r>
              <a:rPr lang="ru-RU" sz="2400" dirty="0" err="1" smtClean="0"/>
              <a:t>Майотта</a:t>
            </a:r>
            <a:r>
              <a:rPr lang="ru-RU" sz="2400" dirty="0" smtClean="0"/>
              <a:t>; </a:t>
            </a:r>
            <a:r>
              <a:rPr lang="ru-RU" sz="2400" dirty="0" err="1" smtClean="0"/>
              <a:t>Французькі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південно-антарктичні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території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12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ollazh-iz-fotografii-luvra-v-parizhe-0005353403-previe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852" t="2223" r="3056" b="13454"/>
          <a:stretch>
            <a:fillRect/>
          </a:stretch>
        </p:blipFill>
        <p:spPr>
          <a:xfrm>
            <a:off x="0" y="260648"/>
            <a:ext cx="9189793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980728"/>
            <a:ext cx="7488832" cy="4525963"/>
          </a:xfrm>
        </p:spPr>
        <p:txBody>
          <a:bodyPr/>
          <a:lstStyle/>
          <a:p>
            <a:pPr algn="just"/>
            <a:r>
              <a:rPr lang="ru-RU" sz="2400" dirty="0" smtClean="0"/>
              <a:t>Версаль - </a:t>
            </a:r>
            <a:r>
              <a:rPr lang="ru-RU" sz="2400" dirty="0" err="1" smtClean="0"/>
              <a:t>місто</a:t>
            </a:r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, </a:t>
            </a:r>
            <a:r>
              <a:rPr lang="ru-RU" sz="2400" dirty="0" err="1" smtClean="0"/>
              <a:t>південно-західне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передмістя</a:t>
            </a:r>
            <a:r>
              <a:rPr lang="ru-RU" sz="2400" dirty="0" smtClean="0"/>
              <a:t> Парижа. </a:t>
            </a:r>
            <a:r>
              <a:rPr lang="ru-RU" sz="2400" dirty="0" err="1" smtClean="0"/>
              <a:t>Населення</a:t>
            </a:r>
            <a:r>
              <a:rPr lang="ru-RU" sz="2400" dirty="0" smtClean="0"/>
              <a:t> 81 200 </a:t>
            </a:r>
            <a:r>
              <a:rPr lang="ru-RU" sz="2400" dirty="0" err="1" smtClean="0"/>
              <a:t>чоловік</a:t>
            </a:r>
            <a:r>
              <a:rPr lang="ru-RU" sz="2400" dirty="0" smtClean="0"/>
              <a:t> (2004). У </a:t>
            </a:r>
            <a:r>
              <a:rPr lang="ru-RU" sz="2400" dirty="0" err="1" smtClean="0"/>
              <a:t>місті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знаходиться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національний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музейний</a:t>
            </a:r>
            <a:r>
              <a:rPr lang="ru-RU" sz="2400" dirty="0" smtClean="0"/>
              <a:t> комплекс. Версаль - </a:t>
            </a:r>
            <a:r>
              <a:rPr lang="ru-RU" sz="2400" dirty="0" err="1" smtClean="0"/>
              <a:t>найвідоміший</a:t>
            </a:r>
            <a:r>
              <a:rPr lang="ru-RU" sz="2400" dirty="0" smtClean="0"/>
              <a:t> </a:t>
            </a:r>
            <a:r>
              <a:rPr lang="ru-RU" sz="2400" dirty="0" err="1" smtClean="0"/>
              <a:t>зразок</a:t>
            </a:r>
            <a:r>
              <a:rPr lang="ru-RU" sz="2400" dirty="0" smtClean="0"/>
              <a:t> </a:t>
            </a:r>
            <a:r>
              <a:rPr lang="ru-RU" sz="2400" dirty="0" err="1" smtClean="0"/>
              <a:t>палацово-паркового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 </a:t>
            </a:r>
            <a:r>
              <a:rPr lang="ru-RU" sz="2400" dirty="0" err="1" smtClean="0"/>
              <a:t>Європи</a:t>
            </a:r>
            <a:r>
              <a:rPr lang="ru-RU" sz="2400" dirty="0" smtClean="0"/>
              <a:t>. </a:t>
            </a:r>
            <a:r>
              <a:rPr lang="ru-RU" sz="2400" dirty="0" err="1" smtClean="0"/>
              <a:t>Регулярний</a:t>
            </a:r>
            <a:r>
              <a:rPr lang="ru-RU" sz="2400" dirty="0" smtClean="0"/>
              <a:t> парк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басейнами</a:t>
            </a:r>
            <a:r>
              <a:rPr lang="ru-RU" sz="2400" dirty="0" smtClean="0"/>
              <a:t>, фонтанами </a:t>
            </a:r>
            <a:r>
              <a:rPr lang="ru-RU" sz="2400" dirty="0" err="1" smtClean="0"/>
              <a:t>і</a:t>
            </a:r>
            <a:r>
              <a:rPr lang="ru-RU" sz="2400" dirty="0" smtClean="0"/>
              <a:t> скульптурами. За </a:t>
            </a:r>
            <a:r>
              <a:rPr lang="ru-RU" sz="2400" dirty="0" err="1" smtClean="0"/>
              <a:t>традицією</a:t>
            </a:r>
            <a:r>
              <a:rPr lang="ru-RU" sz="2400" dirty="0" smtClean="0"/>
              <a:t> у </a:t>
            </a:r>
            <a:r>
              <a:rPr lang="ru-RU" sz="2400" dirty="0" err="1" smtClean="0"/>
              <a:t>Версалі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проводяться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концерти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воді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palaceofversaille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5024"/>
            <a:ext cx="9144000" cy="295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1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a19e8043b2be44096dcdb69c52a3cf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5986"/>
          <a:stretch>
            <a:fillRect/>
          </a:stretch>
        </p:blipFill>
        <p:spPr>
          <a:xfrm>
            <a:off x="0" y="0"/>
            <a:ext cx="3312368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62592000_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904086"/>
            <a:ext cx="5940152" cy="3953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a1910978af8c5fcb8f98d3ad9fb23ab.jpg"/>
          <p:cNvPicPr>
            <a:picLocks noChangeAspect="1"/>
          </p:cNvPicPr>
          <p:nvPr/>
        </p:nvPicPr>
        <p:blipFill>
          <a:blip r:embed="rId5" cstate="print"/>
          <a:srcRect l="4886" r="2790" b="33946"/>
          <a:stretch>
            <a:fillRect/>
          </a:stretch>
        </p:blipFill>
        <p:spPr>
          <a:xfrm>
            <a:off x="3203848" y="0"/>
            <a:ext cx="594015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71194824_1638_5.jpg"/>
          <p:cNvPicPr>
            <a:picLocks noChangeAspect="1"/>
          </p:cNvPicPr>
          <p:nvPr/>
        </p:nvPicPr>
        <p:blipFill>
          <a:blip r:embed="rId6" cstate="print"/>
          <a:srcRect l="14309" r="16473" b="17414"/>
          <a:stretch>
            <a:fillRect/>
          </a:stretch>
        </p:blipFill>
        <p:spPr>
          <a:xfrm>
            <a:off x="0" y="4320539"/>
            <a:ext cx="3203848" cy="253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5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836712"/>
            <a:ext cx="7272808" cy="5184576"/>
          </a:xfrm>
        </p:spPr>
        <p:txBody>
          <a:bodyPr/>
          <a:lstStyle/>
          <a:p>
            <a:pPr algn="just"/>
            <a:r>
              <a:rPr lang="ru-RU" sz="2400" dirty="0" smtClean="0"/>
              <a:t>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знаходиться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найпопулярніший</a:t>
            </a:r>
            <a:r>
              <a:rPr lang="ru-RU" sz="2400" dirty="0" smtClean="0"/>
              <a:t> дитячий парк </a:t>
            </a:r>
            <a:r>
              <a:rPr lang="ru-RU" sz="2400" dirty="0" err="1" smtClean="0"/>
              <a:t>розваг</a:t>
            </a:r>
            <a:r>
              <a:rPr lang="ru-RU" sz="2400" dirty="0" smtClean="0"/>
              <a:t> </a:t>
            </a:r>
            <a:r>
              <a:rPr lang="ru-RU" sz="2400" dirty="0" err="1" smtClean="0"/>
              <a:t>Європи</a:t>
            </a:r>
            <a:r>
              <a:rPr lang="ru-RU" sz="2400" dirty="0" smtClean="0"/>
              <a:t> - </a:t>
            </a:r>
            <a:r>
              <a:rPr lang="ru-RU" sz="2400" dirty="0" err="1" smtClean="0"/>
              <a:t>Діснейленд</a:t>
            </a:r>
            <a:r>
              <a:rPr lang="ru-RU" sz="2400" dirty="0" smtClean="0"/>
              <a:t>. 17 </a:t>
            </a:r>
            <a:r>
              <a:rPr lang="ru-RU" sz="2400" dirty="0" err="1" smtClean="0"/>
              <a:t>липня</a:t>
            </a:r>
            <a:r>
              <a:rPr lang="ru-RU" sz="2400" dirty="0" smtClean="0"/>
              <a:t> 1955 </a:t>
            </a:r>
            <a:r>
              <a:rPr lang="ru-RU" sz="2400" dirty="0" err="1" smtClean="0"/>
              <a:t>Діснейленд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відкрив</a:t>
            </a:r>
            <a:r>
              <a:rPr lang="ru-RU" sz="2400" dirty="0" smtClean="0"/>
              <a:t> </a:t>
            </a:r>
            <a:r>
              <a:rPr lang="ru-RU" sz="2400" dirty="0" err="1" smtClean="0"/>
              <a:t>свої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двері</a:t>
            </a:r>
            <a:r>
              <a:rPr lang="ru-RU" sz="2400" dirty="0" smtClean="0"/>
              <a:t> в </a:t>
            </a:r>
            <a:r>
              <a:rPr lang="ru-RU" sz="2400" dirty="0" err="1" smtClean="0"/>
              <a:t>світ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такими словами: «</a:t>
            </a:r>
            <a:r>
              <a:rPr lang="ru-RU" sz="2400" dirty="0" err="1" smtClean="0"/>
              <a:t>Усім</a:t>
            </a:r>
            <a:r>
              <a:rPr lang="ru-RU" sz="2400" dirty="0" smtClean="0"/>
              <a:t>,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входить в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щасливе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: </a:t>
            </a:r>
            <a:r>
              <a:rPr lang="ru-RU" sz="2400" dirty="0" err="1" smtClean="0"/>
              <a:t>Ласкаво</a:t>
            </a:r>
            <a:r>
              <a:rPr lang="ru-RU" sz="2400" dirty="0" smtClean="0"/>
              <a:t> просимо! </a:t>
            </a:r>
            <a:r>
              <a:rPr lang="ru-RU" sz="2400" dirty="0" err="1" smtClean="0"/>
              <a:t>Світ</a:t>
            </a:r>
            <a:r>
              <a:rPr lang="ru-RU" sz="2400" dirty="0" smtClean="0"/>
              <a:t>, </a:t>
            </a:r>
            <a:r>
              <a:rPr lang="ru-RU" sz="2400" dirty="0" err="1" smtClean="0"/>
              <a:t>повний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радості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щастя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відкритий</a:t>
            </a:r>
            <a:r>
              <a:rPr lang="ru-RU" sz="2400" dirty="0" smtClean="0"/>
              <a:t> для Вас.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б </a:t>
            </a:r>
            <a:r>
              <a:rPr lang="ru-RU" sz="2400" dirty="0" err="1" smtClean="0"/>
              <a:t>Ви</a:t>
            </a:r>
            <a:r>
              <a:rPr lang="ru-RU" sz="2400" dirty="0" smtClean="0"/>
              <a:t> не </a:t>
            </a:r>
            <a:r>
              <a:rPr lang="ru-RU" sz="2400" dirty="0" err="1" smtClean="0"/>
              <a:t>були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діти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дорослі</a:t>
            </a:r>
            <a:r>
              <a:rPr lang="ru-RU" sz="2400" dirty="0" smtClean="0"/>
              <a:t>, - </a:t>
            </a:r>
            <a:r>
              <a:rPr lang="ru-RU" sz="2400" dirty="0" err="1" smtClean="0"/>
              <a:t>всі</a:t>
            </a:r>
            <a:r>
              <a:rPr lang="ru-RU" sz="2400" dirty="0" smtClean="0"/>
              <a:t>,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</a:t>
            </a:r>
            <a:r>
              <a:rPr lang="ru-RU" sz="2400" dirty="0" err="1" smtClean="0"/>
              <a:t>опиниться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Чарівній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країні</a:t>
            </a:r>
            <a:r>
              <a:rPr lang="ru-RU" sz="2400" dirty="0" smtClean="0"/>
              <a:t> </a:t>
            </a:r>
            <a:r>
              <a:rPr lang="ru-RU" sz="2400" dirty="0" err="1" smtClean="0"/>
              <a:t>Діснейленд</a:t>
            </a:r>
            <a:r>
              <a:rPr lang="ru-RU" sz="2400" dirty="0" smtClean="0"/>
              <a:t>, буде тут </a:t>
            </a:r>
            <a:r>
              <a:rPr lang="ru-RU" sz="2400" dirty="0" err="1" smtClean="0"/>
              <a:t>бажаним</a:t>
            </a:r>
            <a:r>
              <a:rPr lang="ru-RU" sz="2400" dirty="0" smtClean="0"/>
              <a:t> гостем. </a:t>
            </a:r>
            <a:r>
              <a:rPr lang="ru-RU" sz="2400" dirty="0" err="1" smtClean="0"/>
              <a:t>Двері</a:t>
            </a:r>
            <a:r>
              <a:rPr lang="ru-RU" sz="2400" dirty="0" smtClean="0"/>
              <a:t> </a:t>
            </a:r>
            <a:r>
              <a:rPr lang="ru-RU" sz="2400" dirty="0" err="1" smtClean="0"/>
              <a:t>Діснейленду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відкриті</a:t>
            </a:r>
            <a:r>
              <a:rPr lang="ru-RU" sz="2400" dirty="0" smtClean="0"/>
              <a:t> перед </a:t>
            </a:r>
            <a:r>
              <a:rPr lang="ru-RU" sz="2400" dirty="0" err="1" smtClean="0"/>
              <a:t>усіма</a:t>
            </a:r>
            <a:r>
              <a:rPr lang="ru-RU" sz="2400" dirty="0" smtClean="0"/>
              <a:t>! </a:t>
            </a:r>
            <a:r>
              <a:rPr lang="ru-RU" sz="2400" dirty="0" err="1" smtClean="0"/>
              <a:t>Ласкаво</a:t>
            </a:r>
            <a:r>
              <a:rPr lang="ru-RU" sz="2400" dirty="0" smtClean="0"/>
              <a:t> просимо в </a:t>
            </a:r>
            <a:r>
              <a:rPr lang="ru-RU" sz="2400" dirty="0" err="1" smtClean="0"/>
              <a:t>Країну</a:t>
            </a:r>
            <a:r>
              <a:rPr lang="ru-RU" sz="2400" dirty="0" smtClean="0"/>
              <a:t> </a:t>
            </a:r>
            <a:r>
              <a:rPr lang="ru-RU" sz="2400" dirty="0" err="1" smtClean="0"/>
              <a:t>казок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фантазій</a:t>
            </a:r>
            <a:r>
              <a:rPr lang="ru-RU" sz="2400" dirty="0" smtClean="0"/>
              <a:t>, де </a:t>
            </a:r>
            <a:r>
              <a:rPr lang="ru-RU" sz="2400" dirty="0" err="1" smtClean="0"/>
              <a:t>збуваються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мрії</a:t>
            </a:r>
            <a:r>
              <a:rPr lang="ru-RU" sz="2400" dirty="0" smtClean="0"/>
              <a:t>! » </a:t>
            </a:r>
            <a:r>
              <a:rPr lang="ru-RU" sz="2400" dirty="0" err="1" smtClean="0"/>
              <a:t>Діснейленд</a:t>
            </a:r>
            <a:endParaRPr lang="ru-RU" sz="2400" dirty="0"/>
          </a:p>
        </p:txBody>
      </p:sp>
      <p:pic>
        <p:nvPicPr>
          <p:cNvPr id="4" name="Рисунок 3" descr="2d684f4da27a.jpg"/>
          <p:cNvPicPr>
            <a:picLocks noChangeAspect="1"/>
          </p:cNvPicPr>
          <p:nvPr/>
        </p:nvPicPr>
        <p:blipFill>
          <a:blip r:embed="rId3" cstate="print"/>
          <a:srcRect t="33600" b="27761"/>
          <a:stretch>
            <a:fillRect/>
          </a:stretch>
        </p:blipFill>
        <p:spPr>
          <a:xfrm>
            <a:off x="1763688" y="4653136"/>
            <a:ext cx="571500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27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rade-collage_thum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927" y="0"/>
            <a:ext cx="91489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7128792" cy="4968552"/>
          </a:xfrm>
        </p:spPr>
        <p:txBody>
          <a:bodyPr/>
          <a:lstStyle/>
          <a:p>
            <a:pPr algn="just"/>
            <a:r>
              <a:rPr lang="ru-RU" sz="2400" dirty="0" err="1" smtClean="0"/>
              <a:t>Тріумфальна</a:t>
            </a:r>
            <a:r>
              <a:rPr lang="ru-RU" sz="2400" dirty="0" smtClean="0"/>
              <a:t> арка - монумент у 8-му </a:t>
            </a:r>
            <a:r>
              <a:rPr lang="ru-RU" sz="2400" dirty="0" err="1" smtClean="0"/>
              <a:t>окрузі</a:t>
            </a:r>
            <a:r>
              <a:rPr lang="ru-RU" sz="2400" dirty="0" smtClean="0"/>
              <a:t> Парижа на </a:t>
            </a:r>
            <a:r>
              <a:rPr lang="ru-RU" sz="2400" dirty="0" err="1" smtClean="0"/>
              <a:t>площі</a:t>
            </a:r>
            <a:r>
              <a:rPr lang="ru-RU" sz="2400" dirty="0" smtClean="0"/>
              <a:t> Шарля де Голля (</a:t>
            </a:r>
            <a:r>
              <a:rPr lang="ru-RU" sz="2400" dirty="0" err="1" smtClean="0"/>
              <a:t>Зірки</a:t>
            </a:r>
            <a:r>
              <a:rPr lang="ru-RU" sz="2400" dirty="0" smtClean="0"/>
              <a:t>), </a:t>
            </a:r>
            <a:r>
              <a:rPr lang="ru-RU" sz="2400" dirty="0" err="1" smtClean="0"/>
              <a:t>зведений</a:t>
            </a:r>
            <a:r>
              <a:rPr lang="ru-RU" sz="2400" dirty="0" smtClean="0"/>
              <a:t> у 1806-1836 роках </a:t>
            </a:r>
            <a:r>
              <a:rPr lang="ru-RU" sz="2400" dirty="0" err="1" smtClean="0"/>
              <a:t>архітектором</a:t>
            </a:r>
            <a:r>
              <a:rPr lang="ru-RU" sz="2400" dirty="0" smtClean="0"/>
              <a:t> Жаном </a:t>
            </a:r>
            <a:r>
              <a:rPr lang="ru-RU" sz="2400" dirty="0" err="1" smtClean="0"/>
              <a:t>Шальгреном</a:t>
            </a:r>
            <a:r>
              <a:rPr lang="ru-RU" sz="2400" dirty="0" smtClean="0"/>
              <a:t> за </a:t>
            </a:r>
            <a:r>
              <a:rPr lang="ru-RU" sz="2400" dirty="0" err="1" smtClean="0"/>
              <a:t>розпорядженням</a:t>
            </a:r>
            <a:r>
              <a:rPr lang="ru-RU" sz="2400" dirty="0" smtClean="0"/>
              <a:t> Наполеона в </a:t>
            </a:r>
            <a:r>
              <a:rPr lang="ru-RU" sz="2400" dirty="0" err="1" smtClean="0"/>
              <a:t>ознаменування</a:t>
            </a:r>
            <a:r>
              <a:rPr lang="ru-RU" sz="2400" dirty="0" smtClean="0"/>
              <a:t> перемог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Великої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армії</a:t>
            </a:r>
            <a:r>
              <a:rPr lang="ru-RU" sz="2400" dirty="0" smtClean="0"/>
              <a:t>. </a:t>
            </a:r>
            <a:r>
              <a:rPr lang="ru-RU" sz="2400" dirty="0" err="1" smtClean="0"/>
              <a:t>Тріумфальна</a:t>
            </a:r>
            <a:r>
              <a:rPr lang="ru-RU" sz="2400" dirty="0" smtClean="0"/>
              <a:t> арка, </a:t>
            </a:r>
            <a:r>
              <a:rPr lang="ru-RU" sz="2400" dirty="0" err="1" smtClean="0"/>
              <a:t>виконана</a:t>
            </a:r>
            <a:r>
              <a:rPr lang="ru-RU" sz="2400" dirty="0" smtClean="0"/>
              <a:t> в античному </a:t>
            </a:r>
            <a:r>
              <a:rPr lang="ru-RU" sz="2400" dirty="0" err="1" smtClean="0"/>
              <a:t>стилі</a:t>
            </a:r>
            <a:r>
              <a:rPr lang="ru-RU" sz="2400" dirty="0" smtClean="0"/>
              <a:t>,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розміри</a:t>
            </a:r>
            <a:r>
              <a:rPr lang="ru-RU" sz="2400" dirty="0" smtClean="0"/>
              <a:t>: </a:t>
            </a:r>
            <a:r>
              <a:rPr lang="ru-RU" sz="2400" dirty="0" err="1" smtClean="0"/>
              <a:t>висота</a:t>
            </a:r>
            <a:r>
              <a:rPr lang="ru-RU" sz="2400" dirty="0" smtClean="0"/>
              <a:t> 49,51 м, ширина 44,82 м, </a:t>
            </a:r>
            <a:r>
              <a:rPr lang="ru-RU" sz="2400" dirty="0" err="1" smtClean="0"/>
              <a:t>висота</a:t>
            </a:r>
            <a:r>
              <a:rPr lang="ru-RU" sz="2400" dirty="0" smtClean="0"/>
              <a:t> </a:t>
            </a:r>
            <a:r>
              <a:rPr lang="ru-RU" sz="2400" dirty="0" err="1" smtClean="0"/>
              <a:t>склепіння</a:t>
            </a:r>
            <a:r>
              <a:rPr lang="ru-RU" sz="2400" dirty="0" smtClean="0"/>
              <a:t> 29,19 м. У кутах над </a:t>
            </a:r>
            <a:r>
              <a:rPr lang="ru-RU" sz="2400" dirty="0" err="1" smtClean="0"/>
              <a:t>арочним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отвором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розташовані</a:t>
            </a:r>
            <a:r>
              <a:rPr lang="ru-RU" sz="2400" dirty="0" smtClean="0"/>
              <a:t> </a:t>
            </a:r>
            <a:r>
              <a:rPr lang="ru-RU" sz="2400" dirty="0" err="1" smtClean="0"/>
              <a:t>барельєфи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роботи</a:t>
            </a:r>
            <a:r>
              <a:rPr lang="ru-RU" sz="2400" dirty="0" smtClean="0"/>
              <a:t> скульптора Жана Жака Прадо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зображенням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крилатих</a:t>
            </a:r>
            <a:r>
              <a:rPr lang="ru-RU" sz="2400" dirty="0" smtClean="0"/>
              <a:t> </a:t>
            </a:r>
            <a:r>
              <a:rPr lang="ru-RU" sz="2400" dirty="0" err="1" smtClean="0"/>
              <a:t>дів</a:t>
            </a:r>
            <a:r>
              <a:rPr lang="ru-RU" sz="2400" dirty="0" smtClean="0"/>
              <a:t>, </a:t>
            </a:r>
            <a:r>
              <a:rPr lang="ru-RU" sz="2400" dirty="0" err="1" smtClean="0"/>
              <a:t>сурмачів</a:t>
            </a:r>
            <a:r>
              <a:rPr lang="ru-RU" sz="2400" dirty="0" smtClean="0"/>
              <a:t> в </a:t>
            </a:r>
            <a:r>
              <a:rPr lang="ru-RU" sz="2400" dirty="0" err="1" smtClean="0"/>
              <a:t>фанфари</a:t>
            </a:r>
            <a:r>
              <a:rPr lang="ru-RU" sz="2400" dirty="0" smtClean="0"/>
              <a:t>, - </a:t>
            </a:r>
            <a:r>
              <a:rPr lang="ru-RU" sz="2400" dirty="0" err="1" smtClean="0"/>
              <a:t>алегорій</a:t>
            </a:r>
            <a:r>
              <a:rPr lang="ru-RU" sz="2400" dirty="0" smtClean="0"/>
              <a:t> </a:t>
            </a:r>
            <a:r>
              <a:rPr lang="ru-RU" sz="2400" dirty="0" err="1" smtClean="0"/>
              <a:t>слави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111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57435072_000317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8900"/>
          <a:stretch>
            <a:fillRect/>
          </a:stretch>
        </p:blipFill>
        <p:spPr>
          <a:xfrm>
            <a:off x="1331640" y="260648"/>
            <a:ext cx="6264696" cy="6367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196752"/>
            <a:ext cx="7128792" cy="4525963"/>
          </a:xfrm>
        </p:spPr>
        <p:txBody>
          <a:bodyPr/>
          <a:lstStyle/>
          <a:p>
            <a:pPr algn="just"/>
            <a:r>
              <a:rPr lang="ru-RU" sz="2400" dirty="0" err="1" smtClean="0"/>
              <a:t>Єлисейські</a:t>
            </a:r>
            <a:r>
              <a:rPr lang="ru-RU" sz="2400" dirty="0" smtClean="0"/>
              <a:t> поля - одна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головних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магістралей</a:t>
            </a:r>
            <a:r>
              <a:rPr lang="ru-RU" sz="2400" dirty="0" smtClean="0"/>
              <a:t> Парижа. </a:t>
            </a:r>
            <a:r>
              <a:rPr lang="ru-RU" sz="2400" dirty="0" err="1" smtClean="0"/>
              <a:t>Єлисейські</a:t>
            </a:r>
            <a:r>
              <a:rPr lang="ru-RU" sz="2400" dirty="0" smtClean="0"/>
              <a:t> поля - "</a:t>
            </a:r>
            <a:r>
              <a:rPr lang="ru-RU" sz="2400" dirty="0" err="1" smtClean="0"/>
              <a:t>найкрасивіша</a:t>
            </a:r>
            <a:r>
              <a:rPr lang="ru-RU" sz="2400" dirty="0" smtClean="0"/>
              <a:t> </a:t>
            </a:r>
            <a:r>
              <a:rPr lang="ru-RU" sz="2400" dirty="0" err="1" smtClean="0"/>
              <a:t>вулиця</a:t>
            </a:r>
            <a:r>
              <a:rPr lang="ru-RU" sz="2400" dirty="0" smtClean="0"/>
              <a:t> миру", на </a:t>
            </a:r>
            <a:r>
              <a:rPr lang="ru-RU" sz="2400" dirty="0" err="1" smtClean="0"/>
              <a:t>якій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розташовані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розкішні</a:t>
            </a:r>
            <a:r>
              <a:rPr lang="ru-RU" sz="2400" dirty="0" smtClean="0"/>
              <a:t> </a:t>
            </a:r>
            <a:r>
              <a:rPr lang="ru-RU" sz="2400" dirty="0" err="1" smtClean="0"/>
              <a:t>магазини</a:t>
            </a:r>
            <a:r>
              <a:rPr lang="ru-RU" sz="2400" dirty="0" smtClean="0"/>
              <a:t>, </a:t>
            </a:r>
            <a:r>
              <a:rPr lang="ru-RU" sz="2400" dirty="0" err="1" smtClean="0"/>
              <a:t>автосалони</a:t>
            </a:r>
            <a:r>
              <a:rPr lang="ru-RU" sz="2400" dirty="0" smtClean="0"/>
              <a:t>, </a:t>
            </a:r>
            <a:r>
              <a:rPr lang="ru-RU" sz="2400" dirty="0" err="1" smtClean="0"/>
              <a:t>знамениті</a:t>
            </a:r>
            <a:r>
              <a:rPr lang="ru-RU" sz="2400" dirty="0" smtClean="0"/>
              <a:t> </a:t>
            </a:r>
            <a:r>
              <a:rPr lang="ru-RU" sz="2400" dirty="0" err="1" smtClean="0"/>
              <a:t>ресторани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кафе, 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резиденція</a:t>
            </a:r>
            <a:r>
              <a:rPr lang="ru-RU" sz="2400" dirty="0" smtClean="0"/>
              <a:t> президента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- </a:t>
            </a:r>
            <a:r>
              <a:rPr lang="ru-RU" sz="2400" dirty="0" err="1" smtClean="0"/>
              <a:t>Єлисейський</a:t>
            </a:r>
            <a:r>
              <a:rPr lang="ru-RU" sz="2400" dirty="0" smtClean="0"/>
              <a:t> палац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урядові</a:t>
            </a:r>
            <a:r>
              <a:rPr lang="ru-RU" sz="2400" dirty="0" smtClean="0"/>
              <a:t> установи. </a:t>
            </a:r>
            <a:r>
              <a:rPr lang="ru-RU" sz="2400" dirty="0" err="1" smtClean="0"/>
              <a:t>Єлисейські</a:t>
            </a:r>
            <a:r>
              <a:rPr lang="ru-RU" sz="2400" dirty="0" smtClean="0"/>
              <a:t> поля - </a:t>
            </a:r>
            <a:r>
              <a:rPr lang="ru-RU" sz="2400" dirty="0" err="1" smtClean="0"/>
              <a:t>найбільш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відвідувана</a:t>
            </a:r>
            <a:r>
              <a:rPr lang="ru-RU" sz="2400" dirty="0" smtClean="0"/>
              <a:t> </a:t>
            </a:r>
            <a:r>
              <a:rPr lang="ru-RU" sz="2400" dirty="0" err="1" smtClean="0"/>
              <a:t>пам'ятка</a:t>
            </a:r>
            <a:r>
              <a:rPr lang="ru-RU" sz="2400" dirty="0" smtClean="0"/>
              <a:t> Парижа: </a:t>
            </a:r>
            <a:r>
              <a:rPr lang="ru-RU" sz="2400" dirty="0" err="1" smtClean="0"/>
              <a:t>щодня</a:t>
            </a:r>
            <a:r>
              <a:rPr lang="ru-RU" sz="2400" dirty="0" smtClean="0"/>
              <a:t> </a:t>
            </a:r>
            <a:r>
              <a:rPr lang="ru-RU" sz="2400" dirty="0" err="1" smtClean="0"/>
              <a:t>сюди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приходять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300 до 500 </a:t>
            </a:r>
            <a:r>
              <a:rPr lang="ru-RU" sz="2400" dirty="0" err="1" smtClean="0"/>
              <a:t>тисяч</a:t>
            </a:r>
            <a:r>
              <a:rPr lang="ru-RU" sz="2400" dirty="0" smtClean="0"/>
              <a:t> </a:t>
            </a:r>
            <a:r>
              <a:rPr lang="ru-RU" sz="2400" dirty="0" err="1" smtClean="0"/>
              <a:t>осіб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86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32412_248956891899660_40347960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764704"/>
            <a:ext cx="8532440" cy="567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301608" cy="4525963"/>
          </a:xfrm>
        </p:spPr>
        <p:txBody>
          <a:bodyPr/>
          <a:lstStyle/>
          <a:p>
            <a:pPr algn="just"/>
            <a:r>
              <a:rPr lang="ru-RU" sz="2400" dirty="0" err="1" smtClean="0"/>
              <a:t>Найвища</a:t>
            </a:r>
            <a:r>
              <a:rPr lang="ru-RU" sz="2400" dirty="0" smtClean="0"/>
              <a:t> точка Парижа - Монмартр.  </a:t>
            </a:r>
          </a:p>
          <a:p>
            <a:pPr algn="just">
              <a:buNone/>
            </a:pPr>
            <a:r>
              <a:rPr lang="ru-RU" sz="2400" dirty="0" smtClean="0"/>
              <a:t>     Монмартр </a:t>
            </a:r>
            <a:r>
              <a:rPr lang="ru-RU" sz="2400" dirty="0" err="1" smtClean="0"/>
              <a:t>вважається</a:t>
            </a:r>
            <a:r>
              <a:rPr lang="ru-RU" sz="2400" dirty="0" smtClean="0"/>
              <a:t> символом </a:t>
            </a:r>
            <a:r>
              <a:rPr lang="ru-RU" sz="2400" dirty="0" err="1" smtClean="0"/>
              <a:t>французької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культури</a:t>
            </a:r>
            <a:r>
              <a:rPr lang="ru-RU" sz="2400" dirty="0" smtClean="0"/>
              <a:t>, </a:t>
            </a:r>
            <a:r>
              <a:rPr lang="ru-RU" sz="2400" dirty="0" err="1" smtClean="0"/>
              <a:t>притулком</a:t>
            </a:r>
            <a:r>
              <a:rPr lang="ru-RU" sz="2400" dirty="0" smtClean="0"/>
              <a:t> </a:t>
            </a:r>
            <a:r>
              <a:rPr lang="ru-RU" sz="2400" dirty="0" err="1" smtClean="0"/>
              <a:t>художників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кожен</a:t>
            </a:r>
            <a:r>
              <a:rPr lang="ru-RU" sz="2400" dirty="0" smtClean="0"/>
              <a:t> </a:t>
            </a:r>
            <a:r>
              <a:rPr lang="ru-RU" sz="2400" dirty="0" err="1" smtClean="0"/>
              <a:t>митець</a:t>
            </a:r>
            <a:r>
              <a:rPr lang="ru-RU" sz="2400" dirty="0" smtClean="0"/>
              <a:t>,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самого знаменитого до мало </a:t>
            </a:r>
            <a:r>
              <a:rPr lang="ru-RU" sz="2400" dirty="0" err="1" smtClean="0"/>
              <a:t>відомого</a:t>
            </a:r>
            <a:r>
              <a:rPr lang="ru-RU" sz="2400" dirty="0" smtClean="0"/>
              <a:t>, </a:t>
            </a:r>
            <a:r>
              <a:rPr lang="ru-RU" sz="2400" dirty="0" err="1" smtClean="0"/>
              <a:t>залишив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Монмартрі</a:t>
            </a:r>
            <a:r>
              <a:rPr lang="ru-RU" sz="2400" dirty="0" smtClean="0"/>
              <a:t> </a:t>
            </a:r>
            <a:r>
              <a:rPr lang="ru-RU" sz="2400" dirty="0" err="1" smtClean="0"/>
              <a:t>слід</a:t>
            </a:r>
            <a:r>
              <a:rPr lang="ru-RU" sz="2400" dirty="0" smtClean="0"/>
              <a:t> </a:t>
            </a:r>
            <a:r>
              <a:rPr lang="ru-RU" sz="2400" dirty="0" err="1" smtClean="0"/>
              <a:t>свого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життя</a:t>
            </a:r>
            <a:r>
              <a:rPr lang="ru-RU" sz="2400" dirty="0" smtClean="0"/>
              <a:t>, </a:t>
            </a:r>
            <a:r>
              <a:rPr lang="ru-RU" sz="2400" dirty="0" err="1" smtClean="0"/>
              <a:t>своєї</a:t>
            </a:r>
            <a:r>
              <a:rPr lang="ru-RU" sz="2400" dirty="0" smtClean="0"/>
              <a:t> </a:t>
            </a:r>
            <a:r>
              <a:rPr lang="ru-RU" sz="2400" dirty="0" err="1" smtClean="0"/>
              <a:t>творчості</a:t>
            </a:r>
            <a:r>
              <a:rPr lang="ru-RU" sz="2400" dirty="0" smtClean="0"/>
              <a:t>. Та </a:t>
            </a:r>
            <a:r>
              <a:rPr lang="ru-RU" sz="2400" dirty="0" err="1" smtClean="0"/>
              <a:t>й</a:t>
            </a:r>
            <a:r>
              <a:rPr lang="ru-RU" sz="2400" dirty="0" smtClean="0"/>
              <a:t> зараз </a:t>
            </a:r>
            <a:r>
              <a:rPr lang="ru-RU" sz="2400" dirty="0" err="1" smtClean="0"/>
              <a:t>цей</a:t>
            </a:r>
            <a:r>
              <a:rPr lang="ru-RU" sz="2400" dirty="0" smtClean="0"/>
              <a:t> </a:t>
            </a:r>
            <a:r>
              <a:rPr lang="ru-RU" sz="2400" dirty="0" err="1" smtClean="0"/>
              <a:t>пагорб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населяють</a:t>
            </a:r>
            <a:r>
              <a:rPr lang="ru-RU" sz="2400" dirty="0" smtClean="0"/>
              <a:t> люди,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тут </a:t>
            </a:r>
            <a:r>
              <a:rPr lang="ru-RU" sz="2400" dirty="0" err="1" smtClean="0"/>
              <a:t>живуть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працюють</a:t>
            </a:r>
            <a:r>
              <a:rPr lang="ru-RU" sz="2400" dirty="0" smtClean="0"/>
              <a:t>, </a:t>
            </a:r>
            <a:r>
              <a:rPr lang="ru-RU" sz="2400" dirty="0" err="1" smtClean="0"/>
              <a:t>наповнюючи</a:t>
            </a:r>
            <a:r>
              <a:rPr lang="ru-RU" sz="2400" dirty="0" smtClean="0"/>
              <a:t> </a:t>
            </a:r>
            <a:r>
              <a:rPr lang="ru-RU" sz="2400" dirty="0" err="1" smtClean="0"/>
              <a:t>своїм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мистецтвом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неквапливим</a:t>
            </a:r>
            <a:r>
              <a:rPr lang="ru-RU" sz="2400" dirty="0" smtClean="0"/>
              <a:t> способом </a:t>
            </a:r>
            <a:r>
              <a:rPr lang="ru-RU" sz="2400" dirty="0" err="1" smtClean="0"/>
              <a:t>життя</a:t>
            </a:r>
            <a:r>
              <a:rPr lang="ru-RU" sz="2400" dirty="0" smtClean="0"/>
              <a:t> </a:t>
            </a:r>
            <a:r>
              <a:rPr lang="ru-RU" sz="2400" dirty="0" err="1" smtClean="0"/>
              <a:t>вузькі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звивисті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вулички</a:t>
            </a:r>
            <a:r>
              <a:rPr lang="ru-RU" sz="2400" dirty="0" smtClean="0"/>
              <a:t>, </a:t>
            </a:r>
            <a:r>
              <a:rPr lang="ru-RU" sz="2400" dirty="0" err="1" smtClean="0"/>
              <a:t>старовинні</a:t>
            </a:r>
            <a:r>
              <a:rPr lang="ru-RU" sz="2400" dirty="0" smtClean="0"/>
              <a:t> магазинчики, </a:t>
            </a:r>
            <a:r>
              <a:rPr lang="ru-RU" sz="2400" dirty="0" err="1" smtClean="0"/>
              <a:t>задимлені</a:t>
            </a:r>
            <a:r>
              <a:rPr lang="ru-RU" sz="2400" dirty="0" smtClean="0"/>
              <a:t> кафе</a:t>
            </a:r>
            <a:endParaRPr lang="ru-RU" sz="2400" dirty="0"/>
          </a:p>
        </p:txBody>
      </p:sp>
      <p:pic>
        <p:nvPicPr>
          <p:cNvPr id="4" name="Рисунок 3" descr="Basilique_Sacre_Coeur_Montmartre.jpg"/>
          <p:cNvPicPr>
            <a:picLocks noChangeAspect="1"/>
          </p:cNvPicPr>
          <p:nvPr/>
        </p:nvPicPr>
        <p:blipFill>
          <a:blip r:embed="rId3" cstate="print"/>
          <a:srcRect t="22764" b="15658"/>
          <a:stretch>
            <a:fillRect/>
          </a:stretch>
        </p:blipFill>
        <p:spPr>
          <a:xfrm>
            <a:off x="251520" y="3334527"/>
            <a:ext cx="8604448" cy="352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4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3826768" cy="1162050"/>
          </a:xfrm>
        </p:spPr>
        <p:txBody>
          <a:bodyPr/>
          <a:lstStyle/>
          <a:p>
            <a:r>
              <a:rPr lang="uk-UA" sz="2400" dirty="0" smtClean="0"/>
              <a:t>Провідна країна світу…</a:t>
            </a: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419872" y="332656"/>
            <a:ext cx="5173414" cy="5853113"/>
          </a:xfrm>
        </p:spPr>
        <p:txBody>
          <a:bodyPr/>
          <a:lstStyle/>
          <a:p>
            <a:pPr algn="just"/>
            <a:r>
              <a:rPr lang="uk-UA" sz="2400" dirty="0" smtClean="0"/>
              <a:t>Протягом останніх п'ятисот років Франція була одною з провідних країн світу</a:t>
            </a:r>
            <a:r>
              <a:rPr lang="uk-UA" sz="2400" baseline="30000" dirty="0" smtClean="0">
                <a:hlinkClick r:id="rId3"/>
              </a:rPr>
              <a:t>[1]</a:t>
            </a:r>
            <a:r>
              <a:rPr lang="uk-UA" sz="2400" dirty="0" smtClean="0"/>
              <a:t> з сильними культурними, економічними, військовими та політичними впливами на Європу та увесь світ. Протягом 17-18 століть Франція колонізувала великі території у </a:t>
            </a:r>
            <a:r>
              <a:rPr lang="uk-UA" sz="2400" dirty="0" smtClean="0">
                <a:hlinkClick r:id="rId4" tooltip="Північна Америка"/>
              </a:rPr>
              <a:t>Північній Америці</a:t>
            </a:r>
            <a:r>
              <a:rPr lang="uk-UA" sz="2400" dirty="0" smtClean="0"/>
              <a:t> та </a:t>
            </a:r>
            <a:r>
              <a:rPr lang="uk-UA" sz="2400" dirty="0" smtClean="0">
                <a:hlinkClick r:id="rId5" tooltip="Південно-Східна Азія"/>
              </a:rPr>
              <a:t>Південно-Східній Азії</a:t>
            </a:r>
            <a:r>
              <a:rPr lang="uk-UA" sz="2400" dirty="0" smtClean="0"/>
              <a:t>, протягом двох наступних століть стала другою найбільшою імперією у світі, завоювавши значні частини Північної, Західної та Центральної </a:t>
            </a:r>
            <a:r>
              <a:rPr lang="uk-UA" sz="2400" dirty="0" smtClean="0">
                <a:hlinkClick r:id="rId6" tooltip="Африка"/>
              </a:rPr>
              <a:t>Африки</a:t>
            </a:r>
            <a:r>
              <a:rPr lang="uk-UA" sz="2400" dirty="0" smtClean="0"/>
              <a:t>, Південно-Східної Азії, а також багато </a:t>
            </a:r>
            <a:r>
              <a:rPr lang="uk-UA" sz="2400" dirty="0" smtClean="0">
                <a:hlinkClick r:id="rId7" tooltip="Карибські острови"/>
              </a:rPr>
              <a:t>Карибських</a:t>
            </a:r>
            <a:r>
              <a:rPr lang="uk-UA" sz="2400" dirty="0" smtClean="0"/>
              <a:t> і </a:t>
            </a:r>
            <a:r>
              <a:rPr lang="uk-UA" sz="2400" dirty="0" smtClean="0">
                <a:hlinkClick r:id="rId8" tooltip="Тихий океан"/>
              </a:rPr>
              <a:t>Тихоокеанських островів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france-foto.jpg"/>
          <p:cNvPicPr>
            <a:picLocks noChangeAspect="1"/>
          </p:cNvPicPr>
          <p:nvPr/>
        </p:nvPicPr>
        <p:blipFill>
          <a:blip r:embed="rId9" cstate="print"/>
          <a:srcRect l="48488"/>
          <a:stretch>
            <a:fillRect/>
          </a:stretch>
        </p:blipFill>
        <p:spPr>
          <a:xfrm>
            <a:off x="539552" y="1268760"/>
            <a:ext cx="3240360" cy="478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3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тттттттттттттт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620688"/>
            <a:ext cx="8594350" cy="574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3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orod_3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556792"/>
            <a:ext cx="8229600" cy="439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5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36712"/>
            <a:ext cx="7128792" cy="5184576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</a:t>
            </a:r>
            <a:r>
              <a:rPr lang="ru-RU" dirty="0" err="1" smtClean="0"/>
              <a:t>Франція</a:t>
            </a:r>
            <a:r>
              <a:rPr lang="ru-RU" dirty="0" smtClean="0"/>
              <a:t> </a:t>
            </a:r>
            <a:r>
              <a:rPr lang="ru-RU" dirty="0" err="1" smtClean="0"/>
              <a:t>сприймається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 як </a:t>
            </a:r>
            <a:r>
              <a:rPr lang="ru-RU" dirty="0" err="1" smtClean="0"/>
              <a:t>своєрідний</a:t>
            </a:r>
            <a:r>
              <a:rPr lang="ru-RU" dirty="0" smtClean="0"/>
              <a:t> </a:t>
            </a:r>
            <a:r>
              <a:rPr lang="ru-RU" dirty="0" err="1" smtClean="0"/>
              <a:t>еталон</a:t>
            </a:r>
            <a:r>
              <a:rPr lang="ru-RU" dirty="0" smtClean="0"/>
              <a:t> </a:t>
            </a:r>
            <a:r>
              <a:rPr lang="ru-RU" dirty="0" err="1" smtClean="0"/>
              <a:t>європейської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, </a:t>
            </a:r>
            <a:r>
              <a:rPr lang="ru-RU" dirty="0" err="1" smtClean="0"/>
              <a:t>демократії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поваги</a:t>
            </a:r>
            <a:r>
              <a:rPr lang="ru-RU" dirty="0" smtClean="0"/>
              <a:t> до </a:t>
            </a:r>
            <a:r>
              <a:rPr lang="ru-RU" dirty="0" err="1" smtClean="0"/>
              <a:t>людини-творця</a:t>
            </a:r>
            <a:r>
              <a:rPr lang="ru-RU" dirty="0" smtClean="0"/>
              <a:t>. </a:t>
            </a:r>
            <a:r>
              <a:rPr lang="ru-RU" dirty="0" err="1" smtClean="0"/>
              <a:t>Такий</a:t>
            </a:r>
            <a:r>
              <a:rPr lang="ru-RU" dirty="0" smtClean="0"/>
              <a:t> </a:t>
            </a:r>
            <a:r>
              <a:rPr lang="ru-RU" dirty="0" err="1" smtClean="0"/>
              <a:t>імідж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обумовлений</a:t>
            </a:r>
            <a:r>
              <a:rPr lang="ru-RU" dirty="0" smtClean="0"/>
              <a:t> </a:t>
            </a:r>
            <a:r>
              <a:rPr lang="ru-RU" dirty="0" err="1" smtClean="0"/>
              <a:t>тривалими</a:t>
            </a:r>
            <a:r>
              <a:rPr lang="ru-RU" dirty="0" smtClean="0"/>
              <a:t> </a:t>
            </a:r>
            <a:r>
              <a:rPr lang="ru-RU" dirty="0" err="1" smtClean="0"/>
              <a:t>зусиллями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видатних</a:t>
            </a:r>
            <a:r>
              <a:rPr lang="ru-RU" dirty="0" smtClean="0"/>
              <a:t> </a:t>
            </a:r>
            <a:r>
              <a:rPr lang="ru-RU" dirty="0" err="1" smtClean="0"/>
              <a:t>особистостей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народу.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4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Франція у фотографіях…</a:t>
            </a:r>
            <a:endParaRPr lang="ru-RU" b="1" dirty="0"/>
          </a:p>
        </p:txBody>
      </p:sp>
      <p:pic>
        <p:nvPicPr>
          <p:cNvPr id="5" name="Рисунок 4" descr="7698_5c0f91e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124744"/>
            <a:ext cx="3456384" cy="349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3350211_large_94954983_large_99.jpg"/>
          <p:cNvPicPr>
            <a:picLocks noChangeAspect="1"/>
          </p:cNvPicPr>
          <p:nvPr/>
        </p:nvPicPr>
        <p:blipFill>
          <a:blip r:embed="rId4" cstate="print"/>
          <a:srcRect l="29525" r="34880"/>
          <a:stretch>
            <a:fillRect/>
          </a:stretch>
        </p:blipFill>
        <p:spPr>
          <a:xfrm>
            <a:off x="3851920" y="1083922"/>
            <a:ext cx="1872208" cy="349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_goods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95536" y="1124744"/>
            <a:ext cx="3606222" cy="3425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astles%20(12).jpg"/>
          <p:cNvPicPr>
            <a:picLocks noChangeAspect="1"/>
          </p:cNvPicPr>
          <p:nvPr/>
        </p:nvPicPr>
        <p:blipFill>
          <a:blip r:embed="rId6" cstate="print"/>
          <a:srcRect t="12426" b="21444"/>
          <a:stretch>
            <a:fillRect/>
          </a:stretch>
        </p:blipFill>
        <p:spPr>
          <a:xfrm>
            <a:off x="2123728" y="3789040"/>
            <a:ext cx="5544616" cy="2752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7574519_5a767bd14ab47ded728583f5c2f_prev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0"/>
            <a:ext cx="8283586" cy="6626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4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37024232_shenonso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4784"/>
            <a:ext cx="3380876" cy="5122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rance.jpg"/>
          <p:cNvPicPr>
            <a:picLocks noChangeAspect="1"/>
          </p:cNvPicPr>
          <p:nvPr/>
        </p:nvPicPr>
        <p:blipFill>
          <a:blip r:embed="rId4" cstate="print"/>
          <a:srcRect l="-3501" t="8087" b="14634"/>
          <a:stretch>
            <a:fillRect/>
          </a:stretch>
        </p:blipFill>
        <p:spPr>
          <a:xfrm>
            <a:off x="143295" y="476672"/>
            <a:ext cx="514878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84761042_1355601_396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13352"/>
          <a:stretch>
            <a:fillRect/>
          </a:stretch>
        </p:blipFill>
        <p:spPr>
          <a:xfrm>
            <a:off x="251520" y="3356992"/>
            <a:ext cx="5033532" cy="327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763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3835021"/>
          </a:xfrm>
        </p:spPr>
      </p:pic>
      <p:pic>
        <p:nvPicPr>
          <p:cNvPr id="8" name="Рисунок 7" descr="0c29e7c5e77b56758d5245d54bf16ec3.jpg"/>
          <p:cNvPicPr>
            <a:picLocks noChangeAspect="1"/>
          </p:cNvPicPr>
          <p:nvPr/>
        </p:nvPicPr>
        <p:blipFill>
          <a:blip r:embed="rId3" cstate="print"/>
          <a:srcRect b="54248"/>
          <a:stretch>
            <a:fillRect/>
          </a:stretch>
        </p:blipFill>
        <p:spPr>
          <a:xfrm>
            <a:off x="0" y="3717032"/>
            <a:ext cx="9144000" cy="3140968"/>
          </a:xfrm>
          <a:prstGeom prst="rect">
            <a:avLst/>
          </a:prstGeom>
        </p:spPr>
      </p:pic>
    </p:spTree>
  </p:cSld>
  <p:clrMapOvr>
    <a:masterClrMapping/>
  </p:clrMapOvr>
  <p:transition advTm="2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ris-france-ile-de-fran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30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581865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Французький</a:t>
            </a:r>
            <a:r>
              <a:rPr lang="ru-RU" dirty="0" smtClean="0"/>
              <a:t> </a:t>
            </a:r>
            <a:r>
              <a:rPr lang="ru-RU" dirty="0" err="1" smtClean="0"/>
              <a:t>традиційний</a:t>
            </a:r>
            <a:r>
              <a:rPr lang="ru-RU" dirty="0" smtClean="0"/>
              <a:t> костюм.</a:t>
            </a:r>
            <a:endParaRPr lang="ru-RU" dirty="0"/>
          </a:p>
        </p:txBody>
      </p:sp>
      <p:pic>
        <p:nvPicPr>
          <p:cNvPr id="4" name="Содержимое 3" descr="8693_2e6815ec1afe18b6633559cfaa4bb090_jp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0"/>
            <a:ext cx="48126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7848872" cy="5040560"/>
          </a:xfrm>
        </p:spPr>
        <p:txBody>
          <a:bodyPr numCol="1"/>
          <a:lstStyle/>
          <a:p>
            <a:pPr algn="just"/>
            <a:r>
              <a:rPr lang="ru-RU" sz="2400" dirty="0" err="1" smtClean="0"/>
              <a:t>Французька</a:t>
            </a:r>
            <a:r>
              <a:rPr lang="ru-RU" sz="2400" dirty="0" smtClean="0"/>
              <a:t> культура — </a:t>
            </a:r>
            <a:r>
              <a:rPr lang="ru-RU" sz="2400" dirty="0" err="1" smtClean="0"/>
              <a:t>багата</a:t>
            </a:r>
            <a:r>
              <a:rPr lang="ru-RU" sz="2400" dirty="0" smtClean="0"/>
              <a:t>, </a:t>
            </a:r>
            <a:r>
              <a:rPr lang="ru-RU" sz="2400" dirty="0" err="1" smtClean="0"/>
              <a:t>різноманітна</a:t>
            </a:r>
            <a:r>
              <a:rPr lang="ru-RU" sz="2400" dirty="0" smtClean="0"/>
              <a:t>,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багатою</a:t>
            </a:r>
            <a:r>
              <a:rPr lang="ru-RU" sz="2400" dirty="0" smtClean="0"/>
              <a:t> </a:t>
            </a:r>
            <a:r>
              <a:rPr lang="ru-RU" sz="2400" dirty="0" err="1" smtClean="0"/>
              <a:t>історією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відображає</a:t>
            </a:r>
            <a:r>
              <a:rPr lang="ru-RU" sz="2400" dirty="0" smtClean="0"/>
              <a:t> не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культуру кожного </a:t>
            </a:r>
            <a:r>
              <a:rPr lang="ru-RU" sz="2400" dirty="0" err="1" smtClean="0"/>
              <a:t>свого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регіону</a:t>
            </a:r>
            <a:r>
              <a:rPr lang="ru-RU" sz="2400" dirty="0" smtClean="0"/>
              <a:t>, </a:t>
            </a:r>
            <a:r>
              <a:rPr lang="ru-RU" sz="2400" dirty="0" err="1" smtClean="0"/>
              <a:t>але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</a:t>
            </a:r>
            <a:r>
              <a:rPr lang="ru-RU" sz="2400" dirty="0" smtClean="0"/>
              <a:t> </a:t>
            </a:r>
            <a:r>
              <a:rPr lang="ru-RU" sz="2400" dirty="0" err="1" smtClean="0"/>
              <a:t>імміграційних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хвиль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епох</a:t>
            </a:r>
            <a:r>
              <a:rPr lang="ru-RU" sz="2400" dirty="0" smtClean="0"/>
              <a:t>. </a:t>
            </a:r>
            <a:r>
              <a:rPr lang="ru-RU" sz="2400" dirty="0" err="1" smtClean="0"/>
              <a:t>Саме</a:t>
            </a:r>
            <a:r>
              <a:rPr lang="ru-RU" sz="2400" dirty="0" smtClean="0"/>
              <a:t> </a:t>
            </a:r>
            <a:r>
              <a:rPr lang="ru-RU" sz="2400" dirty="0" err="1" smtClean="0"/>
              <a:t>культурне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багатство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країни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робить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Францію</a:t>
            </a:r>
            <a:r>
              <a:rPr lang="ru-RU" sz="2400" dirty="0" smtClean="0"/>
              <a:t> одним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найпривабливіших</a:t>
            </a:r>
            <a:r>
              <a:rPr lang="ru-RU" sz="2400" dirty="0" smtClean="0"/>
              <a:t> </a:t>
            </a:r>
            <a:r>
              <a:rPr lang="ru-RU" sz="2400" dirty="0" err="1" smtClean="0"/>
              <a:t>туристичних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напрямів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Французька</a:t>
            </a:r>
            <a:r>
              <a:rPr lang="ru-RU" sz="2400" dirty="0" smtClean="0"/>
              <a:t> культура дала </a:t>
            </a:r>
            <a:r>
              <a:rPr lang="ru-RU" sz="2400" dirty="0" err="1" smtClean="0"/>
              <a:t>цивілізації</a:t>
            </a:r>
            <a:r>
              <a:rPr lang="ru-RU" sz="2400" dirty="0" smtClean="0"/>
              <a:t> великих </a:t>
            </a:r>
            <a:r>
              <a:rPr lang="ru-RU" sz="2400" dirty="0" err="1" smtClean="0"/>
              <a:t>математиків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численних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філософів</a:t>
            </a:r>
            <a:r>
              <a:rPr lang="ru-RU" sz="2400" dirty="0" smtClean="0"/>
              <a:t>, </a:t>
            </a:r>
            <a:r>
              <a:rPr lang="ru-RU" sz="2400" dirty="0" err="1" smtClean="0"/>
              <a:t>письменників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композиторів</a:t>
            </a:r>
            <a:r>
              <a:rPr lang="ru-RU" sz="2400" dirty="0" smtClean="0"/>
              <a:t>, </a:t>
            </a:r>
            <a:r>
              <a:rPr lang="ru-RU" sz="2400" dirty="0" err="1" smtClean="0"/>
              <a:t>Століття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Просвіти</a:t>
            </a:r>
            <a:r>
              <a:rPr lang="ru-RU" sz="2400" dirty="0" smtClean="0"/>
              <a:t>, </a:t>
            </a:r>
            <a:r>
              <a:rPr lang="ru-RU" sz="2400" dirty="0" err="1" smtClean="0"/>
              <a:t>мову</a:t>
            </a:r>
            <a:r>
              <a:rPr lang="ru-RU" sz="2400" dirty="0" smtClean="0"/>
              <a:t> </a:t>
            </a:r>
            <a:r>
              <a:rPr lang="ru-RU" sz="2400" dirty="0" err="1" smtClean="0"/>
              <a:t>дипломатії</a:t>
            </a:r>
            <a:r>
              <a:rPr lang="ru-RU" sz="2400" dirty="0" smtClean="0"/>
              <a:t>, </a:t>
            </a:r>
            <a:r>
              <a:rPr lang="ru-RU" sz="2400" dirty="0" err="1" smtClean="0"/>
              <a:t>універсальну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концепцію</a:t>
            </a:r>
            <a:r>
              <a:rPr lang="ru-RU" sz="2400" dirty="0" smtClean="0"/>
              <a:t> прав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. </a:t>
            </a:r>
            <a:r>
              <a:rPr lang="ru-RU" sz="2400" dirty="0" err="1" smtClean="0"/>
              <a:t>Франція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відома</a:t>
            </a:r>
            <a:r>
              <a:rPr lang="ru-RU" sz="2400" dirty="0" smtClean="0"/>
              <a:t> в </a:t>
            </a:r>
            <a:r>
              <a:rPr lang="ru-RU" sz="2400" dirty="0" err="1" smtClean="0"/>
              <a:t>усьому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 </a:t>
            </a:r>
            <a:r>
              <a:rPr lang="ru-RU" sz="2400" dirty="0" err="1" smtClean="0"/>
              <a:t>своїми</a:t>
            </a:r>
            <a:r>
              <a:rPr lang="ru-RU" sz="2400" dirty="0" smtClean="0"/>
              <a:t> </a:t>
            </a:r>
            <a:r>
              <a:rPr lang="ru-RU" sz="2400" dirty="0" err="1" smtClean="0"/>
              <a:t>численними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досягненнями</a:t>
            </a:r>
            <a:r>
              <a:rPr lang="ru-RU" sz="2400" dirty="0" smtClean="0"/>
              <a:t> </a:t>
            </a:r>
            <a:r>
              <a:rPr lang="ru-RU" sz="2400" dirty="0" err="1" smtClean="0"/>
              <a:t>в</a:t>
            </a:r>
            <a:r>
              <a:rPr lang="ru-RU" sz="2400" dirty="0" smtClean="0"/>
              <a:t> </a:t>
            </a:r>
            <a:r>
              <a:rPr lang="ru-RU" sz="2400" dirty="0" err="1" smtClean="0"/>
              <a:t>області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медицини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технології</a:t>
            </a:r>
            <a:r>
              <a:rPr lang="ru-RU" sz="2400" dirty="0" smtClean="0"/>
              <a:t>, 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особливим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французьким</a:t>
            </a:r>
            <a:r>
              <a:rPr lang="ru-RU" sz="2400" dirty="0" smtClean="0"/>
              <a:t> стилем </a:t>
            </a:r>
            <a:r>
              <a:rPr lang="ru-RU" sz="2400" dirty="0" err="1" smtClean="0"/>
              <a:t>життя</a:t>
            </a:r>
            <a:r>
              <a:rPr lang="ru-RU" sz="2400" dirty="0" smtClean="0"/>
              <a:t>.</a:t>
            </a:r>
          </a:p>
          <a:p>
            <a:pPr algn="just"/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4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U-France_svg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6736"/>
          <a:stretch>
            <a:fillRect/>
          </a:stretch>
        </p:blipFill>
        <p:spPr>
          <a:xfrm>
            <a:off x="395536" y="404664"/>
            <a:ext cx="4068471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нимок.PNG"/>
          <p:cNvPicPr>
            <a:picLocks noChangeAspect="1"/>
          </p:cNvPicPr>
          <p:nvPr/>
        </p:nvPicPr>
        <p:blipFill>
          <a:blip r:embed="rId4" cstate="print"/>
          <a:srcRect r="3244"/>
          <a:stretch>
            <a:fillRect/>
          </a:stretch>
        </p:blipFill>
        <p:spPr>
          <a:xfrm>
            <a:off x="3635896" y="2636912"/>
            <a:ext cx="5190865" cy="3954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2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s21C68U6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3272983"/>
            <a:ext cx="7992888" cy="333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s8RGWVNPL.jpg"/>
          <p:cNvPicPr>
            <a:picLocks noChangeAspect="1"/>
          </p:cNvPicPr>
          <p:nvPr/>
        </p:nvPicPr>
        <p:blipFill>
          <a:blip r:embed="rId4" cstate="print"/>
          <a:srcRect l="3654" b="4878"/>
          <a:stretch>
            <a:fillRect/>
          </a:stretch>
        </p:blipFill>
        <p:spPr>
          <a:xfrm>
            <a:off x="4355976" y="332656"/>
            <a:ext cx="389486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sTD3PGC7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60648"/>
            <a:ext cx="3744416" cy="2971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836712"/>
            <a:ext cx="7704856" cy="5040560"/>
          </a:xfrm>
        </p:spPr>
        <p:txBody>
          <a:bodyPr/>
          <a:lstStyle/>
          <a:p>
            <a:pPr algn="just"/>
            <a:r>
              <a:rPr lang="ru-RU" sz="2000" dirty="0" smtClean="0"/>
              <a:t>У </a:t>
            </a:r>
            <a:r>
              <a:rPr lang="ru-RU" sz="2000" dirty="0" err="1" smtClean="0"/>
              <a:t>Франції</a:t>
            </a:r>
            <a:r>
              <a:rPr lang="ru-RU" sz="2000" dirty="0" smtClean="0"/>
              <a:t> </a:t>
            </a:r>
            <a:r>
              <a:rPr lang="ru-RU" sz="2000" dirty="0" err="1" smtClean="0"/>
              <a:t>існує</a:t>
            </a:r>
            <a:r>
              <a:rPr lang="ru-RU" sz="2000" dirty="0" smtClean="0"/>
              <a:t> великий центр </a:t>
            </a:r>
            <a:r>
              <a:rPr lang="ru-RU" sz="2000" dirty="0" err="1" smtClean="0"/>
              <a:t>наукових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досліджень</a:t>
            </a:r>
            <a:r>
              <a:rPr lang="ru-RU" sz="2000" dirty="0" smtClean="0"/>
              <a:t> — CNRS (</a:t>
            </a:r>
            <a:r>
              <a:rPr lang="ru-RU" sz="2000" dirty="0" err="1" smtClean="0"/>
              <a:t>Centre</a:t>
            </a:r>
            <a:r>
              <a:rPr lang="ru-RU" sz="2000" dirty="0" smtClean="0"/>
              <a:t> </a:t>
            </a:r>
            <a:r>
              <a:rPr lang="ru-RU" sz="2000" dirty="0" err="1" smtClean="0"/>
              <a:t>national</a:t>
            </a:r>
            <a:r>
              <a:rPr lang="ru-RU" sz="2000" dirty="0" smtClean="0"/>
              <a:t> </a:t>
            </a:r>
            <a:r>
              <a:rPr lang="ru-RU" sz="2000" dirty="0" err="1" smtClean="0"/>
              <a:t>de</a:t>
            </a:r>
            <a:r>
              <a:rPr lang="ru-RU" sz="2000" dirty="0" smtClean="0"/>
              <a:t> </a:t>
            </a:r>
            <a:r>
              <a:rPr lang="ru-RU" sz="2000" dirty="0" err="1" smtClean="0"/>
              <a:t>la</a:t>
            </a:r>
            <a:r>
              <a:rPr lang="ru-RU" sz="2000" dirty="0" smtClean="0"/>
              <a:t> </a:t>
            </a:r>
            <a:r>
              <a:rPr lang="ru-RU" sz="2000" dirty="0" err="1" smtClean="0"/>
              <a:t>recherche</a:t>
            </a:r>
            <a:r>
              <a:rPr lang="ru-RU" sz="2000" dirty="0" smtClean="0"/>
              <a:t> </a:t>
            </a:r>
            <a:r>
              <a:rPr lang="ru-RU" sz="2000" dirty="0" err="1" smtClean="0"/>
              <a:t>scientifique</a:t>
            </a:r>
            <a:r>
              <a:rPr lang="ru-RU" sz="2000" dirty="0" smtClean="0"/>
              <a:t> — </a:t>
            </a:r>
            <a:r>
              <a:rPr lang="ru-RU" sz="2000" dirty="0" err="1" smtClean="0"/>
              <a:t>національний</a:t>
            </a:r>
            <a:r>
              <a:rPr lang="ru-RU" sz="2000" dirty="0" smtClean="0"/>
              <a:t> центр </a:t>
            </a:r>
            <a:r>
              <a:rPr lang="ru-RU" sz="2000" dirty="0" err="1" smtClean="0"/>
              <a:t>наукових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досліджень</a:t>
            </a:r>
            <a:r>
              <a:rPr lang="ru-RU" sz="2000" dirty="0" smtClean="0"/>
              <a:t>).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діє</a:t>
            </a:r>
            <a:r>
              <a:rPr lang="ru-RU" sz="2000" dirty="0" smtClean="0"/>
              <a:t> IN2P3 — </a:t>
            </a:r>
            <a:r>
              <a:rPr lang="ru-RU" sz="2000" dirty="0" err="1" smtClean="0"/>
              <a:t>національний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дослідницький</a:t>
            </a:r>
            <a:r>
              <a:rPr lang="ru-RU" sz="2000" dirty="0" smtClean="0"/>
              <a:t> центр,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мета — </a:t>
            </a:r>
            <a:r>
              <a:rPr lang="en-US" sz="2000" dirty="0" smtClean="0"/>
              <a:t>«</a:t>
            </a:r>
            <a:r>
              <a:rPr lang="ru-RU" sz="2000" dirty="0" err="1" smtClean="0"/>
              <a:t>сприяння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об'єднання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науково-дослідної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діяльності</a:t>
            </a:r>
            <a:r>
              <a:rPr lang="ru-RU" sz="2000" dirty="0" smtClean="0"/>
              <a:t> в </a:t>
            </a:r>
            <a:r>
              <a:rPr lang="ru-RU" sz="2000" dirty="0" err="1" smtClean="0"/>
              <a:t>різних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галузях</a:t>
            </a:r>
            <a:r>
              <a:rPr lang="ru-RU" sz="2000" dirty="0" smtClean="0"/>
              <a:t> </a:t>
            </a:r>
            <a:r>
              <a:rPr lang="ru-RU" sz="2000" dirty="0" err="1" smtClean="0"/>
              <a:t>фізики</a:t>
            </a:r>
            <a:r>
              <a:rPr lang="en-US" sz="2000" dirty="0" smtClean="0"/>
              <a:t>»</a:t>
            </a:r>
            <a:endParaRPr lang="ru-RU" sz="2000" dirty="0" smtClean="0"/>
          </a:p>
          <a:p>
            <a:pPr algn="just"/>
            <a:r>
              <a:rPr lang="ru-RU" sz="2000" dirty="0" smtClean="0"/>
              <a:t>В </a:t>
            </a:r>
            <a:r>
              <a:rPr lang="ru-RU" sz="2000" dirty="0" err="1" smtClean="0"/>
              <a:t>області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атомної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енергетики</a:t>
            </a:r>
            <a:r>
              <a:rPr lang="ru-RU" sz="2000" dirty="0" smtClean="0"/>
              <a:t> </a:t>
            </a:r>
            <a:r>
              <a:rPr lang="ru-RU" sz="2000" dirty="0" err="1" smtClean="0"/>
              <a:t>виділяється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науковий</a:t>
            </a:r>
            <a:r>
              <a:rPr lang="ru-RU" sz="2000" dirty="0" smtClean="0"/>
              <a:t> центр CEA (</a:t>
            </a:r>
            <a:r>
              <a:rPr lang="ru-RU" sz="2000" dirty="0" err="1" smtClean="0"/>
              <a:t>Comissariat</a:t>
            </a:r>
            <a:r>
              <a:rPr lang="ru-RU" sz="2000" dirty="0" smtClean="0"/>
              <a:t> </a:t>
            </a:r>
            <a:r>
              <a:rPr lang="en-US" sz="2000" dirty="0" smtClean="0"/>
              <a:t>à </a:t>
            </a:r>
            <a:r>
              <a:rPr lang="en-US" sz="2000" dirty="0" err="1" smtClean="0"/>
              <a:t>l'énergie</a:t>
            </a:r>
            <a:r>
              <a:rPr lang="en-US" sz="2000" dirty="0" smtClean="0"/>
              <a:t> </a:t>
            </a:r>
            <a:r>
              <a:rPr lang="en-US" sz="2000" dirty="0" err="1" smtClean="0"/>
              <a:t>atomique</a:t>
            </a:r>
            <a:r>
              <a:rPr lang="en-US" sz="2000" dirty="0" smtClean="0"/>
              <a:t>). </a:t>
            </a:r>
            <a:r>
              <a:rPr lang="ru-RU" sz="2000" dirty="0" smtClean="0"/>
              <a:t>У </a:t>
            </a:r>
            <a:r>
              <a:rPr lang="ru-RU" sz="2000" dirty="0" err="1" smtClean="0"/>
              <a:t>сфері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досліджень</a:t>
            </a:r>
            <a:r>
              <a:rPr lang="ru-RU" sz="2000" dirty="0" smtClean="0"/>
              <a:t> космосу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проектування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космічних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приладів</a:t>
            </a:r>
            <a:r>
              <a:rPr lang="ru-RU" sz="2000" dirty="0" smtClean="0"/>
              <a:t>, CNES (</a:t>
            </a:r>
            <a:r>
              <a:rPr lang="ru-RU" sz="2000" dirty="0" err="1" smtClean="0"/>
              <a:t>Centre</a:t>
            </a:r>
            <a:r>
              <a:rPr lang="ru-RU" sz="2000" dirty="0" smtClean="0"/>
              <a:t> </a:t>
            </a:r>
            <a:r>
              <a:rPr lang="ru-RU" sz="2000" dirty="0" err="1" smtClean="0"/>
              <a:t>national</a:t>
            </a:r>
            <a:r>
              <a:rPr lang="ru-RU" sz="2000" dirty="0" smtClean="0"/>
              <a:t> </a:t>
            </a:r>
            <a:r>
              <a:rPr lang="ru-RU" sz="2000" dirty="0" err="1" smtClean="0"/>
              <a:t>d</a:t>
            </a:r>
            <a:r>
              <a:rPr lang="ru-RU" sz="2000" dirty="0" smtClean="0"/>
              <a:t>'</a:t>
            </a:r>
            <a:r>
              <a:rPr lang="en-US" sz="2000" dirty="0" err="1" smtClean="0"/>
              <a:t>études</a:t>
            </a:r>
            <a:r>
              <a:rPr lang="en-US" sz="2000" dirty="0" smtClean="0"/>
              <a:t> </a:t>
            </a:r>
            <a:r>
              <a:rPr lang="en-US" sz="2000" dirty="0" err="1" smtClean="0"/>
              <a:t>spatiales</a:t>
            </a:r>
            <a:r>
              <a:rPr lang="en-US" sz="2000" dirty="0" smtClean="0"/>
              <a:t>) </a:t>
            </a:r>
            <a:r>
              <a:rPr lang="ru-RU" sz="2000" dirty="0" err="1" smtClean="0"/>
              <a:t>є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найбільшим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науковим</a:t>
            </a:r>
            <a:r>
              <a:rPr lang="ru-RU" sz="2000" dirty="0" smtClean="0"/>
              <a:t> центром </a:t>
            </a:r>
            <a:r>
              <a:rPr lang="ru-RU" sz="2000" dirty="0" err="1" smtClean="0"/>
              <a:t>Франції</a:t>
            </a:r>
            <a:r>
              <a:rPr lang="ru-RU" sz="2000" dirty="0" smtClean="0"/>
              <a:t>. </a:t>
            </a:r>
            <a:r>
              <a:rPr lang="ru-RU" sz="2000" dirty="0" err="1" smtClean="0"/>
              <a:t>Інженери</a:t>
            </a:r>
            <a:r>
              <a:rPr lang="ru-RU" sz="2000" dirty="0" smtClean="0"/>
              <a:t> CNES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розробляли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проектів</a:t>
            </a:r>
            <a:r>
              <a:rPr lang="ru-RU" sz="2000" dirty="0" smtClean="0"/>
              <a:t> </a:t>
            </a:r>
            <a:r>
              <a:rPr lang="ru-RU" sz="2000" dirty="0" err="1" smtClean="0"/>
              <a:t>спільно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радянськими</a:t>
            </a:r>
            <a:r>
              <a:rPr lang="ru-RU" sz="2000" dirty="0" smtClean="0"/>
              <a:t> </a:t>
            </a:r>
            <a:r>
              <a:rPr lang="ru-RU" sz="2000" dirty="0" err="1" smtClean="0"/>
              <a:t>інженерами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err="1" smtClean="0"/>
              <a:t>Франція</a:t>
            </a:r>
            <a:r>
              <a:rPr lang="ru-RU" sz="2000" dirty="0" smtClean="0"/>
              <a:t> активно </a:t>
            </a:r>
            <a:r>
              <a:rPr lang="ru-RU" sz="2000" dirty="0" err="1" smtClean="0"/>
              <a:t>бере</a:t>
            </a:r>
            <a:r>
              <a:rPr lang="ru-RU" sz="2000" dirty="0" smtClean="0"/>
              <a:t> участь в </a:t>
            </a:r>
            <a:r>
              <a:rPr lang="ru-RU" sz="2000" dirty="0" err="1" smtClean="0"/>
              <a:t>європейських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наукових</a:t>
            </a:r>
            <a:r>
              <a:rPr lang="ru-RU" sz="2000" dirty="0" smtClean="0"/>
              <a:t> проектах, </a:t>
            </a:r>
            <a:r>
              <a:rPr lang="ru-RU" sz="2000" dirty="0" err="1" smtClean="0"/>
              <a:t>наприклад</a:t>
            </a:r>
            <a:r>
              <a:rPr lang="ru-RU" sz="2000" dirty="0" smtClean="0"/>
              <a:t>, у </a:t>
            </a:r>
            <a:r>
              <a:rPr lang="ru-RU" sz="2000" dirty="0" err="1" smtClean="0"/>
              <a:t>проекті</a:t>
            </a:r>
            <a:r>
              <a:rPr lang="ru-RU" sz="2000" dirty="0" smtClean="0"/>
              <a:t> </a:t>
            </a:r>
            <a:r>
              <a:rPr lang="ru-RU" sz="2000" dirty="0" err="1" smtClean="0"/>
              <a:t>супутникової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навігації</a:t>
            </a:r>
            <a:r>
              <a:rPr lang="ru-RU" sz="2000" dirty="0" smtClean="0"/>
              <a:t> </a:t>
            </a:r>
            <a:r>
              <a:rPr lang="ru-RU" sz="2000" dirty="0" err="1" smtClean="0"/>
              <a:t>Galileo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в </a:t>
            </a:r>
            <a:r>
              <a:rPr lang="ru-RU" sz="2000" dirty="0" err="1" smtClean="0"/>
              <a:t>проекті</a:t>
            </a:r>
            <a:r>
              <a:rPr lang="ru-RU" sz="2000" dirty="0" smtClean="0"/>
              <a:t> </a:t>
            </a:r>
            <a:r>
              <a:rPr lang="ru-RU" sz="2000" dirty="0" err="1" smtClean="0"/>
              <a:t>Envisat</a:t>
            </a:r>
            <a:r>
              <a:rPr lang="ru-RU" sz="2000" dirty="0" smtClean="0"/>
              <a:t> — </a:t>
            </a:r>
            <a:r>
              <a:rPr lang="ru-RU" sz="2000" dirty="0" err="1" smtClean="0"/>
              <a:t>супутника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вивчає</a:t>
            </a:r>
            <a:r>
              <a:rPr lang="ru-RU" sz="2000" dirty="0" smtClean="0"/>
              <a:t> </a:t>
            </a:r>
            <a:r>
              <a:rPr lang="ru-RU" sz="2000" dirty="0" err="1" smtClean="0"/>
              <a:t>клімат</a:t>
            </a:r>
            <a:r>
              <a:rPr lang="ru-RU" sz="2000" dirty="0" smtClean="0"/>
              <a:t> </a:t>
            </a:r>
            <a:r>
              <a:rPr lang="ru-RU" sz="2000" dirty="0" err="1" smtClean="0"/>
              <a:t>Землі</a:t>
            </a:r>
            <a:r>
              <a:rPr lang="ru-RU" sz="2000" dirty="0" smtClean="0"/>
              <a:t>.</a:t>
            </a:r>
          </a:p>
          <a:p>
            <a:pPr algn="just"/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4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/>
              <a:t>Франція</a:t>
            </a:r>
            <a:r>
              <a:rPr lang="ru-RU" sz="2800" dirty="0" smtClean="0"/>
              <a:t> - </a:t>
            </a:r>
            <a:r>
              <a:rPr lang="ru-RU" sz="2800" dirty="0" err="1" smtClean="0"/>
              <a:t>традиційно</a:t>
            </a:r>
            <a:r>
              <a:rPr lang="ru-RU" sz="2800" dirty="0" smtClean="0"/>
              <a:t> </a:t>
            </a:r>
            <a:r>
              <a:rPr lang="ru-RU" sz="2800" dirty="0" err="1" smtClean="0"/>
              <a:t>вважається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законодавицею</a:t>
            </a:r>
            <a:r>
              <a:rPr lang="ru-RU" sz="2800" dirty="0" smtClean="0"/>
              <a:t> </a:t>
            </a:r>
            <a:r>
              <a:rPr lang="ru-RU" sz="2800" dirty="0" err="1" smtClean="0"/>
              <a:t>моди</a:t>
            </a:r>
            <a:r>
              <a:rPr lang="ru-RU" sz="2800" dirty="0" smtClean="0"/>
              <a:t>.  </a:t>
            </a:r>
            <a:r>
              <a:rPr lang="ru-RU" sz="2800" dirty="0" err="1" smtClean="0"/>
              <a:t>Саме</a:t>
            </a:r>
            <a:r>
              <a:rPr lang="ru-RU" sz="2800" dirty="0" smtClean="0"/>
              <a:t> тут </a:t>
            </a:r>
            <a:r>
              <a:rPr lang="ru-RU" sz="2800" dirty="0" err="1" smtClean="0"/>
              <a:t>створюються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самі</a:t>
            </a:r>
            <a:r>
              <a:rPr lang="ru-RU" sz="2800" dirty="0" smtClean="0"/>
              <a:t> </a:t>
            </a:r>
            <a:r>
              <a:rPr lang="ru-RU" sz="2800" dirty="0" err="1" smtClean="0"/>
              <a:t>вишукані</a:t>
            </a:r>
            <a:r>
              <a:rPr lang="ru-RU" sz="2800" dirty="0" smtClean="0"/>
              <a:t> та </a:t>
            </a:r>
            <a:r>
              <a:rPr lang="ru-RU" sz="2800" dirty="0" err="1" smtClean="0"/>
              <a:t>модні</a:t>
            </a:r>
            <a:r>
              <a:rPr lang="ru-RU" sz="2800" dirty="0" smtClean="0"/>
              <a:t> наряди.</a:t>
            </a:r>
            <a:endParaRPr lang="ru-RU" sz="2800" dirty="0"/>
          </a:p>
        </p:txBody>
      </p:sp>
      <p:pic>
        <p:nvPicPr>
          <p:cNvPr id="4" name="Содержимое 3" descr="8693_86725c94325bce39fe58f049d2274b00_jp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7" y="2276872"/>
            <a:ext cx="7694009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20688"/>
            <a:ext cx="7704856" cy="4525963"/>
          </a:xfrm>
        </p:spPr>
        <p:txBody>
          <a:bodyPr/>
          <a:lstStyle/>
          <a:p>
            <a:pPr algn="just"/>
            <a:r>
              <a:rPr lang="ru-RU" sz="2000" dirty="0" err="1" smtClean="0"/>
              <a:t>Освіта</a:t>
            </a:r>
            <a:r>
              <a:rPr lang="ru-RU" sz="2000" dirty="0" smtClean="0"/>
              <a:t> у </a:t>
            </a:r>
            <a:r>
              <a:rPr lang="ru-RU" sz="2000" dirty="0" err="1" smtClean="0"/>
              <a:t>Франції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обов'язково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6 до 16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. </a:t>
            </a:r>
            <a:r>
              <a:rPr lang="ru-RU" sz="2000" dirty="0" err="1" smtClean="0"/>
              <a:t>Основні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принципи</a:t>
            </a:r>
            <a:r>
              <a:rPr lang="ru-RU" sz="2000" dirty="0" smtClean="0"/>
              <a:t> </a:t>
            </a:r>
            <a:r>
              <a:rPr lang="ru-RU" sz="2000" dirty="0" err="1" smtClean="0"/>
              <a:t>французької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: свобода </a:t>
            </a:r>
            <a:r>
              <a:rPr lang="ru-RU" sz="2000" dirty="0" err="1" smtClean="0"/>
              <a:t>викладання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безоплатність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, </a:t>
            </a:r>
            <a:r>
              <a:rPr lang="ru-RU" sz="2000" dirty="0" err="1" smtClean="0"/>
              <a:t>нейтральність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. </a:t>
            </a:r>
          </a:p>
          <a:p>
            <a:pPr algn="just"/>
            <a:r>
              <a:rPr lang="ru-RU" sz="2000" dirty="0" err="1" smtClean="0"/>
              <a:t>Франція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багата</a:t>
            </a:r>
            <a:r>
              <a:rPr lang="ru-RU" sz="2000" dirty="0" smtClean="0"/>
              <a:t> на </a:t>
            </a:r>
            <a:r>
              <a:rPr lang="ru-RU" sz="2000" dirty="0" err="1" smtClean="0"/>
              <a:t>творчих</a:t>
            </a:r>
            <a:r>
              <a:rPr lang="ru-RU" sz="2000" dirty="0" smtClean="0"/>
              <a:t> людей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</a:t>
            </a:r>
            <a:r>
              <a:rPr lang="ru-RU" sz="2000" dirty="0" err="1" smtClean="0"/>
              <a:t>художників</a:t>
            </a:r>
            <a:r>
              <a:rPr lang="ru-RU" sz="2000" dirty="0" smtClean="0"/>
              <a:t> . Таких як Джеймс Жак Джозеф </a:t>
            </a:r>
            <a:r>
              <a:rPr lang="ru-RU" sz="2000" dirty="0" err="1" smtClean="0"/>
              <a:t>Tissot</a:t>
            </a:r>
            <a:r>
              <a:rPr lang="ru-RU" sz="2000" dirty="0" smtClean="0"/>
              <a:t>(1836 - 1902)</a:t>
            </a:r>
            <a:endParaRPr lang="ru-RU" sz="2000" dirty="0"/>
          </a:p>
        </p:txBody>
      </p:sp>
      <p:pic>
        <p:nvPicPr>
          <p:cNvPr id="4" name="Рисунок 3" descr="untitledдллл.png"/>
          <p:cNvPicPr>
            <a:picLocks noChangeAspect="1"/>
          </p:cNvPicPr>
          <p:nvPr/>
        </p:nvPicPr>
        <p:blipFill>
          <a:blip r:embed="rId3" cstate="print"/>
          <a:srcRect t="9449" b="6552"/>
          <a:stretch>
            <a:fillRect/>
          </a:stretch>
        </p:blipFill>
        <p:spPr>
          <a:xfrm>
            <a:off x="2051720" y="2492896"/>
            <a:ext cx="5991225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34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4525963"/>
          </a:xfrm>
        </p:spPr>
        <p:txBody>
          <a:bodyPr/>
          <a:lstStyle/>
          <a:p>
            <a:pPr algn="just"/>
            <a:r>
              <a:rPr lang="ru-RU" sz="2400" dirty="0" smtClean="0"/>
              <a:t>За французами </a:t>
            </a:r>
            <a:r>
              <a:rPr lang="ru-RU" sz="2400" dirty="0" err="1" smtClean="0"/>
              <a:t>закріпилося</a:t>
            </a:r>
            <a:r>
              <a:rPr lang="ru-RU" sz="2400" dirty="0" smtClean="0"/>
              <a:t> </a:t>
            </a:r>
            <a:r>
              <a:rPr lang="ru-RU" sz="2400" dirty="0" err="1" smtClean="0"/>
              <a:t>образливе</a:t>
            </a:r>
            <a:r>
              <a:rPr lang="ru-RU" sz="2400" dirty="0" smtClean="0"/>
              <a:t> </a:t>
            </a:r>
            <a:r>
              <a:rPr lang="ru-RU" sz="2400" dirty="0" err="1" smtClean="0"/>
              <a:t>прізвисько</a:t>
            </a:r>
            <a:r>
              <a:rPr lang="ru-RU" sz="2400" dirty="0" smtClean="0"/>
              <a:t> «жабники» </a:t>
            </a:r>
            <a:r>
              <a:rPr lang="ru-RU" sz="2400" dirty="0" err="1" smtClean="0"/>
              <a:t>завдяки</a:t>
            </a:r>
            <a:r>
              <a:rPr lang="ru-RU" sz="2400" dirty="0" smtClean="0"/>
              <a:t> </a:t>
            </a:r>
            <a:r>
              <a:rPr lang="ru-RU" sz="2400" dirty="0" err="1" smtClean="0"/>
              <a:t>вживання</a:t>
            </a:r>
            <a:r>
              <a:rPr lang="ru-RU" sz="2400" dirty="0" smtClean="0"/>
              <a:t> ними в </a:t>
            </a:r>
            <a:r>
              <a:rPr lang="ru-RU" sz="2400" dirty="0" err="1" smtClean="0"/>
              <a:t>їжу</a:t>
            </a:r>
            <a:r>
              <a:rPr lang="ru-RU" sz="2400" dirty="0" smtClean="0"/>
              <a:t> </a:t>
            </a:r>
            <a:r>
              <a:rPr lang="ru-RU" sz="2400" dirty="0" err="1" smtClean="0"/>
              <a:t>жаб'ячих</a:t>
            </a:r>
            <a:r>
              <a:rPr lang="ru-RU" sz="2400" dirty="0" smtClean="0"/>
              <a:t> лапок, </a:t>
            </a:r>
            <a:r>
              <a:rPr lang="ru-RU" sz="2400" dirty="0" err="1" smtClean="0"/>
              <a:t>однак</a:t>
            </a:r>
            <a:r>
              <a:rPr lang="ru-RU" sz="2400" dirty="0" smtClean="0"/>
              <a:t> </a:t>
            </a:r>
            <a:r>
              <a:rPr lang="ru-RU" sz="2400" dirty="0" err="1" smtClean="0"/>
              <a:t>це</a:t>
            </a:r>
            <a:r>
              <a:rPr lang="ru-RU" sz="2400" dirty="0" smtClean="0"/>
              <a:t> блюдо є </a:t>
            </a:r>
            <a:r>
              <a:rPr lang="ru-RU" sz="2400" dirty="0" err="1" smtClean="0"/>
              <a:t>скоріше</a:t>
            </a:r>
            <a:r>
              <a:rPr lang="ru-RU" sz="2400" dirty="0" smtClean="0"/>
              <a:t> </a:t>
            </a:r>
            <a:r>
              <a:rPr lang="ru-RU" sz="2400" dirty="0" err="1" smtClean="0"/>
              <a:t>делікатесом</a:t>
            </a:r>
            <a:r>
              <a:rPr lang="ru-RU" sz="2400" dirty="0" smtClean="0"/>
              <a:t> , а не </a:t>
            </a:r>
            <a:r>
              <a:rPr lang="ru-RU" sz="2400" dirty="0" err="1" smtClean="0"/>
              <a:t>щоденною</a:t>
            </a:r>
            <a:r>
              <a:rPr lang="ru-RU" sz="2400" dirty="0" smtClean="0"/>
              <a:t> </a:t>
            </a:r>
            <a:r>
              <a:rPr lang="ru-RU" sz="2400" dirty="0" err="1" smtClean="0"/>
              <a:t>їжею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подається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не</a:t>
            </a:r>
            <a:r>
              <a:rPr lang="ru-RU" sz="2400" dirty="0" smtClean="0"/>
              <a:t> у </a:t>
            </a:r>
            <a:r>
              <a:rPr lang="ru-RU" sz="2400" dirty="0" err="1" smtClean="0"/>
              <a:t>всіх</a:t>
            </a:r>
            <a:r>
              <a:rPr lang="ru-RU" sz="2400" dirty="0" smtClean="0"/>
              <a:t> ресторанах. </a:t>
            </a:r>
            <a:r>
              <a:rPr lang="ru-RU" sz="2400" dirty="0" err="1" smtClean="0"/>
              <a:t>Франція</a:t>
            </a:r>
            <a:r>
              <a:rPr lang="ru-RU" sz="2400" dirty="0" smtClean="0"/>
              <a:t> є </a:t>
            </a:r>
            <a:r>
              <a:rPr lang="ru-RU" sz="2400" dirty="0" err="1" smtClean="0"/>
              <a:t>найбільшим</a:t>
            </a:r>
            <a:r>
              <a:rPr lang="ru-RU" sz="2400" dirty="0" smtClean="0"/>
              <a:t> </a:t>
            </a:r>
            <a:r>
              <a:rPr lang="ru-RU" sz="2400" dirty="0" err="1" smtClean="0"/>
              <a:t>імпортером</a:t>
            </a:r>
            <a:r>
              <a:rPr lang="ru-RU" sz="2400" dirty="0" smtClean="0"/>
              <a:t> жаб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азіатських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вживання</a:t>
            </a:r>
            <a:r>
              <a:rPr lang="ru-RU" sz="2400" dirty="0" smtClean="0"/>
              <a:t> в </a:t>
            </a:r>
            <a:r>
              <a:rPr lang="ru-RU" sz="2400" dirty="0" err="1" smtClean="0"/>
              <a:t>їжу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Основною закускою є - сир</a:t>
            </a:r>
            <a:endParaRPr lang="ru-RU" sz="2400" dirty="0"/>
          </a:p>
        </p:txBody>
      </p:sp>
      <p:pic>
        <p:nvPicPr>
          <p:cNvPr id="4" name="Рисунок 3" descr="8693_0502ca051701edf8e825f1252f34952d_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352800"/>
            <a:ext cx="5257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27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04664"/>
            <a:ext cx="7560840" cy="6165304"/>
          </a:xfrm>
        </p:spPr>
        <p:txBody>
          <a:bodyPr/>
          <a:lstStyle/>
          <a:p>
            <a:pPr algn="just"/>
            <a:r>
              <a:rPr lang="ru-RU" sz="2400" dirty="0" smtClean="0"/>
              <a:t>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слабо </a:t>
            </a:r>
            <a:r>
              <a:rPr lang="ru-RU" sz="2400" dirty="0" err="1" smtClean="0"/>
              <a:t>розвинена</a:t>
            </a:r>
            <a:r>
              <a:rPr lang="ru-RU" sz="2400" dirty="0" smtClean="0"/>
              <a:t> </a:t>
            </a:r>
            <a:r>
              <a:rPr lang="ru-RU" sz="2400" dirty="0" err="1" smtClean="0"/>
              <a:t>індустрія</a:t>
            </a:r>
            <a:r>
              <a:rPr lang="ru-RU" sz="2400" dirty="0" smtClean="0"/>
              <a:t> </a:t>
            </a:r>
            <a:r>
              <a:rPr lang="ru-RU" sz="2400" dirty="0" err="1" smtClean="0"/>
              <a:t>фастфуду</a:t>
            </a:r>
            <a:r>
              <a:rPr lang="ru-RU" sz="2400" dirty="0" smtClean="0"/>
              <a:t>, так як вони не </a:t>
            </a:r>
            <a:r>
              <a:rPr lang="ru-RU" sz="2400" dirty="0" err="1" smtClean="0"/>
              <a:t>відповідають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культури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прийому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їжі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традицій</a:t>
            </a:r>
            <a:r>
              <a:rPr lang="ru-RU" sz="2400" dirty="0" smtClean="0"/>
              <a:t> </a:t>
            </a:r>
            <a:r>
              <a:rPr lang="ru-RU" sz="2400" dirty="0" err="1" smtClean="0"/>
              <a:t>довгих</a:t>
            </a:r>
            <a:r>
              <a:rPr lang="ru-RU" sz="2400" dirty="0" smtClean="0"/>
              <a:t> вечерь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повною</a:t>
            </a:r>
            <a:r>
              <a:rPr lang="ru-RU" sz="2400" dirty="0" smtClean="0"/>
              <a:t> </a:t>
            </a:r>
            <a:r>
              <a:rPr lang="ru-RU" sz="2400" dirty="0" err="1" smtClean="0"/>
              <a:t>сервіровкою</a:t>
            </a:r>
            <a:r>
              <a:rPr lang="ru-RU" sz="2400" dirty="0" smtClean="0"/>
              <a:t> </a:t>
            </a:r>
            <a:r>
              <a:rPr lang="ru-RU" sz="2400" dirty="0" err="1" smtClean="0"/>
              <a:t>вдома</a:t>
            </a:r>
            <a:r>
              <a:rPr lang="ru-RU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в </a:t>
            </a:r>
            <a:r>
              <a:rPr lang="ru-RU" sz="2400" dirty="0" err="1" smtClean="0"/>
              <a:t>ресторані</a:t>
            </a:r>
            <a:r>
              <a:rPr lang="ru-RU" sz="2400" dirty="0" smtClean="0"/>
              <a:t>. Влада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досить</a:t>
            </a:r>
            <a:r>
              <a:rPr lang="ru-RU" sz="2400" dirty="0" smtClean="0"/>
              <a:t> </a:t>
            </a:r>
            <a:r>
              <a:rPr lang="ru-RU" sz="2400" dirty="0" err="1" smtClean="0"/>
              <a:t>довго</a:t>
            </a:r>
            <a:r>
              <a:rPr lang="ru-RU" sz="2400" dirty="0" smtClean="0"/>
              <a:t> чинили </a:t>
            </a:r>
            <a:r>
              <a:rPr lang="ru-RU" sz="2400" dirty="0" err="1" smtClean="0"/>
              <a:t>опір</a:t>
            </a:r>
            <a:r>
              <a:rPr lang="ru-RU" sz="2400" dirty="0" smtClean="0"/>
              <a:t> приходу в </a:t>
            </a:r>
            <a:r>
              <a:rPr lang="ru-RU" sz="2400" dirty="0" err="1" smtClean="0"/>
              <a:t>країну</a:t>
            </a:r>
            <a:r>
              <a:rPr lang="ru-RU" sz="2400" dirty="0" smtClean="0"/>
              <a:t> </a:t>
            </a:r>
            <a:r>
              <a:rPr lang="ru-RU" sz="2400" dirty="0" err="1" smtClean="0"/>
              <a:t>міжнародних</a:t>
            </a:r>
            <a:r>
              <a:rPr lang="ru-RU" sz="2400" dirty="0" smtClean="0"/>
              <a:t> мереж </a:t>
            </a:r>
            <a:r>
              <a:rPr lang="ru-RU" sz="2400" dirty="0" err="1" smtClean="0"/>
              <a:t>швидкого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харчування</a:t>
            </a:r>
            <a:r>
              <a:rPr lang="ru-RU" sz="2400" dirty="0" smtClean="0"/>
              <a:t>. </a:t>
            </a:r>
            <a:r>
              <a:rPr lang="ru-RU" sz="2400" dirty="0" err="1" smtClean="0"/>
              <a:t>Наприклад</a:t>
            </a:r>
            <a:r>
              <a:rPr lang="ru-RU" sz="2400" dirty="0" smtClean="0"/>
              <a:t>, перший ресторан </a:t>
            </a:r>
            <a:r>
              <a:rPr lang="ru-RU" sz="2400" dirty="0" err="1" smtClean="0"/>
              <a:t>мережі</a:t>
            </a:r>
            <a:r>
              <a:rPr lang="ru-RU" sz="2400" dirty="0" smtClean="0"/>
              <a:t> Макдоналдс </a:t>
            </a:r>
            <a:r>
              <a:rPr lang="ru-RU" sz="2400" dirty="0" err="1" smtClean="0"/>
              <a:t>відкрився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Парижі</a:t>
            </a:r>
            <a:r>
              <a:rPr lang="ru-RU" sz="2400" dirty="0" smtClean="0"/>
              <a:t>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</a:t>
            </a:r>
            <a:r>
              <a:rPr lang="ru-RU" sz="2400" dirty="0" err="1" smtClean="0"/>
              <a:t>в</a:t>
            </a:r>
            <a:r>
              <a:rPr lang="ru-RU" sz="2400" dirty="0" smtClean="0"/>
              <a:t> 1983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, а в </a:t>
            </a:r>
            <a:r>
              <a:rPr lang="ru-RU" sz="2400" dirty="0" err="1" smtClean="0"/>
              <a:t>даний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близько</a:t>
            </a:r>
            <a:r>
              <a:rPr lang="ru-RU" sz="2400" dirty="0" smtClean="0"/>
              <a:t> 20.</a:t>
            </a:r>
          </a:p>
          <a:p>
            <a:pPr algn="just"/>
            <a:r>
              <a:rPr lang="ru-RU" sz="2400" dirty="0" err="1" smtClean="0"/>
              <a:t>Саме</a:t>
            </a:r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сформувалося</a:t>
            </a:r>
            <a:r>
              <a:rPr lang="ru-RU" sz="2400" dirty="0" smtClean="0"/>
              <a:t> </a:t>
            </a:r>
            <a:r>
              <a:rPr lang="ru-RU" sz="2400" dirty="0" err="1" smtClean="0"/>
              <a:t>таке</a:t>
            </a:r>
            <a:r>
              <a:rPr lang="ru-RU" sz="2400" dirty="0" smtClean="0"/>
              <a:t> блюдо як суп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прозорим</a:t>
            </a:r>
            <a:r>
              <a:rPr lang="ru-RU" sz="2400" dirty="0" smtClean="0"/>
              <a:t> </a:t>
            </a:r>
            <a:r>
              <a:rPr lang="ru-RU" sz="2400" dirty="0" err="1" smtClean="0"/>
              <a:t>бульйоном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у</a:t>
            </a:r>
            <a:r>
              <a:rPr lang="ru-RU" sz="2400" dirty="0" smtClean="0"/>
              <a:t> </a:t>
            </a:r>
            <a:r>
              <a:rPr lang="ru-RU" sz="2400" dirty="0" err="1" smtClean="0"/>
              <a:t>Новий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рік</a:t>
            </a:r>
            <a:r>
              <a:rPr lang="ru-RU" sz="2400" dirty="0" smtClean="0"/>
              <a:t> «</a:t>
            </a:r>
            <a:r>
              <a:rPr lang="ru-RU" sz="2400" dirty="0" err="1" smtClean="0"/>
              <a:t>сімейно</a:t>
            </a:r>
            <a:r>
              <a:rPr lang="ru-RU" sz="2400" dirty="0" smtClean="0"/>
              <a:t>» </a:t>
            </a:r>
            <a:r>
              <a:rPr lang="ru-RU" sz="2400" dirty="0" err="1" smtClean="0"/>
              <a:t>підпалюють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поліно</a:t>
            </a:r>
            <a:r>
              <a:rPr lang="ru-RU" sz="2400" dirty="0" smtClean="0"/>
              <a:t>. Для початку </a:t>
            </a:r>
            <a:r>
              <a:rPr lang="ru-RU" sz="2400" dirty="0" err="1" smtClean="0"/>
              <a:t>уточнимо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ялинки</a:t>
            </a:r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не </a:t>
            </a:r>
            <a:r>
              <a:rPr lang="ru-RU" sz="2400" dirty="0" err="1" smtClean="0"/>
              <a:t>популярні</a:t>
            </a:r>
            <a:r>
              <a:rPr lang="ru-RU" sz="2400" dirty="0" smtClean="0"/>
              <a:t> . До </a:t>
            </a:r>
            <a:r>
              <a:rPr lang="ru-RU" sz="2400" dirty="0" err="1" smtClean="0"/>
              <a:t>речі</a:t>
            </a:r>
            <a:r>
              <a:rPr lang="ru-RU" sz="2400" dirty="0" smtClean="0"/>
              <a:t>, </a:t>
            </a:r>
            <a:r>
              <a:rPr lang="ru-RU" sz="2400" dirty="0" err="1" smtClean="0"/>
              <a:t>романтичні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французи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попіл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вугілля</a:t>
            </a:r>
            <a:r>
              <a:rPr lang="ru-RU" sz="2400" dirty="0" smtClean="0"/>
              <a:t> не </a:t>
            </a:r>
            <a:r>
              <a:rPr lang="ru-RU" sz="2400" dirty="0" err="1" smtClean="0"/>
              <a:t>викидають</a:t>
            </a:r>
            <a:r>
              <a:rPr lang="ru-RU" sz="2400" dirty="0" smtClean="0"/>
              <a:t>, а </a:t>
            </a:r>
            <a:r>
              <a:rPr lang="ru-RU" sz="2400" dirty="0" err="1" smtClean="0"/>
              <a:t>зберігають</a:t>
            </a:r>
            <a:r>
              <a:rPr lang="ru-RU" sz="2400" dirty="0" smtClean="0"/>
              <a:t> весь </a:t>
            </a:r>
            <a:r>
              <a:rPr lang="ru-RU" sz="2400" dirty="0" err="1" smtClean="0"/>
              <a:t>рік</a:t>
            </a:r>
            <a:r>
              <a:rPr lang="ru-RU" sz="2400" dirty="0" smtClean="0"/>
              <a:t> в </a:t>
            </a:r>
            <a:r>
              <a:rPr lang="ru-RU" sz="2400" dirty="0" err="1" smtClean="0"/>
              <a:t>мішечку</a:t>
            </a:r>
            <a:r>
              <a:rPr lang="ru-RU" sz="2400" dirty="0" smtClean="0"/>
              <a:t> </a:t>
            </a:r>
            <a:r>
              <a:rPr lang="ru-RU" sz="2400" dirty="0" err="1" smtClean="0"/>
              <a:t>в</a:t>
            </a:r>
            <a:r>
              <a:rPr lang="ru-RU" sz="2400" dirty="0" smtClean="0"/>
              <a:t> </a:t>
            </a:r>
            <a:r>
              <a:rPr lang="ru-RU" sz="2400" dirty="0" err="1" smtClean="0"/>
              <a:t>надії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він</a:t>
            </a:r>
            <a:r>
              <a:rPr lang="ru-RU" sz="2400" dirty="0" smtClean="0"/>
              <a:t> </a:t>
            </a:r>
            <a:r>
              <a:rPr lang="ru-RU" sz="2400" dirty="0" err="1" smtClean="0"/>
              <a:t>захистить</a:t>
            </a:r>
            <a:r>
              <a:rPr lang="ru-RU" sz="2400" dirty="0" smtClean="0"/>
              <a:t> </a:t>
            </a:r>
            <a:r>
              <a:rPr lang="ru-RU" sz="2400" dirty="0" err="1" smtClean="0"/>
              <a:t>сім'ю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неприємностей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318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ролджє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95936" y="332657"/>
            <a:ext cx="4680520" cy="316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towns_447-cr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01008"/>
            <a:ext cx="4464496" cy="314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5" cstate="print"/>
          <a:srcRect r="13197"/>
          <a:stretch>
            <a:fillRect/>
          </a:stretch>
        </p:blipFill>
        <p:spPr>
          <a:xfrm>
            <a:off x="383776" y="404664"/>
            <a:ext cx="3662334" cy="3148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87195993_large_8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1" y="3573016"/>
            <a:ext cx="393252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1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Рел</a:t>
            </a:r>
            <a:r>
              <a:rPr lang="uk-UA" b="1" dirty="0" err="1" smtClean="0"/>
              <a:t>ігія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Майже</a:t>
            </a:r>
            <a:r>
              <a:rPr lang="ru-RU" dirty="0" smtClean="0"/>
              <a:t> все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— католики. Але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огляду</a:t>
            </a:r>
            <a:r>
              <a:rPr lang="ru-RU" dirty="0" smtClean="0"/>
              <a:t> на </a:t>
            </a:r>
            <a:r>
              <a:rPr lang="ru-RU" dirty="0" err="1" smtClean="0"/>
              <a:t>історичні</a:t>
            </a:r>
            <a:r>
              <a:rPr lang="ru-RU" dirty="0" smtClean="0"/>
              <a:t> причини у </a:t>
            </a:r>
            <a:r>
              <a:rPr lang="ru-RU" dirty="0" err="1" smtClean="0"/>
              <a:t>Франції</a:t>
            </a:r>
            <a:r>
              <a:rPr lang="ru-RU" dirty="0" smtClean="0"/>
              <a:t> </a:t>
            </a:r>
            <a:r>
              <a:rPr lang="ru-RU" dirty="0" err="1" smtClean="0"/>
              <a:t>співіснують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релігій</a:t>
            </a:r>
            <a:r>
              <a:rPr lang="ru-RU" dirty="0" smtClean="0"/>
              <a:t>. На другому </a:t>
            </a:r>
            <a:r>
              <a:rPr lang="ru-RU" dirty="0" err="1" smtClean="0"/>
              <a:t>місці</a:t>
            </a:r>
            <a:r>
              <a:rPr lang="ru-RU" dirty="0" smtClean="0"/>
              <a:t> — </a:t>
            </a:r>
            <a:r>
              <a:rPr lang="ru-RU" dirty="0" err="1" smtClean="0"/>
              <a:t>іслам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сповідують</a:t>
            </a:r>
            <a:r>
              <a:rPr lang="ru-RU" dirty="0" smtClean="0"/>
              <a:t> </a:t>
            </a:r>
            <a:r>
              <a:rPr lang="ru-RU" dirty="0" err="1" smtClean="0"/>
              <a:t>вихідці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Африки, </a:t>
            </a:r>
            <a:r>
              <a:rPr lang="ru-RU" dirty="0" err="1" smtClean="0"/>
              <a:t>колишніх</a:t>
            </a:r>
            <a:r>
              <a:rPr lang="ru-RU" dirty="0" smtClean="0"/>
              <a:t> </a:t>
            </a:r>
            <a:r>
              <a:rPr lang="ru-RU" dirty="0" err="1" smtClean="0"/>
              <a:t>французьких</a:t>
            </a:r>
            <a:r>
              <a:rPr lang="ru-RU" dirty="0" smtClean="0"/>
              <a:t> </a:t>
            </a:r>
            <a:r>
              <a:rPr lang="ru-RU" dirty="0" err="1" smtClean="0"/>
              <a:t>колоній</a:t>
            </a:r>
            <a:r>
              <a:rPr lang="ru-RU" dirty="0" smtClean="0"/>
              <a:t>. Є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прибічники</a:t>
            </a:r>
            <a:r>
              <a:rPr lang="ru-RU" dirty="0" smtClean="0"/>
              <a:t> </a:t>
            </a:r>
            <a:r>
              <a:rPr lang="ru-RU" dirty="0" err="1" smtClean="0"/>
              <a:t>юдаїзму</a:t>
            </a:r>
            <a:r>
              <a:rPr lang="ru-RU" dirty="0" smtClean="0"/>
              <a:t>, </a:t>
            </a:r>
            <a:r>
              <a:rPr lang="ru-RU" dirty="0" err="1" smtClean="0"/>
              <a:t>православ'я</a:t>
            </a:r>
            <a:r>
              <a:rPr lang="ru-RU" dirty="0" smtClean="0"/>
              <a:t>, протестантизму та </a:t>
            </a:r>
            <a:r>
              <a:rPr lang="ru-RU" dirty="0" err="1" smtClean="0"/>
              <a:t>англіканства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9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04664"/>
            <a:ext cx="7787208" cy="4493096"/>
          </a:xfrm>
        </p:spPr>
        <p:txBody>
          <a:bodyPr/>
          <a:lstStyle/>
          <a:p>
            <a:pPr algn="just"/>
            <a:r>
              <a:rPr lang="ru-RU" sz="2400" dirty="0" err="1" smtClean="0"/>
              <a:t>Франція</a:t>
            </a:r>
            <a:r>
              <a:rPr lang="ru-RU" sz="2400" dirty="0" smtClean="0"/>
              <a:t> — </a:t>
            </a:r>
            <a:r>
              <a:rPr lang="ru-RU" sz="2400" dirty="0" err="1" smtClean="0"/>
              <a:t>світська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країна</a:t>
            </a:r>
            <a:r>
              <a:rPr lang="ru-RU" sz="2400" dirty="0" smtClean="0"/>
              <a:t>, свобода </a:t>
            </a:r>
            <a:r>
              <a:rPr lang="ru-RU" sz="2400" dirty="0" err="1" smtClean="0"/>
              <a:t>совісті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передбачена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конституційним</a:t>
            </a:r>
            <a:r>
              <a:rPr lang="ru-RU" sz="2400" dirty="0" smtClean="0"/>
              <a:t> правом. </a:t>
            </a:r>
            <a:r>
              <a:rPr lang="ru-RU" sz="2400" dirty="0" err="1" smtClean="0"/>
              <a:t>Саме</a:t>
            </a:r>
            <a:r>
              <a:rPr lang="ru-RU" sz="2400" dirty="0" smtClean="0"/>
              <a:t>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зародилася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розвинулася</a:t>
            </a:r>
            <a:r>
              <a:rPr lang="ru-RU" sz="2400" dirty="0" smtClean="0"/>
              <a:t> доктрина </a:t>
            </a:r>
            <a:r>
              <a:rPr lang="ru-RU" sz="2400" dirty="0" err="1" smtClean="0"/>
              <a:t>світськості</a:t>
            </a:r>
            <a:r>
              <a:rPr lang="ru-RU" sz="2400" dirty="0" smtClean="0"/>
              <a:t> (</a:t>
            </a:r>
            <a:r>
              <a:rPr lang="ru-RU" sz="2400" dirty="0" err="1" smtClean="0"/>
              <a:t>la</a:t>
            </a:r>
            <a:r>
              <a:rPr lang="en-US" sz="2400" dirty="0" err="1" smtClean="0"/>
              <a:t>ïcité</a:t>
            </a:r>
            <a:r>
              <a:rPr lang="en-US" sz="2400" dirty="0" smtClean="0"/>
              <a:t>), </a:t>
            </a:r>
            <a:r>
              <a:rPr lang="ru-RU" sz="2400" dirty="0" err="1" smtClean="0"/>
              <a:t>відповідно</a:t>
            </a:r>
            <a:r>
              <a:rPr lang="ru-RU" sz="2400" dirty="0" smtClean="0"/>
              <a:t> до </a:t>
            </a:r>
            <a:r>
              <a:rPr lang="ru-RU" sz="2400" dirty="0" err="1" smtClean="0"/>
              <a:t>якої</a:t>
            </a:r>
            <a:r>
              <a:rPr lang="ru-RU" sz="2400" dirty="0" smtClean="0"/>
              <a:t> держава </a:t>
            </a:r>
            <a:r>
              <a:rPr lang="ru-RU" sz="2400" dirty="0" err="1" smtClean="0"/>
              <a:t>жорстко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відокремлена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всіх</a:t>
            </a:r>
            <a:r>
              <a:rPr lang="ru-RU" sz="2400" dirty="0" smtClean="0"/>
              <a:t> </a:t>
            </a:r>
            <a:r>
              <a:rPr lang="ru-RU" sz="2400" dirty="0" err="1" smtClean="0"/>
              <a:t>релігійних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організацій</a:t>
            </a:r>
            <a:r>
              <a:rPr lang="ru-RU" sz="2400" dirty="0" smtClean="0"/>
              <a:t>. </a:t>
            </a:r>
            <a:r>
              <a:rPr lang="ru-RU" sz="2400" dirty="0" err="1" smtClean="0"/>
              <a:t>Згідно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опитуванням</a:t>
            </a:r>
            <a:r>
              <a:rPr lang="ru-RU" sz="2400" dirty="0" smtClean="0"/>
              <a:t>, </a:t>
            </a:r>
            <a:r>
              <a:rPr lang="ru-RU" sz="2400" dirty="0" err="1" smtClean="0"/>
              <a:t>проведеним</a:t>
            </a:r>
            <a:r>
              <a:rPr lang="ru-RU" sz="2400" dirty="0" smtClean="0"/>
              <a:t> в 2005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[9], 34% </a:t>
            </a:r>
            <a:r>
              <a:rPr lang="ru-RU" sz="2400" dirty="0" err="1" smtClean="0"/>
              <a:t>французьких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громадян</a:t>
            </a:r>
            <a:r>
              <a:rPr lang="ru-RU" sz="2400" dirty="0" smtClean="0"/>
              <a:t> заявили про те,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вони </a:t>
            </a:r>
            <a:r>
              <a:rPr lang="en-US" sz="2400" dirty="0" smtClean="0"/>
              <a:t>«</a:t>
            </a:r>
            <a:r>
              <a:rPr lang="ru-RU" sz="2400" dirty="0" err="1" smtClean="0"/>
              <a:t>вірять</a:t>
            </a:r>
            <a:r>
              <a:rPr lang="ru-RU" sz="2400" dirty="0" smtClean="0"/>
              <a:t> в </a:t>
            </a:r>
            <a:r>
              <a:rPr lang="ru-RU" sz="2400" dirty="0" err="1" smtClean="0"/>
              <a:t>існування</a:t>
            </a:r>
            <a:r>
              <a:rPr lang="ru-RU" sz="2400" dirty="0" smtClean="0"/>
              <a:t> Бога</a:t>
            </a:r>
            <a:r>
              <a:rPr lang="en-US" sz="2400" dirty="0" smtClean="0"/>
              <a:t>», 27% </a:t>
            </a:r>
            <a:r>
              <a:rPr lang="ru-RU" sz="2400" dirty="0" err="1" smtClean="0"/>
              <a:t>відповіли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en-US" sz="2400" dirty="0" smtClean="0"/>
              <a:t>«</a:t>
            </a:r>
            <a:r>
              <a:rPr lang="ru-RU" sz="2400" dirty="0" err="1" smtClean="0"/>
              <a:t>вірять</a:t>
            </a:r>
            <a:r>
              <a:rPr lang="ru-RU" sz="2400" dirty="0" smtClean="0"/>
              <a:t> в </a:t>
            </a:r>
            <a:r>
              <a:rPr lang="ru-RU" sz="2400" dirty="0" err="1" smtClean="0"/>
              <a:t>існування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надприродних</a:t>
            </a:r>
            <a:r>
              <a:rPr lang="ru-RU" sz="2400" dirty="0" smtClean="0"/>
              <a:t> сил</a:t>
            </a:r>
            <a:r>
              <a:rPr lang="en-US" sz="2400" dirty="0" smtClean="0"/>
              <a:t>», </a:t>
            </a:r>
            <a:r>
              <a:rPr lang="ru-RU" sz="2400" dirty="0" err="1" smtClean="0"/>
              <a:t>і</a:t>
            </a:r>
            <a:r>
              <a:rPr lang="ru-RU" sz="2400" dirty="0" smtClean="0"/>
              <a:t> 33% заявили,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вони </a:t>
            </a:r>
            <a:r>
              <a:rPr lang="ru-RU" sz="2400" dirty="0" err="1" smtClean="0"/>
              <a:t>атеїсти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не </a:t>
            </a:r>
            <a:r>
              <a:rPr lang="ru-RU" sz="2400" dirty="0" err="1" smtClean="0"/>
              <a:t>вірять</a:t>
            </a:r>
            <a:r>
              <a:rPr lang="ru-RU" sz="2400" dirty="0" smtClean="0"/>
              <a:t> в </a:t>
            </a:r>
            <a:r>
              <a:rPr lang="ru-RU" sz="2400" dirty="0" err="1" smtClean="0"/>
              <a:t>існування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подібних</a:t>
            </a:r>
            <a:r>
              <a:rPr lang="ru-RU" sz="2400" dirty="0" smtClean="0"/>
              <a:t> сил.</a:t>
            </a:r>
          </a:p>
          <a:p>
            <a:pPr algn="just"/>
            <a:r>
              <a:rPr lang="ru-RU" sz="2400" dirty="0" err="1" smtClean="0"/>
              <a:t>Згідно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опитуванням</a:t>
            </a:r>
            <a:r>
              <a:rPr lang="ru-RU" sz="2400" dirty="0" smtClean="0"/>
              <a:t>, </a:t>
            </a:r>
            <a:r>
              <a:rPr lang="ru-RU" sz="2400" dirty="0" err="1" smtClean="0"/>
              <a:t>проведеним</a:t>
            </a:r>
            <a:r>
              <a:rPr lang="ru-RU" sz="2400" dirty="0" smtClean="0"/>
              <a:t> в </a:t>
            </a:r>
            <a:r>
              <a:rPr lang="ru-RU" sz="2400" dirty="0" err="1" smtClean="0"/>
              <a:t>січні</a:t>
            </a:r>
            <a:r>
              <a:rPr lang="ru-RU" sz="2400" dirty="0" smtClean="0"/>
              <a:t> 2007 року[10], 51% </a:t>
            </a:r>
            <a:r>
              <a:rPr lang="ru-RU" sz="2400" dirty="0" err="1" smtClean="0"/>
              <a:t>французів</a:t>
            </a:r>
            <a:r>
              <a:rPr lang="ru-RU" sz="2400" dirty="0" smtClean="0"/>
              <a:t> </a:t>
            </a:r>
            <a:r>
              <a:rPr lang="ru-RU" sz="2400" dirty="0" err="1" smtClean="0"/>
              <a:t>вважають</a:t>
            </a:r>
            <a:r>
              <a:rPr lang="ru-RU" sz="2400" dirty="0" smtClean="0"/>
              <a:t> себе католиками, 31% </a:t>
            </a:r>
            <a:r>
              <a:rPr lang="ru-RU" sz="2400" dirty="0" err="1" smtClean="0"/>
              <a:t>визначають</a:t>
            </a:r>
            <a:r>
              <a:rPr lang="ru-RU" sz="2400" dirty="0" smtClean="0"/>
              <a:t> себе як агностики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атеїсти</a:t>
            </a:r>
            <a:r>
              <a:rPr lang="ru-RU" sz="2400" dirty="0" smtClean="0"/>
              <a:t>, 10% заявили,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належать до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</a:t>
            </a:r>
            <a:r>
              <a:rPr lang="ru-RU" sz="2400" dirty="0" err="1" smtClean="0"/>
              <a:t>релігійних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течій</a:t>
            </a:r>
            <a:r>
              <a:rPr lang="ru-RU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не </a:t>
            </a:r>
            <a:r>
              <a:rPr lang="ru-RU" sz="2400" dirty="0" err="1" smtClean="0"/>
              <a:t>мають</a:t>
            </a:r>
            <a:r>
              <a:rPr lang="ru-RU" sz="2400" dirty="0" smtClean="0"/>
              <a:t> думки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цього</a:t>
            </a:r>
            <a:r>
              <a:rPr lang="ru-RU" sz="2400" dirty="0" smtClean="0"/>
              <a:t> приводу, 4% — </a:t>
            </a:r>
            <a:r>
              <a:rPr lang="ru-RU" sz="2400" dirty="0" err="1" smtClean="0"/>
              <a:t>мусульмани</a:t>
            </a:r>
            <a:r>
              <a:rPr lang="ru-RU" sz="2400" dirty="0" smtClean="0"/>
              <a:t>, 3% — </a:t>
            </a:r>
            <a:r>
              <a:rPr lang="ru-RU" sz="2400" dirty="0" err="1" smtClean="0"/>
              <a:t>протестанти</a:t>
            </a:r>
            <a:r>
              <a:rPr lang="ru-RU" sz="2400" dirty="0" smtClean="0"/>
              <a:t>, 1% — </a:t>
            </a:r>
            <a:r>
              <a:rPr lang="ru-RU" sz="2400" dirty="0" err="1" smtClean="0"/>
              <a:t>юдеї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10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/>
          <a:lstStyle/>
          <a:p>
            <a:r>
              <a:rPr lang="uk-UA" b="1" dirty="0" smtClean="0"/>
              <a:t>Храми…</a:t>
            </a:r>
            <a:endParaRPr lang="ru-RU" b="1" dirty="0"/>
          </a:p>
        </p:txBody>
      </p:sp>
      <p:pic>
        <p:nvPicPr>
          <p:cNvPr id="4" name="Содержимое 3" descr="Svetnicas-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340768"/>
            <a:ext cx="6408712" cy="480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6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r>
              <a:rPr lang="ru-RU" sz="2400" b="1" dirty="0" smtClean="0"/>
              <a:t>Прапор </a:t>
            </a:r>
            <a:r>
              <a:rPr lang="ru-RU" sz="2400" b="1" dirty="0" err="1" smtClean="0"/>
              <a:t>Франції</a:t>
            </a:r>
            <a:r>
              <a:rPr lang="ru-RU" sz="2400" dirty="0" smtClean="0"/>
              <a:t> - </a:t>
            </a:r>
            <a:r>
              <a:rPr lang="ru-RU" sz="2400" dirty="0" err="1" smtClean="0"/>
              <a:t>синьо-біло-червоний</a:t>
            </a:r>
            <a:r>
              <a:rPr lang="ru-RU" sz="2400" dirty="0" smtClean="0"/>
              <a:t>. </a:t>
            </a:r>
            <a:r>
              <a:rPr lang="ru-RU" sz="2400" dirty="0" err="1" smtClean="0"/>
              <a:t>Білий</a:t>
            </a:r>
            <a:r>
              <a:rPr lang="ru-RU" sz="2400" dirty="0" smtClean="0"/>
              <a:t> </a:t>
            </a:r>
            <a:r>
              <a:rPr lang="ru-RU" sz="2400" dirty="0" err="1" smtClean="0"/>
              <a:t>колір</a:t>
            </a:r>
            <a:r>
              <a:rPr lang="ru-RU" sz="2400" dirty="0" smtClean="0"/>
              <a:t> </a:t>
            </a:r>
            <a:r>
              <a:rPr lang="ru-RU" sz="2400" dirty="0" err="1" smtClean="0"/>
              <a:t>символізує</a:t>
            </a:r>
            <a:r>
              <a:rPr lang="ru-RU" sz="2400" dirty="0" smtClean="0"/>
              <a:t> </a:t>
            </a:r>
            <a:r>
              <a:rPr lang="ru-RU" sz="2400" dirty="0" err="1" smtClean="0"/>
              <a:t>королівську</a:t>
            </a:r>
            <a:r>
              <a:rPr lang="ru-RU" sz="2400" dirty="0" smtClean="0"/>
              <a:t> </a:t>
            </a:r>
            <a:r>
              <a:rPr lang="ru-RU" sz="2400" dirty="0" err="1" smtClean="0"/>
              <a:t>владу</a:t>
            </a:r>
            <a:r>
              <a:rPr lang="ru-RU" sz="2400" dirty="0" smtClean="0"/>
              <a:t>, а </a:t>
            </a:r>
            <a:r>
              <a:rPr lang="ru-RU" sz="2400" dirty="0" err="1" smtClean="0"/>
              <a:t>синій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червоний</a:t>
            </a:r>
            <a:r>
              <a:rPr lang="ru-RU" sz="2400" dirty="0" smtClean="0"/>
              <a:t> - </a:t>
            </a:r>
            <a:r>
              <a:rPr lang="ru-RU" sz="2400" dirty="0" err="1" smtClean="0"/>
              <a:t>кольори</a:t>
            </a:r>
            <a:r>
              <a:rPr lang="ru-RU" sz="2400" dirty="0" smtClean="0"/>
              <a:t> </a:t>
            </a:r>
            <a:r>
              <a:rPr lang="ru-RU" sz="2400" dirty="0" err="1" smtClean="0"/>
              <a:t>кокарди</a:t>
            </a:r>
            <a:r>
              <a:rPr lang="ru-RU" sz="2400" dirty="0" smtClean="0"/>
              <a:t> </a:t>
            </a:r>
            <a:r>
              <a:rPr lang="ru-RU" sz="2400" dirty="0" err="1" smtClean="0"/>
              <a:t>національної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гвардії</a:t>
            </a:r>
            <a:r>
              <a:rPr lang="ru-RU" sz="2400" dirty="0" smtClean="0"/>
              <a:t> Парижа.</a:t>
            </a:r>
            <a:endParaRPr lang="ru-RU" sz="2400" dirty="0"/>
          </a:p>
        </p:txBody>
      </p:sp>
      <p:pic>
        <p:nvPicPr>
          <p:cNvPr id="4" name="Рисунок 3" descr="F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772816"/>
            <a:ext cx="7259960" cy="483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1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kre1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656422"/>
            <a:ext cx="3707904" cy="557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notre-dame-de-fourviere-02.jpg"/>
          <p:cNvPicPr>
            <a:picLocks noChangeAspect="1"/>
          </p:cNvPicPr>
          <p:nvPr/>
        </p:nvPicPr>
        <p:blipFill>
          <a:blip r:embed="rId4" cstate="print"/>
          <a:srcRect l="12994" r="5501"/>
          <a:stretch>
            <a:fillRect/>
          </a:stretch>
        </p:blipFill>
        <p:spPr>
          <a:xfrm>
            <a:off x="3705926" y="1052736"/>
            <a:ext cx="5438074" cy="500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052736"/>
            <a:ext cx="7128792" cy="4896544"/>
          </a:xfrm>
        </p:spPr>
        <p:txBody>
          <a:bodyPr/>
          <a:lstStyle/>
          <a:p>
            <a:pPr algn="just"/>
            <a:r>
              <a:rPr lang="ru-RU" sz="2400" b="1" dirty="0" err="1" smtClean="0"/>
              <a:t>Базиліка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Сакре-Кер</a:t>
            </a:r>
            <a:endParaRPr lang="ru-RU" sz="2400" b="1" dirty="0" smtClean="0"/>
          </a:p>
          <a:p>
            <a:pPr algn="just"/>
            <a:r>
              <a:rPr lang="ru-RU" sz="2400" dirty="0" err="1" smtClean="0"/>
              <a:t>Базиліка</a:t>
            </a:r>
            <a:r>
              <a:rPr lang="ru-RU" sz="2400" dirty="0" smtClean="0"/>
              <a:t> </a:t>
            </a:r>
            <a:r>
              <a:rPr lang="ru-RU" sz="2400" dirty="0" err="1" smtClean="0"/>
              <a:t>Сакре-Кер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розташована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пагорбі</a:t>
            </a:r>
            <a:r>
              <a:rPr lang="ru-RU" sz="2400" dirty="0" smtClean="0"/>
              <a:t> </a:t>
            </a:r>
            <a:r>
              <a:rPr lang="ru-RU" sz="2400" dirty="0" smtClean="0">
                <a:hlinkClick r:id="rId3"/>
              </a:rPr>
              <a:t>Монмартр</a:t>
            </a:r>
            <a:r>
              <a:rPr lang="ru-RU" sz="2400" dirty="0" smtClean="0"/>
              <a:t> 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є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найвищою</a:t>
            </a:r>
            <a:r>
              <a:rPr lang="ru-RU" sz="2400" dirty="0" smtClean="0"/>
              <a:t> точкою </a:t>
            </a:r>
            <a:r>
              <a:rPr lang="ru-RU" sz="2400" dirty="0" smtClean="0">
                <a:hlinkClick r:id="rId4"/>
              </a:rPr>
              <a:t>Парижа</a:t>
            </a:r>
            <a:r>
              <a:rPr lang="ru-RU" sz="2400" dirty="0" smtClean="0"/>
              <a:t> . Автором проекту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відомий</a:t>
            </a:r>
            <a:r>
              <a:rPr lang="ru-RU" sz="2400" dirty="0" smtClean="0"/>
              <a:t> </a:t>
            </a:r>
            <a:r>
              <a:rPr lang="ru-RU" sz="2400" dirty="0" err="1" smtClean="0"/>
              <a:t>архітектор</a:t>
            </a:r>
            <a:r>
              <a:rPr lang="ru-RU" sz="2400" dirty="0" smtClean="0"/>
              <a:t> </a:t>
            </a:r>
            <a:r>
              <a:rPr lang="ru-RU" sz="2400" b="1" dirty="0" smtClean="0"/>
              <a:t>Поль </a:t>
            </a:r>
            <a:r>
              <a:rPr lang="ru-RU" sz="2400" b="1" dirty="0" err="1" smtClean="0"/>
              <a:t>Абаді</a:t>
            </a:r>
            <a:r>
              <a:rPr lang="ru-RU" sz="2400" b="1" dirty="0" smtClean="0"/>
              <a:t>.</a:t>
            </a:r>
            <a:r>
              <a:rPr lang="ru-RU" sz="2400" dirty="0" smtClean="0"/>
              <a:t> </a:t>
            </a:r>
            <a:r>
              <a:rPr lang="ru-RU" sz="2400" dirty="0" err="1" smtClean="0"/>
              <a:t>Будівництво</a:t>
            </a:r>
            <a:r>
              <a:rPr lang="ru-RU" sz="2400" dirty="0" smtClean="0"/>
              <a:t> </a:t>
            </a:r>
            <a:r>
              <a:rPr lang="ru-RU" sz="2400" dirty="0" err="1" smtClean="0"/>
              <a:t>базиліки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розпочато</a:t>
            </a:r>
            <a:r>
              <a:rPr lang="ru-RU" sz="2400" dirty="0" smtClean="0"/>
              <a:t> в 1875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, а завершено </a:t>
            </a:r>
            <a:r>
              <a:rPr lang="ru-RU" sz="2400" dirty="0" err="1" smtClean="0"/>
              <a:t>лише</a:t>
            </a:r>
            <a:r>
              <a:rPr lang="ru-RU" sz="2400" dirty="0" smtClean="0"/>
              <a:t> в 1923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. Храм </a:t>
            </a:r>
            <a:r>
              <a:rPr lang="ru-RU" sz="2400" dirty="0" err="1" smtClean="0"/>
              <a:t>побудований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незвичайного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білого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каменю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видобувається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кар'єрах</a:t>
            </a:r>
            <a:r>
              <a:rPr lang="ru-RU" sz="2400" dirty="0" smtClean="0"/>
              <a:t> </a:t>
            </a:r>
            <a:r>
              <a:rPr lang="ru-RU" sz="2400" dirty="0" err="1" smtClean="0">
                <a:hlinkClick r:id="rId5"/>
              </a:rPr>
              <a:t>Шато-Ландона</a:t>
            </a:r>
            <a:r>
              <a:rPr lang="ru-RU" sz="2400" dirty="0" smtClean="0"/>
              <a:t> . </a:t>
            </a:r>
            <a:r>
              <a:rPr lang="ru-RU" sz="2400" dirty="0" err="1" smtClean="0"/>
              <a:t>Такий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камінь</a:t>
            </a:r>
            <a:r>
              <a:rPr lang="ru-RU" sz="2400" dirty="0" smtClean="0"/>
              <a:t> </a:t>
            </a:r>
            <a:r>
              <a:rPr lang="ru-RU" sz="2400" dirty="0" err="1" smtClean="0"/>
              <a:t>міцний</a:t>
            </a:r>
            <a:r>
              <a:rPr lang="ru-RU" sz="2400" dirty="0" smtClean="0"/>
              <a:t>, як </a:t>
            </a:r>
            <a:r>
              <a:rPr lang="ru-RU" sz="2400" dirty="0" err="1" smtClean="0"/>
              <a:t>граніт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дощу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біліє</a:t>
            </a:r>
            <a:r>
              <a:rPr lang="ru-RU" sz="2400" dirty="0" smtClean="0"/>
              <a:t>, </a:t>
            </a:r>
            <a:r>
              <a:rPr lang="ru-RU" sz="2400" dirty="0" err="1" smtClean="0"/>
              <a:t>роблячи</a:t>
            </a:r>
            <a:r>
              <a:rPr lang="ru-RU" sz="2400" dirty="0" smtClean="0"/>
              <a:t> </a:t>
            </a:r>
            <a:r>
              <a:rPr lang="ru-RU" sz="2400" dirty="0" err="1" smtClean="0"/>
              <a:t>базиліку</a:t>
            </a:r>
            <a:r>
              <a:rPr lang="ru-RU" sz="2400" dirty="0" smtClean="0"/>
              <a:t> </a:t>
            </a:r>
            <a:r>
              <a:rPr lang="ru-RU" sz="2400" dirty="0" err="1" smtClean="0"/>
              <a:t>ще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світліше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0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CTDWGFGQo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5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7859216" cy="4525963"/>
          </a:xfrm>
        </p:spPr>
        <p:txBody>
          <a:bodyPr/>
          <a:lstStyle/>
          <a:p>
            <a:pPr algn="just"/>
            <a:r>
              <a:rPr lang="ru-RU" sz="2400" b="1" dirty="0" smtClean="0"/>
              <a:t>Мезон </a:t>
            </a:r>
            <a:r>
              <a:rPr lang="ru-RU" sz="2400" b="1" dirty="0" err="1" smtClean="0"/>
              <a:t>Карре</a:t>
            </a:r>
            <a:endParaRPr lang="ru-RU" sz="2400" b="1" dirty="0" smtClean="0"/>
          </a:p>
          <a:p>
            <a:pPr algn="just"/>
            <a:r>
              <a:rPr lang="ru-RU" sz="2400" dirty="0" err="1" smtClean="0"/>
              <a:t>Найбільш</a:t>
            </a:r>
            <a:r>
              <a:rPr lang="ru-RU" sz="2400" dirty="0" smtClean="0"/>
              <a:t> </a:t>
            </a:r>
            <a:r>
              <a:rPr lang="ru-RU" sz="2400" dirty="0" err="1" smtClean="0"/>
              <a:t>збережений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давньоримський</a:t>
            </a:r>
            <a:r>
              <a:rPr lang="ru-RU" sz="2400" dirty="0" smtClean="0"/>
              <a:t> храм на </a:t>
            </a:r>
            <a:r>
              <a:rPr lang="ru-RU" sz="2400" dirty="0" err="1" smtClean="0"/>
              <a:t>території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.  Храм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звернений</a:t>
            </a:r>
            <a:r>
              <a:rPr lang="ru-RU" sz="2400" dirty="0" smtClean="0"/>
              <a:t> до церкви, </a:t>
            </a:r>
            <a:r>
              <a:rPr lang="ru-RU" sz="2400" dirty="0" err="1" smtClean="0"/>
              <a:t>потім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використовувався</a:t>
            </a:r>
            <a:r>
              <a:rPr lang="ru-RU" sz="2400" dirty="0" smtClean="0"/>
              <a:t> як </a:t>
            </a:r>
            <a:r>
              <a:rPr lang="ru-RU" sz="2400" dirty="0" err="1" smtClean="0"/>
              <a:t>стайні</a:t>
            </a:r>
            <a:r>
              <a:rPr lang="ru-RU" sz="2400" dirty="0" smtClean="0"/>
              <a:t>. У 1823 р. </a:t>
            </a:r>
            <a:r>
              <a:rPr lang="ru-RU" sz="2400" dirty="0" err="1" smtClean="0"/>
              <a:t>будівля</a:t>
            </a:r>
            <a:r>
              <a:rPr lang="ru-RU" sz="2400" dirty="0" smtClean="0"/>
              <a:t> </a:t>
            </a:r>
            <a:r>
              <a:rPr lang="ru-RU" sz="2400" dirty="0" err="1" smtClean="0"/>
              <a:t>оголошено</a:t>
            </a:r>
            <a:r>
              <a:rPr lang="ru-RU" sz="2400" dirty="0" smtClean="0"/>
              <a:t> </a:t>
            </a:r>
            <a:r>
              <a:rPr lang="ru-RU" sz="2400" dirty="0" err="1" smtClean="0"/>
              <a:t>національним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музеєм</a:t>
            </a:r>
            <a:r>
              <a:rPr lang="ru-RU" sz="2400" dirty="0" smtClean="0"/>
              <a:t>, в </a:t>
            </a:r>
            <a:r>
              <a:rPr lang="ru-RU" sz="2400" dirty="0" err="1" smtClean="0"/>
              <a:t>ньому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розміщена</a:t>
            </a:r>
            <a:r>
              <a:rPr lang="ru-RU" sz="2400" dirty="0" smtClean="0"/>
              <a:t> </a:t>
            </a:r>
            <a:r>
              <a:rPr lang="ru-RU" sz="2400" dirty="0" err="1" smtClean="0"/>
              <a:t>експозиція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давньоримського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. </a:t>
            </a:r>
          </a:p>
          <a:p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10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208912" cy="3096344"/>
          </a:xfrm>
        </p:spPr>
        <p:txBody>
          <a:bodyPr/>
          <a:lstStyle/>
          <a:p>
            <a:pPr algn="just"/>
            <a:endParaRPr lang="ru-RU" dirty="0"/>
          </a:p>
        </p:txBody>
      </p:sp>
      <p:pic>
        <p:nvPicPr>
          <p:cNvPr id="4" name="Рисунок 3" descr="24qk5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-108012"/>
            <a:ext cx="9468544" cy="710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556792"/>
            <a:ext cx="7067128" cy="4525963"/>
          </a:xfrm>
        </p:spPr>
        <p:txBody>
          <a:bodyPr/>
          <a:lstStyle/>
          <a:p>
            <a:pPr algn="just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Базиліка Святого </a:t>
            </a:r>
            <a:r>
              <a:rPr lang="uk-UA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Ремігія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uk-UA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Французька мова"/>
              </a:rPr>
              <a:t>фр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Французька мова"/>
              </a:rPr>
              <a:t>.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Basilique Saint-Remi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 —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 tooltip="Католицизм"/>
              </a:rPr>
              <a:t>католицька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церква в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5" tooltip="Реймс"/>
              </a:rPr>
              <a:t>Реймсі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колишня монастирська церква абатства святого </a:t>
            </a:r>
            <a:r>
              <a:rPr lang="uk-UA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Ремігія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заснованого в VI столітті. Сучасна будівля базиліки побудована в першій половині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6" tooltip="XI століття"/>
              </a:rPr>
              <a:t>XI століття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У базиліці знаходиться могила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tooltip="Святий Ремігій (ще не написана)"/>
              </a:rPr>
              <a:t>Святого </a:t>
            </a:r>
            <a:r>
              <a:rPr lang="uk-UA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tooltip="Святий Ремігій (ще не написана)"/>
              </a:rPr>
              <a:t>Ремігія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об'єкт паломництва. Церква включена до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8" tooltip="Список об'єктів Всесвітньої спадщини ЮНЕСКО у Франції (ще не написана)"/>
              </a:rPr>
              <a:t>списку об'єктів Всесвітньої спадщини ЮНЕСКО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7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349_ori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67" y="0"/>
            <a:ext cx="91393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107e7a9508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0779" y="1196752"/>
            <a:ext cx="9154779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rancija-Reims-bazilika-Remi-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9144000" cy="620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548680"/>
            <a:ext cx="7560840" cy="4525963"/>
          </a:xfrm>
        </p:spPr>
        <p:txBody>
          <a:bodyPr/>
          <a:lstStyle/>
          <a:p>
            <a:pPr algn="just"/>
            <a:r>
              <a:rPr lang="uk-UA" sz="2400" b="1" dirty="0" smtClean="0"/>
              <a:t>Собор Діви Марії в Марселі</a:t>
            </a:r>
            <a:r>
              <a:rPr lang="uk-UA" sz="2400" dirty="0" smtClean="0"/>
              <a:t> (</a:t>
            </a:r>
            <a:r>
              <a:rPr lang="uk-UA" sz="2400" i="1" dirty="0" err="1" smtClean="0"/>
              <a:t>Cathédrale</a:t>
            </a:r>
            <a:r>
              <a:rPr lang="uk-UA" sz="2400" i="1" dirty="0" smtClean="0"/>
              <a:t> Sainte-Marie-Majeure </a:t>
            </a:r>
            <a:r>
              <a:rPr lang="uk-UA" sz="2400" i="1" dirty="0" err="1" smtClean="0"/>
              <a:t>de</a:t>
            </a:r>
            <a:r>
              <a:rPr lang="uk-UA" sz="2400" i="1" dirty="0" smtClean="0"/>
              <a:t> </a:t>
            </a:r>
            <a:r>
              <a:rPr lang="uk-UA" sz="2400" i="1" dirty="0" err="1" smtClean="0"/>
              <a:t>Marseille</a:t>
            </a:r>
            <a:r>
              <a:rPr lang="uk-UA" sz="2400" dirty="0" smtClean="0"/>
              <a:t> або </a:t>
            </a:r>
            <a:r>
              <a:rPr lang="uk-UA" sz="2400" i="1" dirty="0" err="1" smtClean="0"/>
              <a:t>Cathédrale</a:t>
            </a:r>
            <a:r>
              <a:rPr lang="uk-UA" sz="2400" i="1" dirty="0" smtClean="0"/>
              <a:t> </a:t>
            </a:r>
            <a:r>
              <a:rPr lang="uk-UA" sz="2400" i="1" dirty="0" err="1" smtClean="0"/>
              <a:t>de</a:t>
            </a:r>
            <a:r>
              <a:rPr lang="uk-UA" sz="2400" i="1" dirty="0" smtClean="0"/>
              <a:t> </a:t>
            </a:r>
            <a:r>
              <a:rPr lang="uk-UA" sz="2400" i="1" dirty="0" err="1" smtClean="0"/>
              <a:t>la</a:t>
            </a:r>
            <a:r>
              <a:rPr lang="uk-UA" sz="2400" i="1" dirty="0" smtClean="0"/>
              <a:t> </a:t>
            </a:r>
            <a:r>
              <a:rPr lang="uk-UA" sz="2400" i="1" dirty="0" err="1" smtClean="0"/>
              <a:t>Major</a:t>
            </a:r>
            <a:r>
              <a:rPr lang="uk-UA" sz="2400" dirty="0" smtClean="0"/>
              <a:t>) - римо-католицький собор в Марселі, кафедральний храм </a:t>
            </a:r>
            <a:r>
              <a:rPr lang="uk-UA" sz="2400" dirty="0" smtClean="0">
                <a:hlinkClick r:id="rId3" tooltip="Архідієцезія Марсель"/>
              </a:rPr>
              <a:t>Марсельської </a:t>
            </a:r>
            <a:r>
              <a:rPr lang="uk-UA" sz="2400" dirty="0" err="1" smtClean="0">
                <a:hlinkClick r:id="rId3" tooltip="Архідієцезія Марсель"/>
              </a:rPr>
              <a:t>архідієцезії</a:t>
            </a:r>
            <a:r>
              <a:rPr lang="uk-UA" sz="2400" dirty="0" smtClean="0"/>
              <a:t>.</a:t>
            </a:r>
          </a:p>
          <a:p>
            <a:pPr algn="just"/>
            <a:r>
              <a:rPr lang="uk-UA" sz="2400" dirty="0" smtClean="0"/>
              <a:t>Побудований у візантійсько-римському стилі в 1852 - 1896 роках. З 1896 має статус базиліки.</a:t>
            </a:r>
          </a:p>
          <a:p>
            <a:endParaRPr lang="ru-RU" dirty="0"/>
          </a:p>
        </p:txBody>
      </p:sp>
      <p:pic>
        <p:nvPicPr>
          <p:cNvPr id="4" name="Рисунок 3" descr="97801.jpg"/>
          <p:cNvPicPr>
            <a:picLocks noChangeAspect="1"/>
          </p:cNvPicPr>
          <p:nvPr/>
        </p:nvPicPr>
        <p:blipFill>
          <a:blip r:embed="rId4" cstate="print"/>
          <a:srcRect l="1963" t="9856" r="12988" b="4676"/>
          <a:stretch>
            <a:fillRect/>
          </a:stretch>
        </p:blipFill>
        <p:spPr>
          <a:xfrm>
            <a:off x="1763688" y="2765545"/>
            <a:ext cx="6696744" cy="4092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24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08720"/>
            <a:ext cx="7704856" cy="4525963"/>
          </a:xfrm>
        </p:spPr>
        <p:txBody>
          <a:bodyPr/>
          <a:lstStyle/>
          <a:p>
            <a:pPr algn="just"/>
            <a:r>
              <a:rPr lang="ru-RU" sz="2400" b="1" dirty="0" smtClean="0"/>
              <a:t>Герб.</a:t>
            </a:r>
            <a:r>
              <a:rPr lang="ru-RU" sz="2400" dirty="0" smtClean="0"/>
              <a:t> </a:t>
            </a:r>
            <a:r>
              <a:rPr lang="ru-RU" sz="2400" dirty="0" err="1" smtClean="0"/>
              <a:t>Єдиного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визнаного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всіма</a:t>
            </a:r>
            <a:r>
              <a:rPr lang="ru-RU" sz="2400" dirty="0" smtClean="0"/>
              <a:t> герба зараз у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немає</a:t>
            </a:r>
            <a:r>
              <a:rPr lang="ru-RU" sz="2400" dirty="0" smtClean="0"/>
              <a:t>. З </a:t>
            </a:r>
            <a:r>
              <a:rPr lang="ru-RU" sz="2400" dirty="0" err="1" smtClean="0"/>
              <a:t>римських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часів</a:t>
            </a:r>
            <a:r>
              <a:rPr lang="ru-RU" sz="2400" dirty="0" smtClean="0"/>
              <a:t> </a:t>
            </a:r>
            <a:r>
              <a:rPr lang="ru-RU" sz="2400" dirty="0" err="1" smtClean="0"/>
              <a:t>існує</a:t>
            </a:r>
            <a:r>
              <a:rPr lang="ru-RU" sz="2400" dirty="0" smtClean="0"/>
              <a:t> </a:t>
            </a:r>
            <a:r>
              <a:rPr lang="ru-RU" sz="2400" dirty="0" err="1" smtClean="0"/>
              <a:t>обов'язкова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частина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офіційного</a:t>
            </a:r>
            <a:r>
              <a:rPr lang="ru-RU" sz="2400" dirty="0" smtClean="0"/>
              <a:t> герба - </a:t>
            </a:r>
            <a:r>
              <a:rPr lang="ru-RU" sz="2400" dirty="0" err="1" smtClean="0"/>
              <a:t>лікторський</a:t>
            </a:r>
            <a:r>
              <a:rPr lang="ru-RU" sz="2400" dirty="0" smtClean="0"/>
              <a:t> пучок,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паризької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комуни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оточений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лавровим</a:t>
            </a:r>
            <a:r>
              <a:rPr lang="ru-RU" sz="2400" dirty="0" smtClean="0"/>
              <a:t> </a:t>
            </a:r>
            <a:r>
              <a:rPr lang="ru-RU" sz="2400" dirty="0" err="1" smtClean="0"/>
              <a:t>вінком</a:t>
            </a:r>
            <a:r>
              <a:rPr lang="ru-RU" sz="2400" dirty="0" smtClean="0"/>
              <a:t>, орденом </a:t>
            </a:r>
            <a:r>
              <a:rPr lang="ru-RU" sz="2400" dirty="0" err="1" smtClean="0"/>
              <a:t>почесного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легіону</a:t>
            </a:r>
            <a:r>
              <a:rPr lang="ru-RU" sz="2400" dirty="0" smtClean="0"/>
              <a:t>, </a:t>
            </a:r>
            <a:r>
              <a:rPr lang="ru-RU" sz="2400" dirty="0" err="1" smtClean="0"/>
              <a:t>гілками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оливи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дуба. У </a:t>
            </a:r>
            <a:r>
              <a:rPr lang="ru-RU" sz="2400" dirty="0" err="1" smtClean="0"/>
              <a:t>двадцяті</a:t>
            </a:r>
            <a:r>
              <a:rPr lang="ru-RU" sz="2400" dirty="0" smtClean="0"/>
              <a:t> роки </a:t>
            </a:r>
            <a:r>
              <a:rPr lang="en-US" sz="2400" dirty="0" smtClean="0"/>
              <a:t>XX </a:t>
            </a:r>
            <a:r>
              <a:rPr lang="ru-RU" sz="2400" dirty="0" smtClean="0"/>
              <a:t>ст. герб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дещо</a:t>
            </a:r>
            <a:r>
              <a:rPr lang="ru-RU" sz="2400" dirty="0" smtClean="0"/>
              <a:t> </a:t>
            </a:r>
            <a:r>
              <a:rPr lang="ru-RU" sz="2400" dirty="0" err="1" smtClean="0"/>
              <a:t>змінений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є одним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символів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. </a:t>
            </a:r>
            <a:r>
              <a:rPr lang="ru-RU" sz="2400" dirty="0" err="1" smtClean="0"/>
              <a:t>Французи</a:t>
            </a:r>
            <a:r>
              <a:rPr lang="ru-RU" sz="2400" dirty="0" smtClean="0"/>
              <a:t> ж </a:t>
            </a:r>
            <a:r>
              <a:rPr lang="ru-RU" sz="2400" dirty="0" err="1" smtClean="0"/>
              <a:t>вважають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національним</a:t>
            </a:r>
            <a:r>
              <a:rPr lang="ru-RU" sz="2400" dirty="0" smtClean="0"/>
              <a:t> символом </a:t>
            </a:r>
            <a:r>
              <a:rPr lang="ru-RU" sz="2400" dirty="0" err="1" smtClean="0"/>
              <a:t>Маріану</a:t>
            </a:r>
            <a:r>
              <a:rPr lang="ru-RU" sz="2400" dirty="0" smtClean="0"/>
              <a:t> - </a:t>
            </a:r>
            <a:r>
              <a:rPr lang="ru-RU" sz="2400" dirty="0" err="1" smtClean="0"/>
              <a:t>символічний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жіночий</a:t>
            </a:r>
            <a:r>
              <a:rPr lang="ru-RU" sz="2400" dirty="0" smtClean="0"/>
              <a:t> образ,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уособлює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Францію</a:t>
            </a:r>
            <a:r>
              <a:rPr lang="ru-RU" sz="2400" dirty="0" smtClean="0"/>
              <a:t>. </a:t>
            </a:r>
            <a:r>
              <a:rPr lang="ru-RU" sz="2400" dirty="0" err="1" smtClean="0"/>
              <a:t>Крім</a:t>
            </a:r>
            <a:r>
              <a:rPr lang="ru-RU" sz="2400" dirty="0" smtClean="0"/>
              <a:t> того, </a:t>
            </a:r>
            <a:r>
              <a:rPr lang="ru-RU" sz="2400" dirty="0" err="1" smtClean="0"/>
              <a:t>існує</a:t>
            </a:r>
            <a:r>
              <a:rPr lang="ru-RU" sz="2400" dirty="0" smtClean="0"/>
              <a:t> Великий герб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, в </a:t>
            </a:r>
            <a:r>
              <a:rPr lang="ru-RU" sz="2400" dirty="0" err="1" smtClean="0"/>
              <a:t>якому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об'єднані</a:t>
            </a:r>
            <a:r>
              <a:rPr lang="ru-RU" sz="2400" dirty="0" smtClean="0"/>
              <a:t> </a:t>
            </a:r>
            <a:r>
              <a:rPr lang="ru-RU" sz="2400" dirty="0" err="1" smtClean="0"/>
              <a:t>успадковані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далекого </a:t>
            </a:r>
            <a:r>
              <a:rPr lang="ru-RU" sz="2400" dirty="0" err="1" smtClean="0"/>
              <a:t>середньовіччя</a:t>
            </a:r>
            <a:r>
              <a:rPr lang="ru-RU" sz="2400" dirty="0" smtClean="0"/>
              <a:t> </a:t>
            </a:r>
            <a:r>
              <a:rPr lang="ru-RU" sz="2400" dirty="0" err="1" smtClean="0"/>
              <a:t>герби</a:t>
            </a:r>
            <a:r>
              <a:rPr lang="ru-RU" sz="2400" dirty="0" smtClean="0"/>
              <a:t> 56 </a:t>
            </a:r>
            <a:r>
              <a:rPr lang="ru-RU" sz="2400" dirty="0" err="1" smtClean="0"/>
              <a:t>французьких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історичних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провінцій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територій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19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91325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0759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1504150_17LaCathedraleSteMarieMajeu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0"/>
            <a:ext cx="86186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Цікаве про Париж…</a:t>
            </a:r>
            <a:endParaRPr lang="ru-RU" b="1" dirty="0"/>
          </a:p>
        </p:txBody>
      </p:sp>
      <p:pic>
        <p:nvPicPr>
          <p:cNvPr id="4" name="Содержимое 3" descr="32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60799" y="1124744"/>
            <a:ext cx="7332813" cy="554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8003232" cy="4525963"/>
          </a:xfrm>
        </p:spPr>
        <p:txBody>
          <a:bodyPr/>
          <a:lstStyle/>
          <a:p>
            <a:pPr algn="just"/>
            <a:r>
              <a:rPr lang="ru-RU" sz="2400" dirty="0" smtClean="0"/>
              <a:t>Париж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</a:t>
            </a:r>
            <a:r>
              <a:rPr lang="ru-RU" sz="2400" dirty="0" err="1" smtClean="0"/>
              <a:t>засновано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понад</a:t>
            </a:r>
            <a:r>
              <a:rPr lang="ru-RU" sz="2400" dirty="0" smtClean="0"/>
              <a:t> 2000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 тому. За один </a:t>
            </a:r>
            <a:r>
              <a:rPr lang="ru-RU" sz="2400" dirty="0" err="1" smtClean="0"/>
              <a:t>рік</a:t>
            </a:r>
            <a:r>
              <a:rPr lang="ru-RU" sz="2400" dirty="0" smtClean="0"/>
              <a:t> </a:t>
            </a:r>
            <a:r>
              <a:rPr lang="ru-RU" sz="2400" dirty="0" err="1" smtClean="0"/>
              <a:t>понад</a:t>
            </a:r>
            <a:r>
              <a:rPr lang="ru-RU" sz="2400" dirty="0" smtClean="0"/>
              <a:t> 25 </a:t>
            </a:r>
            <a:r>
              <a:rPr lang="ru-RU" sz="2400" dirty="0" err="1" smtClean="0"/>
              <a:t>мільйонів</a:t>
            </a:r>
            <a:r>
              <a:rPr lang="ru-RU" sz="2400" dirty="0" smtClean="0"/>
              <a:t> людей </a:t>
            </a:r>
            <a:r>
              <a:rPr lang="ru-RU" sz="2400" dirty="0" err="1" smtClean="0"/>
              <a:t>відвідують</a:t>
            </a:r>
            <a:r>
              <a:rPr lang="ru-RU" sz="2400" dirty="0" smtClean="0"/>
              <a:t> Париж. Особливо </a:t>
            </a:r>
            <a:r>
              <a:rPr lang="ru-RU" sz="2400" dirty="0" err="1" smtClean="0"/>
              <a:t>високим</a:t>
            </a:r>
            <a:r>
              <a:rPr lang="ru-RU" sz="2400" dirty="0" smtClean="0"/>
              <a:t> </a:t>
            </a:r>
            <a:r>
              <a:rPr lang="ru-RU" sz="2400" dirty="0" err="1" smtClean="0"/>
              <a:t>туристичним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місцем</a:t>
            </a:r>
            <a:r>
              <a:rPr lang="ru-RU" sz="2400" dirty="0" smtClean="0"/>
              <a:t> Париж </a:t>
            </a:r>
            <a:r>
              <a:rPr lang="ru-RU" sz="2400" dirty="0" err="1" smtClean="0"/>
              <a:t>стає</a:t>
            </a:r>
            <a:r>
              <a:rPr lang="ru-RU" sz="2400" dirty="0" smtClean="0"/>
              <a:t> в </a:t>
            </a:r>
            <a:r>
              <a:rPr lang="ru-RU" sz="2400" dirty="0" err="1" smtClean="0"/>
              <a:t>місяці</a:t>
            </a:r>
            <a:r>
              <a:rPr lang="ru-RU" sz="2400" dirty="0" smtClean="0"/>
              <a:t> </a:t>
            </a:r>
            <a:r>
              <a:rPr lang="ru-RU" sz="2400" dirty="0" err="1" smtClean="0"/>
              <a:t>липні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серпні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Як </a:t>
            </a:r>
            <a:r>
              <a:rPr lang="ru-RU" sz="2400" dirty="0" err="1" smtClean="0"/>
              <a:t>столиця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, Париж </a:t>
            </a:r>
            <a:r>
              <a:rPr lang="ru-RU" sz="2400" dirty="0" err="1" smtClean="0"/>
              <a:t>бере</a:t>
            </a:r>
            <a:r>
              <a:rPr lang="ru-RU" sz="2400" dirty="0" smtClean="0"/>
              <a:t> </a:t>
            </a:r>
            <a:r>
              <a:rPr lang="ru-RU" sz="2400" dirty="0" err="1" smtClean="0"/>
              <a:t>свій</a:t>
            </a:r>
            <a:r>
              <a:rPr lang="ru-RU" sz="2400" dirty="0" smtClean="0"/>
              <a:t> початок </a:t>
            </a:r>
            <a:r>
              <a:rPr lang="ru-RU" sz="2400" dirty="0" err="1" smtClean="0"/>
              <a:t>з</a:t>
            </a:r>
            <a:r>
              <a:rPr lang="ru-RU" sz="2400" dirty="0" smtClean="0"/>
              <a:t> 508 року. </a:t>
            </a:r>
          </a:p>
          <a:p>
            <a:pPr algn="just"/>
            <a:r>
              <a:rPr lang="ru-RU" sz="2400" dirty="0" smtClean="0"/>
              <a:t>Париж </a:t>
            </a:r>
            <a:r>
              <a:rPr lang="ru-RU" sz="2400" dirty="0" err="1" smtClean="0"/>
              <a:t>отримав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різні</a:t>
            </a:r>
            <a:r>
              <a:rPr lang="ru-RU" sz="2400" dirty="0" smtClean="0"/>
              <a:t> </a:t>
            </a:r>
            <a:r>
              <a:rPr lang="ru-RU" sz="2400" dirty="0" err="1" smtClean="0"/>
              <a:t>прізвиська</a:t>
            </a:r>
            <a:r>
              <a:rPr lang="ru-RU" sz="2400" dirty="0" smtClean="0"/>
              <a:t>, </a:t>
            </a:r>
            <a:r>
              <a:rPr lang="ru-RU" sz="2400" dirty="0" err="1" smtClean="0"/>
              <a:t>але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найвідомішим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них </a:t>
            </a:r>
            <a:r>
              <a:rPr lang="ru-RU" sz="2400" dirty="0" err="1" smtClean="0"/>
              <a:t>є</a:t>
            </a:r>
            <a:r>
              <a:rPr lang="ru-RU" sz="2400" dirty="0" smtClean="0"/>
              <a:t> «</a:t>
            </a:r>
            <a:r>
              <a:rPr lang="ru-RU" sz="2400" dirty="0" err="1" smtClean="0"/>
              <a:t>Місто</a:t>
            </a:r>
            <a:r>
              <a:rPr lang="ru-RU" sz="2400" dirty="0" smtClean="0"/>
              <a:t> </a:t>
            </a:r>
            <a:r>
              <a:rPr lang="ru-RU" sz="2400" dirty="0" err="1" smtClean="0"/>
              <a:t>вогнів</a:t>
            </a:r>
            <a:r>
              <a:rPr lang="ru-RU" sz="2400" dirty="0" smtClean="0"/>
              <a:t>», </a:t>
            </a:r>
            <a:r>
              <a:rPr lang="ru-RU" sz="2400" dirty="0" err="1" smtClean="0"/>
              <a:t>французькою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мовою</a:t>
            </a:r>
            <a:r>
              <a:rPr lang="ru-RU" sz="2400" dirty="0" smtClean="0"/>
              <a:t>: </a:t>
            </a:r>
            <a:r>
              <a:rPr lang="en-US" sz="2400" dirty="0" smtClean="0"/>
              <a:t>La Ville — </a:t>
            </a:r>
            <a:r>
              <a:rPr lang="en-US" sz="2400" dirty="0" err="1" smtClean="0"/>
              <a:t>Lumiere</a:t>
            </a:r>
            <a:r>
              <a:rPr lang="en-US" sz="2400" dirty="0" smtClean="0"/>
              <a:t>.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популярне</a:t>
            </a:r>
            <a:r>
              <a:rPr lang="ru-RU" sz="2400" dirty="0" smtClean="0"/>
              <a:t> </a:t>
            </a:r>
            <a:r>
              <a:rPr lang="ru-RU" sz="2400" dirty="0" err="1" smtClean="0"/>
              <a:t>прізвисько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дано </a:t>
            </a:r>
            <a:r>
              <a:rPr lang="ru-RU" sz="2400" dirty="0" err="1" smtClean="0"/>
              <a:t>місту</a:t>
            </a:r>
            <a:r>
              <a:rPr lang="ru-RU" sz="2400" dirty="0" smtClean="0"/>
              <a:t> не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тому,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Париж </a:t>
            </a:r>
            <a:r>
              <a:rPr lang="ru-RU" sz="2400" dirty="0" err="1" smtClean="0"/>
              <a:t>завжди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центром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творчих</a:t>
            </a:r>
            <a:r>
              <a:rPr lang="ru-RU" sz="2400" dirty="0" smtClean="0"/>
              <a:t> </a:t>
            </a:r>
            <a:r>
              <a:rPr lang="ru-RU" sz="2400" dirty="0" err="1" smtClean="0"/>
              <a:t>ідей</a:t>
            </a:r>
            <a:r>
              <a:rPr lang="ru-RU" sz="2400" dirty="0" smtClean="0"/>
              <a:t>, </a:t>
            </a:r>
            <a:r>
              <a:rPr lang="ru-RU" sz="2400" dirty="0" err="1" smtClean="0"/>
              <a:t>але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тому,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Париж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одним </a:t>
            </a:r>
            <a:r>
              <a:rPr lang="ru-RU" sz="2400" dirty="0" err="1" smtClean="0"/>
              <a:t>з</a:t>
            </a:r>
            <a:r>
              <a:rPr lang="ru-RU" sz="2400" dirty="0" smtClean="0"/>
              <a:t> перших </a:t>
            </a:r>
            <a:r>
              <a:rPr lang="ru-RU" sz="2400" dirty="0" err="1" smtClean="0"/>
              <a:t>міст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отримав</a:t>
            </a:r>
            <a:r>
              <a:rPr lang="ru-RU" sz="2400" dirty="0" smtClean="0"/>
              <a:t> </a:t>
            </a:r>
            <a:r>
              <a:rPr lang="ru-RU" sz="2400" dirty="0" err="1" smtClean="0"/>
              <a:t>вуличне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освітлення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11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908720"/>
            <a:ext cx="7632848" cy="5217443"/>
          </a:xfrm>
        </p:spPr>
        <p:txBody>
          <a:bodyPr/>
          <a:lstStyle/>
          <a:p>
            <a:pPr algn="just"/>
            <a:r>
              <a:rPr lang="ru-RU" sz="2400" dirty="0" err="1" smtClean="0"/>
              <a:t>Більшість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магазинів</a:t>
            </a:r>
            <a:r>
              <a:rPr lang="ru-RU" sz="2400" dirty="0" smtClean="0"/>
              <a:t> у </a:t>
            </a:r>
            <a:r>
              <a:rPr lang="ru-RU" sz="2400" dirty="0" err="1" smtClean="0"/>
              <a:t>Парижі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відкриваються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9 ранку </a:t>
            </a:r>
            <a:r>
              <a:rPr lang="ru-RU" sz="2400" dirty="0" err="1" smtClean="0"/>
              <a:t>і</a:t>
            </a:r>
            <a:r>
              <a:rPr lang="ru-RU" sz="2400" dirty="0" smtClean="0"/>
              <a:t> до 7 </a:t>
            </a:r>
            <a:r>
              <a:rPr lang="ru-RU" sz="2400" dirty="0" err="1" smtClean="0"/>
              <a:t>вечора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закриті</a:t>
            </a:r>
            <a:r>
              <a:rPr lang="ru-RU" sz="2400" dirty="0" smtClean="0"/>
              <a:t> по </a:t>
            </a:r>
            <a:r>
              <a:rPr lang="ru-RU" sz="2400" dirty="0" err="1" smtClean="0"/>
              <a:t>неділях</a:t>
            </a:r>
            <a:r>
              <a:rPr lang="ru-RU" sz="2400" dirty="0" smtClean="0"/>
              <a:t>. </a:t>
            </a:r>
            <a:r>
              <a:rPr lang="ru-RU" sz="2400" dirty="0" err="1" smtClean="0"/>
              <a:t>Більше</a:t>
            </a:r>
            <a:r>
              <a:rPr lang="ru-RU" sz="2400" dirty="0" smtClean="0"/>
              <a:t> 20 % </a:t>
            </a:r>
            <a:r>
              <a:rPr lang="ru-RU" sz="2400" dirty="0" err="1" smtClean="0"/>
              <a:t>французів</a:t>
            </a:r>
            <a:r>
              <a:rPr lang="ru-RU" sz="2400" dirty="0" smtClean="0"/>
              <a:t> </a:t>
            </a:r>
            <a:r>
              <a:rPr lang="ru-RU" sz="2400" dirty="0" err="1" smtClean="0"/>
              <a:t>живуть</a:t>
            </a:r>
            <a:r>
              <a:rPr lang="ru-RU" sz="2400" dirty="0" smtClean="0"/>
              <a:t> у </a:t>
            </a:r>
            <a:r>
              <a:rPr lang="ru-RU" sz="2400" dirty="0" err="1" smtClean="0"/>
              <a:t>паризькому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регіоні</a:t>
            </a:r>
            <a:r>
              <a:rPr lang="ru-RU" sz="2400" dirty="0" smtClean="0"/>
              <a:t>. У </a:t>
            </a:r>
            <a:r>
              <a:rPr lang="ru-RU" sz="2400" dirty="0" err="1" smtClean="0"/>
              <a:t>Парижі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знаходиться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більше</a:t>
            </a:r>
            <a:r>
              <a:rPr lang="ru-RU" sz="2400" dirty="0" smtClean="0"/>
              <a:t> 70 </a:t>
            </a:r>
            <a:r>
              <a:rPr lang="ru-RU" sz="2400" dirty="0" err="1" smtClean="0"/>
              <a:t>музеїв</a:t>
            </a:r>
            <a:r>
              <a:rPr lang="ru-RU" sz="2400" dirty="0" smtClean="0"/>
              <a:t>, </a:t>
            </a:r>
            <a:r>
              <a:rPr lang="ru-RU" sz="2400" dirty="0" err="1" smtClean="0"/>
              <a:t>пам’ятників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культурних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центрів</a:t>
            </a:r>
            <a:r>
              <a:rPr lang="ru-RU" sz="2400" dirty="0" smtClean="0"/>
              <a:t>. В </a:t>
            </a:r>
            <a:r>
              <a:rPr lang="ru-RU" sz="2400" dirty="0" err="1" smtClean="0"/>
              <a:t>будь-якому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, 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в </a:t>
            </a:r>
            <a:r>
              <a:rPr lang="ru-RU" sz="2400" dirty="0" err="1" smtClean="0"/>
              <a:t>Парижі</a:t>
            </a:r>
            <a:r>
              <a:rPr lang="ru-RU" sz="2400" dirty="0" smtClean="0"/>
              <a:t>, </a:t>
            </a:r>
            <a:r>
              <a:rPr lang="ru-RU" sz="2400" dirty="0" err="1" smtClean="0"/>
              <a:t>знаходиться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вулиця</a:t>
            </a:r>
            <a:r>
              <a:rPr lang="ru-RU" sz="2400" dirty="0" smtClean="0"/>
              <a:t> </a:t>
            </a:r>
            <a:r>
              <a:rPr lang="ru-RU" sz="2400" dirty="0" err="1" smtClean="0"/>
              <a:t>імені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Віктора</a:t>
            </a:r>
            <a:r>
              <a:rPr lang="ru-RU" sz="2400" dirty="0" smtClean="0"/>
              <a:t> Гюго. </a:t>
            </a:r>
          </a:p>
          <a:p>
            <a:pPr algn="just"/>
            <a:r>
              <a:rPr lang="ru-RU" sz="2400" dirty="0" err="1" smtClean="0"/>
              <a:t>Ще</a:t>
            </a:r>
            <a:r>
              <a:rPr lang="ru-RU" sz="2400" dirty="0" smtClean="0"/>
              <a:t> один </a:t>
            </a:r>
            <a:r>
              <a:rPr lang="ru-RU" sz="2400" dirty="0" err="1" smtClean="0"/>
              <a:t>цікавий</a:t>
            </a:r>
            <a:r>
              <a:rPr lang="ru-RU" sz="2400" dirty="0" smtClean="0"/>
              <a:t> факт про Париж — </a:t>
            </a:r>
            <a:r>
              <a:rPr lang="ru-RU" sz="2400" dirty="0" err="1" smtClean="0"/>
              <a:t>Ейфелева</a:t>
            </a:r>
            <a:r>
              <a:rPr lang="ru-RU" sz="2400" dirty="0" smtClean="0"/>
              <a:t> вежа </a:t>
            </a:r>
            <a:r>
              <a:rPr lang="ru-RU" sz="2400" dirty="0" err="1" smtClean="0"/>
              <a:t>фарбується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кожні</a:t>
            </a:r>
            <a:r>
              <a:rPr lang="ru-RU" sz="2400" dirty="0" smtClean="0"/>
              <a:t> </a:t>
            </a:r>
            <a:r>
              <a:rPr lang="ru-RU" sz="2400" dirty="0" err="1" smtClean="0"/>
              <a:t>сім</a:t>
            </a:r>
            <a:r>
              <a:rPr lang="ru-RU" sz="2400" dirty="0" smtClean="0"/>
              <a:t>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. При </a:t>
            </a:r>
            <a:r>
              <a:rPr lang="ru-RU" sz="2400" dirty="0" err="1" smtClean="0"/>
              <a:t>будівництві</a:t>
            </a:r>
            <a:r>
              <a:rPr lang="ru-RU" sz="2400" dirty="0" smtClean="0"/>
              <a:t> </a:t>
            </a:r>
            <a:r>
              <a:rPr lang="ru-RU" sz="2400" dirty="0" err="1" smtClean="0"/>
              <a:t>Ейфелевої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вежі</a:t>
            </a:r>
            <a:r>
              <a:rPr lang="ru-RU" sz="2400" dirty="0" smtClean="0"/>
              <a:t> померла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одна </a:t>
            </a:r>
            <a:r>
              <a:rPr lang="ru-RU" sz="2400" dirty="0" err="1" smtClean="0"/>
              <a:t>людина</a:t>
            </a:r>
            <a:r>
              <a:rPr lang="ru-RU" sz="2400" dirty="0" smtClean="0"/>
              <a:t>. </a:t>
            </a:r>
            <a:r>
              <a:rPr lang="ru-RU" sz="2400" dirty="0" err="1" smtClean="0"/>
              <a:t>Найстарішим</a:t>
            </a:r>
            <a:r>
              <a:rPr lang="ru-RU" sz="2400" dirty="0" smtClean="0"/>
              <a:t> мостом у </a:t>
            </a:r>
            <a:r>
              <a:rPr lang="ru-RU" sz="2400" dirty="0" err="1" smtClean="0"/>
              <a:t>Парижі</a:t>
            </a:r>
            <a:r>
              <a:rPr lang="ru-RU" sz="2400" dirty="0" smtClean="0"/>
              <a:t> </a:t>
            </a:r>
            <a:r>
              <a:rPr lang="ru-RU" sz="2400" dirty="0" err="1" smtClean="0"/>
              <a:t>є</a:t>
            </a:r>
            <a:r>
              <a:rPr lang="ru-RU" sz="2400" dirty="0" smtClean="0"/>
              <a:t> </a:t>
            </a:r>
            <a:r>
              <a:rPr lang="en-US" sz="2400" dirty="0" smtClean="0"/>
              <a:t>Pont </a:t>
            </a:r>
            <a:r>
              <a:rPr lang="en-US" sz="2400" dirty="0" err="1" smtClean="0"/>
              <a:t>Neuf</a:t>
            </a:r>
            <a:r>
              <a:rPr lang="en-US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означає</a:t>
            </a:r>
            <a:r>
              <a:rPr lang="ru-RU" sz="2400" dirty="0" smtClean="0"/>
              <a:t> </a:t>
            </a:r>
            <a:r>
              <a:rPr lang="ru-RU" sz="2400" dirty="0" err="1" smtClean="0"/>
              <a:t>Новий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15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rizh_ulica_dorogi_mashiny_1600x12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5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04664"/>
            <a:ext cx="7787208" cy="4525963"/>
          </a:xfrm>
        </p:spPr>
        <p:txBody>
          <a:bodyPr/>
          <a:lstStyle/>
          <a:p>
            <a:pPr algn="just"/>
            <a:r>
              <a:rPr lang="ru-RU" sz="2400" dirty="0" smtClean="0"/>
              <a:t>У </a:t>
            </a:r>
            <a:r>
              <a:rPr lang="ru-RU" sz="2400" dirty="0" err="1" smtClean="0"/>
              <a:t>багатьох</a:t>
            </a:r>
            <a:r>
              <a:rPr lang="ru-RU" sz="2400" dirty="0" smtClean="0"/>
              <a:t> </a:t>
            </a:r>
            <a:r>
              <a:rPr lang="ru-RU" sz="2400" dirty="0" err="1" smtClean="0"/>
              <a:t>європейських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містах</a:t>
            </a:r>
            <a:r>
              <a:rPr lang="ru-RU" sz="2400" dirty="0" smtClean="0"/>
              <a:t> </a:t>
            </a:r>
            <a:r>
              <a:rPr lang="ru-RU" sz="2400" dirty="0" err="1" smtClean="0"/>
              <a:t>дуже</a:t>
            </a:r>
            <a:r>
              <a:rPr lang="ru-RU" sz="2400" dirty="0" smtClean="0"/>
              <a:t> </a:t>
            </a:r>
            <a:r>
              <a:rPr lang="ru-RU" sz="2400" dirty="0" err="1" smtClean="0"/>
              <a:t>погана</a:t>
            </a:r>
            <a:r>
              <a:rPr lang="ru-RU" sz="2400" dirty="0" smtClean="0"/>
              <a:t> система </a:t>
            </a:r>
            <a:r>
              <a:rPr lang="ru-RU" sz="2400" dirty="0" err="1" smtClean="0"/>
              <a:t>водопостачання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ви</a:t>
            </a:r>
            <a:r>
              <a:rPr lang="ru-RU" sz="2400" dirty="0" smtClean="0"/>
              <a:t> б не </a:t>
            </a:r>
            <a:r>
              <a:rPr lang="ru-RU" sz="2400" dirty="0" err="1" smtClean="0"/>
              <a:t>змогли</a:t>
            </a:r>
            <a:r>
              <a:rPr lang="ru-RU" sz="2400" dirty="0" smtClean="0"/>
              <a:t> </a:t>
            </a:r>
            <a:r>
              <a:rPr lang="ru-RU" sz="2400" dirty="0" err="1" smtClean="0"/>
              <a:t>пити</a:t>
            </a:r>
            <a:r>
              <a:rPr lang="ru-RU" sz="2400" dirty="0" smtClean="0"/>
              <a:t> воду </a:t>
            </a:r>
            <a:r>
              <a:rPr lang="ru-RU" sz="2400" dirty="0" err="1" smtClean="0"/>
              <a:t>звідусіль</a:t>
            </a:r>
            <a:r>
              <a:rPr lang="ru-RU" sz="2400" dirty="0" smtClean="0"/>
              <a:t>. У </a:t>
            </a:r>
            <a:r>
              <a:rPr lang="ru-RU" sz="2400" dirty="0" err="1" smtClean="0"/>
              <a:t>Парижі</a:t>
            </a:r>
            <a:r>
              <a:rPr lang="ru-RU" sz="2400" dirty="0" smtClean="0"/>
              <a:t> </a:t>
            </a:r>
            <a:r>
              <a:rPr lang="ru-RU" sz="2400" dirty="0" err="1" smtClean="0"/>
              <a:t>у</a:t>
            </a:r>
            <a:r>
              <a:rPr lang="ru-RU" sz="2400" dirty="0" smtClean="0"/>
              <a:t> вас же </a:t>
            </a:r>
            <a:r>
              <a:rPr lang="ru-RU" sz="2400" dirty="0" err="1" smtClean="0"/>
              <a:t>є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можливість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пити</a:t>
            </a:r>
            <a:r>
              <a:rPr lang="ru-RU" sz="2400" dirty="0" smtClean="0"/>
              <a:t> воду прямо </a:t>
            </a:r>
            <a:r>
              <a:rPr lang="ru-RU" sz="2400" dirty="0" err="1" smtClean="0"/>
              <a:t>з</a:t>
            </a:r>
            <a:r>
              <a:rPr lang="ru-RU" sz="2400" dirty="0" smtClean="0"/>
              <a:t> крана. </a:t>
            </a:r>
          </a:p>
          <a:p>
            <a:pPr algn="just"/>
            <a:r>
              <a:rPr lang="ru-RU" sz="2400" dirty="0" err="1" smtClean="0"/>
              <a:t>Найвища</a:t>
            </a:r>
            <a:r>
              <a:rPr lang="ru-RU" sz="2400" dirty="0" smtClean="0"/>
              <a:t> температура в </a:t>
            </a:r>
            <a:r>
              <a:rPr lang="ru-RU" sz="2400" dirty="0" err="1" smtClean="0"/>
              <a:t>Парижі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була</a:t>
            </a:r>
            <a:r>
              <a:rPr lang="ru-RU" sz="2400" dirty="0" smtClean="0"/>
              <a:t> </a:t>
            </a:r>
            <a:r>
              <a:rPr lang="ru-RU" sz="2400" dirty="0" err="1" smtClean="0"/>
              <a:t>в</a:t>
            </a:r>
            <a:r>
              <a:rPr lang="ru-RU" sz="2400" dirty="0" smtClean="0"/>
              <a:t> 1948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 , 28 </a:t>
            </a:r>
            <a:r>
              <a:rPr lang="ru-RU" sz="2400" dirty="0" err="1" smtClean="0"/>
              <a:t>червня</a:t>
            </a:r>
            <a:r>
              <a:rPr lang="ru-RU" sz="2400" dirty="0" smtClean="0"/>
              <a:t>, коли температура </a:t>
            </a:r>
            <a:r>
              <a:rPr lang="ru-RU" sz="2400" dirty="0" err="1" smtClean="0"/>
              <a:t>досягла</a:t>
            </a:r>
            <a:r>
              <a:rPr lang="ru-RU" sz="2400" dirty="0" smtClean="0"/>
              <a:t> </a:t>
            </a:r>
            <a:r>
              <a:rPr lang="ru-RU" sz="2400" dirty="0" err="1" smtClean="0"/>
              <a:t>рекордних</a:t>
            </a:r>
            <a:r>
              <a:rPr lang="ru-RU" sz="2400" dirty="0" smtClean="0"/>
              <a:t> 40,4 ° C. </a:t>
            </a:r>
          </a:p>
          <a:p>
            <a:pPr algn="just"/>
            <a:r>
              <a:rPr lang="ru-RU" sz="2400" dirty="0" smtClean="0"/>
              <a:t>Велика </a:t>
            </a:r>
            <a:r>
              <a:rPr lang="ru-RU" sz="2400" dirty="0" err="1" smtClean="0"/>
              <a:t>частина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найпопулярніших</a:t>
            </a:r>
            <a:r>
              <a:rPr lang="ru-RU" sz="2400" dirty="0" smtClean="0"/>
              <a:t> </a:t>
            </a:r>
            <a:r>
              <a:rPr lang="ru-RU" sz="2400" dirty="0" err="1" smtClean="0"/>
              <a:t>ресторанів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знаходиться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Парижі</a:t>
            </a:r>
            <a:r>
              <a:rPr lang="ru-RU" sz="2400" dirty="0" smtClean="0"/>
              <a:t>.</a:t>
            </a:r>
          </a:p>
          <a:p>
            <a:pPr algn="just"/>
            <a:endParaRPr lang="ru-RU" sz="2400" dirty="0"/>
          </a:p>
        </p:txBody>
      </p:sp>
      <p:pic>
        <p:nvPicPr>
          <p:cNvPr id="4" name="Рисунок 3" descr="536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3212595"/>
            <a:ext cx="5832648" cy="364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3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Дуб-каплиця</a:t>
            </a:r>
            <a:r>
              <a:rPr lang="ru-RU" b="1" dirty="0" smtClean="0"/>
              <a:t> у </a:t>
            </a:r>
            <a:r>
              <a:rPr lang="ru-RU" b="1" dirty="0" err="1" smtClean="0"/>
              <a:t>Франції</a:t>
            </a:r>
            <a:endParaRPr lang="ru-RU" dirty="0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412776"/>
            <a:ext cx="7776864" cy="518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4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064896" cy="4525963"/>
          </a:xfrm>
        </p:spPr>
        <p:txBody>
          <a:bodyPr/>
          <a:lstStyle/>
          <a:p>
            <a:r>
              <a:rPr lang="ru-RU" sz="2400" dirty="0" err="1" smtClean="0"/>
              <a:t>Таке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незвичайне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дерево-святиня</a:t>
            </a:r>
            <a:r>
              <a:rPr lang="ru-RU" sz="2400" dirty="0" smtClean="0"/>
              <a:t> росте у </a:t>
            </a:r>
            <a:r>
              <a:rPr lang="ru-RU" sz="2400" dirty="0" err="1" smtClean="0"/>
              <a:t>французькому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селищі</a:t>
            </a:r>
            <a:r>
              <a:rPr lang="ru-RU" sz="2400" dirty="0" smtClean="0"/>
              <a:t> </a:t>
            </a:r>
            <a:r>
              <a:rPr lang="ru-RU" sz="2400" dirty="0" err="1" smtClean="0"/>
              <a:t>Алувіль-Белефос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</a:t>
            </a:r>
            <a:r>
              <a:rPr lang="ru-RU" sz="2400" dirty="0" err="1" smtClean="0"/>
              <a:t>назву</a:t>
            </a:r>
            <a:r>
              <a:rPr lang="ru-RU" sz="2400" dirty="0" smtClean="0"/>
              <a:t> </a:t>
            </a:r>
            <a:r>
              <a:rPr lang="en-US" sz="2400" dirty="0" smtClean="0"/>
              <a:t>Notre Dame de la </a:t>
            </a:r>
            <a:r>
              <a:rPr lang="en-US" sz="2400" dirty="0" err="1" smtClean="0"/>
              <a:t>Paix</a:t>
            </a:r>
            <a:r>
              <a:rPr lang="en-US" sz="2400" dirty="0" smtClean="0"/>
              <a:t>. </a:t>
            </a:r>
            <a:r>
              <a:rPr lang="ru-RU" sz="2400" dirty="0" err="1" smtClean="0"/>
              <a:t>Це</a:t>
            </a:r>
            <a:r>
              <a:rPr lang="ru-RU" sz="2400" dirty="0" smtClean="0"/>
              <a:t>, без </a:t>
            </a:r>
            <a:r>
              <a:rPr lang="ru-RU" sz="2400" dirty="0" err="1" smtClean="0"/>
              <a:t>сумніву</a:t>
            </a:r>
            <a:r>
              <a:rPr lang="ru-RU" sz="2400" dirty="0" smtClean="0"/>
              <a:t>, </a:t>
            </a:r>
            <a:r>
              <a:rPr lang="ru-RU" sz="2400" dirty="0" err="1" smtClean="0"/>
              <a:t>найвідоміше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одне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найстаріших</a:t>
            </a:r>
            <a:r>
              <a:rPr lang="ru-RU" sz="2400" dirty="0" smtClean="0"/>
              <a:t> дерев </a:t>
            </a:r>
            <a:r>
              <a:rPr lang="ru-RU" sz="2400" dirty="0" err="1" smtClean="0"/>
              <a:t>Франції</a:t>
            </a:r>
            <a:r>
              <a:rPr lang="ru-RU" sz="2400" dirty="0" smtClean="0"/>
              <a:t>! </a:t>
            </a:r>
            <a:r>
              <a:rPr lang="ru-RU" sz="2400" dirty="0" err="1" smtClean="0"/>
              <a:t>Ніхто</a:t>
            </a:r>
            <a:r>
              <a:rPr lang="ru-RU" sz="2400" dirty="0" smtClean="0"/>
              <a:t> </a:t>
            </a:r>
            <a:r>
              <a:rPr lang="ru-RU" sz="2400" dirty="0" err="1" smtClean="0"/>
              <a:t>достеменно</a:t>
            </a:r>
            <a:r>
              <a:rPr lang="ru-RU" sz="2400" dirty="0" smtClean="0"/>
              <a:t> не </a:t>
            </a:r>
            <a:r>
              <a:rPr lang="ru-RU" sz="2400" dirty="0" err="1" smtClean="0"/>
              <a:t>знає</a:t>
            </a:r>
            <a:r>
              <a:rPr lang="ru-RU" sz="2400" dirty="0" smtClean="0"/>
              <a:t>, </a:t>
            </a:r>
            <a:r>
              <a:rPr lang="ru-RU" sz="2400" dirty="0" err="1" smtClean="0"/>
              <a:t>скільки</a:t>
            </a:r>
            <a:r>
              <a:rPr lang="ru-RU" sz="2400" dirty="0" smtClean="0"/>
              <a:t> </a:t>
            </a:r>
            <a:r>
              <a:rPr lang="ru-RU" sz="2400" dirty="0" err="1" smtClean="0"/>
              <a:t>дубові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. </a:t>
            </a:r>
            <a:r>
              <a:rPr lang="ru-RU" sz="2400" dirty="0" err="1" smtClean="0"/>
              <a:t>Проте</a:t>
            </a:r>
            <a:r>
              <a:rPr lang="ru-RU" sz="2400" dirty="0" smtClean="0"/>
              <a:t> </a:t>
            </a:r>
            <a:r>
              <a:rPr lang="ru-RU" sz="2400" dirty="0" err="1" smtClean="0"/>
              <a:t>вчені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вважають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близько</a:t>
            </a:r>
            <a:r>
              <a:rPr lang="ru-RU" sz="2400" dirty="0" smtClean="0"/>
              <a:t> 800. </a:t>
            </a:r>
            <a:r>
              <a:rPr lang="ru-RU" sz="2400" dirty="0" err="1" smtClean="0"/>
              <a:t>Виходить</a:t>
            </a:r>
            <a:r>
              <a:rPr lang="ru-RU" sz="2400" dirty="0" smtClean="0"/>
              <a:t>, дерево </a:t>
            </a:r>
            <a:r>
              <a:rPr lang="ru-RU" sz="2400" dirty="0" err="1" smtClean="0"/>
              <a:t>є</a:t>
            </a:r>
            <a:r>
              <a:rPr lang="ru-RU" sz="2400" dirty="0" smtClean="0"/>
              <a:t> ровесником </a:t>
            </a:r>
            <a:r>
              <a:rPr lang="ru-RU" sz="2400" dirty="0" err="1" smtClean="0"/>
              <a:t>французького</a:t>
            </a:r>
            <a:r>
              <a:rPr lang="ru-RU" sz="2400" dirty="0" smtClean="0"/>
              <a:t> короля Людовика ІХ.</a:t>
            </a:r>
          </a:p>
          <a:p>
            <a:pPr algn="just"/>
            <a:r>
              <a:rPr lang="ru-RU" sz="2400" dirty="0" smtClean="0"/>
              <a:t>В </a:t>
            </a:r>
            <a:r>
              <a:rPr lang="ru-RU" sz="2400" dirty="0" err="1" smtClean="0"/>
              <a:t>кінці</a:t>
            </a:r>
            <a:r>
              <a:rPr lang="ru-RU" sz="2400" dirty="0" smtClean="0"/>
              <a:t> </a:t>
            </a:r>
            <a:r>
              <a:rPr lang="ru-RU" sz="2400" b="1" dirty="0" smtClean="0"/>
              <a:t>ХІХ </a:t>
            </a:r>
            <a:r>
              <a:rPr lang="ru-RU" sz="2400" b="1" dirty="0" err="1" smtClean="0"/>
              <a:t>століття</a:t>
            </a:r>
            <a:r>
              <a:rPr lang="ru-RU" sz="2400" dirty="0" smtClean="0"/>
              <a:t>, коли </a:t>
            </a:r>
            <a:r>
              <a:rPr lang="ru-RU" sz="2400" dirty="0" err="1" smtClean="0"/>
              <a:t>дубові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</a:t>
            </a:r>
            <a:r>
              <a:rPr lang="ru-RU" sz="2400" b="1" dirty="0" err="1" smtClean="0"/>
              <a:t>років</a:t>
            </a:r>
            <a:r>
              <a:rPr lang="ru-RU" sz="2400" b="1" dirty="0" smtClean="0"/>
              <a:t> 500</a:t>
            </a:r>
            <a:r>
              <a:rPr lang="ru-RU" sz="2400" dirty="0" smtClean="0"/>
              <a:t>, у </a:t>
            </a:r>
            <a:r>
              <a:rPr lang="ru-RU" sz="2400" dirty="0" err="1" smtClean="0"/>
              <a:t>нього</a:t>
            </a:r>
            <a:r>
              <a:rPr lang="ru-RU" sz="2400" dirty="0" smtClean="0"/>
              <a:t> вдарила </a:t>
            </a:r>
            <a:r>
              <a:rPr lang="ru-RU" sz="2400" dirty="0" err="1" smtClean="0"/>
              <a:t>потужна</a:t>
            </a:r>
            <a:r>
              <a:rPr lang="ru-RU" sz="2400" dirty="0" smtClean="0"/>
              <a:t> </a:t>
            </a:r>
            <a:r>
              <a:rPr lang="ru-RU" sz="2400" dirty="0" err="1" smtClean="0"/>
              <a:t>блискавка</a:t>
            </a:r>
            <a:r>
              <a:rPr lang="ru-RU" sz="2400" dirty="0" smtClean="0"/>
              <a:t>. Але </a:t>
            </a:r>
            <a:r>
              <a:rPr lang="ru-RU" sz="2400" dirty="0" err="1" smtClean="0"/>
              <a:t>могутнє</a:t>
            </a:r>
            <a:r>
              <a:rPr lang="ru-RU" sz="2400" dirty="0" smtClean="0"/>
              <a:t> дерево </a:t>
            </a:r>
            <a:r>
              <a:rPr lang="ru-RU" sz="2400" dirty="0" err="1" smtClean="0"/>
              <a:t>вижило</a:t>
            </a:r>
            <a:r>
              <a:rPr lang="ru-RU" sz="2400" dirty="0" smtClean="0"/>
              <a:t>, </a:t>
            </a:r>
            <a:r>
              <a:rPr lang="ru-RU" sz="2400" dirty="0" err="1" smtClean="0"/>
              <a:t>незважаючи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велику</a:t>
            </a:r>
            <a:r>
              <a:rPr lang="ru-RU" sz="2400" dirty="0" smtClean="0"/>
              <a:t> </a:t>
            </a:r>
            <a:r>
              <a:rPr lang="ru-RU" sz="2400" dirty="0" err="1" smtClean="0"/>
              <a:t>дірку</a:t>
            </a:r>
            <a:r>
              <a:rPr lang="ru-RU" sz="2400" dirty="0" smtClean="0"/>
              <a:t>, в </a:t>
            </a:r>
            <a:r>
              <a:rPr lang="ru-RU" sz="2400" dirty="0" err="1" smtClean="0"/>
              <a:t>якій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поміщалося</a:t>
            </a:r>
            <a:r>
              <a:rPr lang="ru-RU" sz="2400" dirty="0" smtClean="0"/>
              <a:t> </a:t>
            </a:r>
            <a:r>
              <a:rPr lang="ru-RU" sz="2400" b="1" dirty="0" smtClean="0"/>
              <a:t>40 </a:t>
            </a:r>
            <a:r>
              <a:rPr lang="ru-RU" sz="2400" b="1" dirty="0" err="1" smtClean="0"/>
              <a:t>дітей</a:t>
            </a:r>
            <a:r>
              <a:rPr lang="ru-RU" sz="2400" dirty="0" smtClean="0"/>
              <a:t>!</a:t>
            </a:r>
          </a:p>
          <a:p>
            <a:r>
              <a:rPr lang="ru-RU" sz="2400" dirty="0" smtClean="0"/>
              <a:t>Ось </a:t>
            </a:r>
            <a:r>
              <a:rPr lang="ru-RU" sz="2400" dirty="0" err="1" smtClean="0"/>
              <a:t>тоді</a:t>
            </a:r>
            <a:r>
              <a:rPr lang="ru-RU" sz="2400" dirty="0" smtClean="0"/>
              <a:t> люди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звернули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велетня</a:t>
            </a:r>
            <a:r>
              <a:rPr lang="ru-RU" sz="2400" dirty="0" smtClean="0"/>
              <a:t> </a:t>
            </a:r>
            <a:r>
              <a:rPr lang="ru-RU" sz="2400" dirty="0" err="1" smtClean="0"/>
              <a:t>увагу</a:t>
            </a:r>
            <a:r>
              <a:rPr lang="ru-RU" sz="2400" dirty="0" smtClean="0"/>
              <a:t>! </a:t>
            </a:r>
            <a:r>
              <a:rPr lang="ru-RU" sz="2400" b="1" dirty="0" smtClean="0"/>
              <a:t>Настоятель </a:t>
            </a:r>
            <a:r>
              <a:rPr lang="ru-RU" sz="2400" dirty="0" err="1" smtClean="0"/>
              <a:t>місцевого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монастиря</a:t>
            </a:r>
            <a:r>
              <a:rPr lang="ru-RU" sz="2400" dirty="0" smtClean="0"/>
              <a:t> </a:t>
            </a:r>
            <a:r>
              <a:rPr lang="ru-RU" sz="2400" dirty="0" err="1" smtClean="0"/>
              <a:t>сприйняв</a:t>
            </a:r>
            <a:r>
              <a:rPr lang="ru-RU" sz="2400" dirty="0" smtClean="0"/>
              <a:t> удар </a:t>
            </a:r>
            <a:r>
              <a:rPr lang="ru-RU" sz="2400" dirty="0" err="1" smtClean="0"/>
              <a:t>блискавки</a:t>
            </a:r>
            <a:r>
              <a:rPr lang="ru-RU" sz="2400" dirty="0" smtClean="0"/>
              <a:t> як </a:t>
            </a:r>
            <a:r>
              <a:rPr lang="ru-RU" sz="2400" dirty="0" err="1" smtClean="0"/>
              <a:t>добрий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знак</a:t>
            </a:r>
            <a:r>
              <a:rPr lang="ru-RU" sz="2400" b="1" dirty="0" err="1" smtClean="0"/>
              <a:t>Господа</a:t>
            </a:r>
            <a:r>
              <a:rPr lang="ru-RU" sz="2400" b="1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оголосив</a:t>
            </a:r>
            <a:r>
              <a:rPr lang="ru-RU" sz="2400" dirty="0" smtClean="0"/>
              <a:t> дуб </a:t>
            </a:r>
            <a:r>
              <a:rPr lang="ru-RU" sz="2400" b="1" dirty="0" err="1" smtClean="0"/>
              <a:t>місцем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паломництва</a:t>
            </a:r>
            <a:r>
              <a:rPr lang="ru-RU" sz="2400" dirty="0" smtClean="0"/>
              <a:t>. </a:t>
            </a:r>
            <a:r>
              <a:rPr lang="ru-RU" sz="2400" dirty="0" err="1" smtClean="0"/>
              <a:t>Згодом</a:t>
            </a:r>
            <a:r>
              <a:rPr lang="ru-RU" sz="2400" dirty="0" smtClean="0"/>
              <a:t> </a:t>
            </a:r>
            <a:r>
              <a:rPr lang="ru-RU" sz="2400" dirty="0" err="1" smtClean="0"/>
              <a:t>усередині</a:t>
            </a:r>
            <a:r>
              <a:rPr lang="ru-RU" sz="2400" dirty="0" smtClean="0"/>
              <a:t> дуба </a:t>
            </a:r>
            <a:r>
              <a:rPr lang="ru-RU" sz="2400" dirty="0" err="1" smtClean="0"/>
              <a:t>була</a:t>
            </a:r>
            <a:r>
              <a:rPr lang="ru-RU" sz="2400" dirty="0" smtClean="0"/>
              <a:t> </a:t>
            </a:r>
            <a:r>
              <a:rPr lang="ru-RU" sz="2400" dirty="0" err="1" smtClean="0"/>
              <a:t>видовбана</a:t>
            </a:r>
            <a:r>
              <a:rPr lang="ru-RU" sz="2400" dirty="0" smtClean="0"/>
              <a:t> </a:t>
            </a:r>
            <a:r>
              <a:rPr lang="ru-RU" sz="2400" b="1" dirty="0" err="1" smtClean="0"/>
              <a:t>каплиця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Діви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Марії</a:t>
            </a:r>
            <a:r>
              <a:rPr lang="ru-RU" sz="2400" dirty="0" smtClean="0"/>
              <a:t> — храм </a:t>
            </a:r>
            <a:r>
              <a:rPr lang="ru-RU" sz="2400" dirty="0" err="1" smtClean="0"/>
              <a:t>заввишки</a:t>
            </a:r>
            <a:r>
              <a:rPr lang="ru-RU" sz="2400" b="1" dirty="0" smtClean="0"/>
              <a:t> 2,28 </a:t>
            </a:r>
            <a:r>
              <a:rPr lang="ru-RU" sz="2400" b="1" dirty="0" err="1" smtClean="0"/>
              <a:t>метрів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15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1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герб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548680"/>
            <a:ext cx="5040560" cy="567674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826"/>
          <a:stretch>
            <a:fillRect/>
          </a:stretch>
        </p:blipFill>
        <p:spPr>
          <a:xfrm>
            <a:off x="0" y="32592"/>
            <a:ext cx="4416339" cy="6825408"/>
          </a:xfrm>
        </p:spPr>
      </p:pic>
      <p:pic>
        <p:nvPicPr>
          <p:cNvPr id="5" name="Рисунок 4" descr="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Історичні події у Франції…</a:t>
            </a:r>
            <a:endParaRPr lang="ru-RU" b="1" dirty="0"/>
          </a:p>
        </p:txBody>
      </p:sp>
      <p:pic>
        <p:nvPicPr>
          <p:cNvPr id="4" name="Содержимое 3" descr="1795780164_151a6167c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196752"/>
            <a:ext cx="6977409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8136904" cy="4525963"/>
          </a:xfrm>
        </p:spPr>
        <p:txBody>
          <a:bodyPr/>
          <a:lstStyle/>
          <a:p>
            <a:pPr algn="just">
              <a:buNone/>
            </a:pPr>
            <a:r>
              <a:rPr lang="uk-UA" sz="2400" b="1" dirty="0" smtClean="0"/>
              <a:t>        Революція 1789-1794</a:t>
            </a:r>
          </a:p>
          <a:p>
            <a:pPr algn="just"/>
            <a:r>
              <a:rPr lang="uk-UA" sz="2400" dirty="0" smtClean="0">
                <a:hlinkClick r:id="rId3" tooltip="14 липня"/>
              </a:rPr>
              <a:t>14 липня</a:t>
            </a:r>
            <a:r>
              <a:rPr lang="uk-UA" sz="2400" dirty="0" smtClean="0"/>
              <a:t> </a:t>
            </a:r>
            <a:r>
              <a:rPr lang="uk-UA" sz="2400" dirty="0" smtClean="0">
                <a:hlinkClick r:id="rId4" tooltip="1789"/>
              </a:rPr>
              <a:t>1789</a:t>
            </a:r>
            <a:r>
              <a:rPr lang="uk-UA" sz="2400" dirty="0" smtClean="0"/>
              <a:t> паризька чернь штурмувала Бастилію — символ деспотизму. Революцією керували помірковано налаштовані лідери, але згодом до влади прийшли радикальні якобінці на чолі з Робесп'єром, Дантоном і Маратом.</a:t>
            </a:r>
          </a:p>
          <a:p>
            <a:pPr algn="just"/>
            <a:r>
              <a:rPr lang="uk-UA" sz="2400" dirty="0" smtClean="0"/>
              <a:t>1792 р. — проголошення Франції республікою (перша Республіка), фактично здійснюючи диктаторський контроль над країною (</a:t>
            </a:r>
            <a:r>
              <a:rPr lang="uk-UA" sz="2400" dirty="0" smtClean="0">
                <a:hlinkClick r:id="rId5" tooltip="Директорія (історія)"/>
              </a:rPr>
              <a:t>Директорія</a:t>
            </a:r>
            <a:r>
              <a:rPr lang="uk-UA" sz="2400" dirty="0" smtClean="0"/>
              <a:t>). 1793 р. — скасування кріпосного права. Настав час Влади Терору (1793-94 рр.), коли були введені масові страти і закриті церкви. Революція обернулася проти своїх лідерів, страчених на гільйотині.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2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8725776_Chambord_Castle_France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2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32656"/>
            <a:ext cx="7704856" cy="4525963"/>
          </a:xfrm>
        </p:spPr>
        <p:txBody>
          <a:bodyPr/>
          <a:lstStyle/>
          <a:p>
            <a:r>
              <a:rPr lang="uk-UA" sz="2400" b="1" dirty="0" smtClean="0"/>
              <a:t>Наполеон</a:t>
            </a:r>
          </a:p>
          <a:p>
            <a:pPr algn="just"/>
            <a:r>
              <a:rPr lang="uk-UA" sz="2400" dirty="0" smtClean="0"/>
              <a:t>1799 р. — державний переворот Наполеона Бонапарта. </a:t>
            </a:r>
            <a:r>
              <a:rPr lang="uk-UA" sz="2400" dirty="0" smtClean="0">
                <a:hlinkClick r:id="rId3" tooltip="Наполеон Бонапарт"/>
              </a:rPr>
              <a:t>Наполеон Бонапарт</a:t>
            </a:r>
            <a:r>
              <a:rPr lang="uk-UA" sz="2400" dirty="0" smtClean="0"/>
              <a:t>. Прославившись завдяки ряду блискучих перемог за кордоном, Наполеон привласнив собі найвищу владу в 1799 році.</a:t>
            </a:r>
          </a:p>
          <a:p>
            <a:pPr algn="just"/>
            <a:r>
              <a:rPr lang="uk-UA" sz="2400" dirty="0" smtClean="0"/>
              <a:t>1804 р. — Бонапарт приймає титул імператора Франції — Наполеон І. Почалася нескінченна серія воєн (</a:t>
            </a:r>
            <a:r>
              <a:rPr lang="uk-UA" sz="2400" dirty="0" smtClean="0">
                <a:hlinkClick r:id="rId4" tooltip="Наполеонівські війни"/>
              </a:rPr>
              <a:t>Наполеонівські війни</a:t>
            </a:r>
            <a:r>
              <a:rPr lang="uk-UA" sz="2400" dirty="0" smtClean="0"/>
              <a:t>), внаслідок яких Франція домоглася контролю над значною частиною Європи. Франція — найвпливовіша держава в скореній нею Європі.</a:t>
            </a:r>
          </a:p>
          <a:p>
            <a:r>
              <a:rPr lang="uk-UA" sz="2400" dirty="0" smtClean="0"/>
              <a:t>1812 р. — похід у Росію і загибель «Великої армії». Закінчилося все катастрофічною кампанією проти Росії у 1812 році, яка призвела до повалення Бонапарта і висилки його на крихітний середземноморський острів Ельба.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6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08720"/>
            <a:ext cx="7787208" cy="4525963"/>
          </a:xfrm>
        </p:spPr>
        <p:txBody>
          <a:bodyPr/>
          <a:lstStyle/>
          <a:p>
            <a:r>
              <a:rPr lang="uk-UA" sz="2400" dirty="0" smtClean="0"/>
              <a:t>1814 р. — російські війська в Парижі. Реставрація Бурбонів.</a:t>
            </a:r>
          </a:p>
          <a:p>
            <a:r>
              <a:rPr lang="uk-UA" sz="2400" dirty="0" smtClean="0"/>
              <a:t>1815 р. — повернення до влади Наполеона («Сто днів») і його остаточна катастрофа (битва під Ватерлоо). Франція повернута до дореволюційних границь. Англійці заслали </a:t>
            </a:r>
            <a:r>
              <a:rPr lang="uk-UA" sz="2400" dirty="0" smtClean="0">
                <a:hlinkClick r:id="rId3" tooltip="Наполеон I Бонапарт"/>
              </a:rPr>
              <a:t>Бонапарта</a:t>
            </a:r>
            <a:r>
              <a:rPr lang="uk-UA" sz="2400" dirty="0" smtClean="0"/>
              <a:t> на південно-атлантичний </a:t>
            </a:r>
            <a:r>
              <a:rPr lang="uk-UA" sz="2400" dirty="0" smtClean="0">
                <a:hlinkClick r:id="rId4" tooltip="Острів Святої Єлени"/>
              </a:rPr>
              <a:t>острів Святої Єлени</a:t>
            </a:r>
            <a:r>
              <a:rPr lang="uk-UA" sz="2400" dirty="0" smtClean="0"/>
              <a:t>, де він і помер у 1821 році.</a:t>
            </a:r>
          </a:p>
          <a:p>
            <a:pPr algn="just"/>
            <a:r>
              <a:rPr lang="uk-UA" sz="2400" dirty="0" smtClean="0"/>
              <a:t>Наполеона поважають у Франції як національного героя. Він опублікував Цивільний Кодекс Законів (Закон Наполеона), який покладено в основу системи законів сучасної Франції.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8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at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233" r="19103"/>
          <a:stretch>
            <a:fillRect/>
          </a:stretch>
        </p:blipFill>
        <p:spPr>
          <a:xfrm>
            <a:off x="5364088" y="3356991"/>
            <a:ext cx="3779912" cy="350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344177574_38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3438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rance.jpg"/>
          <p:cNvPicPr>
            <a:picLocks noChangeAspect="1"/>
          </p:cNvPicPr>
          <p:nvPr/>
        </p:nvPicPr>
        <p:blipFill>
          <a:blip r:embed="rId5" cstate="print"/>
          <a:srcRect l="5142" r="13210"/>
          <a:stretch>
            <a:fillRect/>
          </a:stretch>
        </p:blipFill>
        <p:spPr>
          <a:xfrm>
            <a:off x="5364088" y="0"/>
            <a:ext cx="377991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476672"/>
            <a:ext cx="7848872" cy="4525963"/>
          </a:xfrm>
        </p:spPr>
        <p:txBody>
          <a:bodyPr/>
          <a:lstStyle/>
          <a:p>
            <a:pPr algn="just"/>
            <a:r>
              <a:rPr lang="uk-UA" sz="2400" b="1" dirty="0" smtClean="0"/>
              <a:t>XX століття</a:t>
            </a:r>
          </a:p>
          <a:p>
            <a:pPr algn="just"/>
            <a:r>
              <a:rPr lang="uk-UA" sz="2400" dirty="0" smtClean="0"/>
              <a:t>1914—1918 — </a:t>
            </a:r>
            <a:r>
              <a:rPr lang="uk-UA" sz="2400" dirty="0" smtClean="0">
                <a:hlinkClick r:id="rId3" tooltip="Перша світова війна"/>
              </a:rPr>
              <a:t>Перша світова війна</a:t>
            </a:r>
            <a:r>
              <a:rPr lang="uk-UA" sz="2400" dirty="0" smtClean="0"/>
              <a:t>, понад мільйон солдатів убитими, падіння рівня промислового виробництва. Франція повернула </a:t>
            </a:r>
            <a:r>
              <a:rPr lang="uk-UA" sz="2400" dirty="0" smtClean="0">
                <a:hlinkClick r:id="rId4" tooltip="Ельзас"/>
              </a:rPr>
              <a:t>Ельзас</a:t>
            </a:r>
            <a:r>
              <a:rPr lang="uk-UA" sz="2400" dirty="0" smtClean="0"/>
              <a:t> і </a:t>
            </a:r>
            <a:r>
              <a:rPr lang="uk-UA" sz="2400" dirty="0" smtClean="0">
                <a:hlinkClick r:id="rId5" tooltip="Лотарингія (регіон)"/>
              </a:rPr>
              <a:t>Лотарингію</a:t>
            </a:r>
            <a:r>
              <a:rPr lang="uk-UA" sz="2400" dirty="0" smtClean="0"/>
              <a:t>, одержала </a:t>
            </a:r>
            <a:r>
              <a:rPr lang="uk-UA" sz="2400" dirty="0" err="1" smtClean="0"/>
              <a:t>Саарську</a:t>
            </a:r>
            <a:r>
              <a:rPr lang="uk-UA" sz="2400" dirty="0" smtClean="0"/>
              <a:t> область, Того і Камерун.</a:t>
            </a:r>
          </a:p>
          <a:p>
            <a:pPr algn="just"/>
            <a:r>
              <a:rPr lang="uk-UA" sz="2400" dirty="0" smtClean="0"/>
              <a:t>1939—1945 — </a:t>
            </a:r>
            <a:r>
              <a:rPr lang="uk-UA" sz="2400" dirty="0" smtClean="0">
                <a:hlinkClick r:id="rId6" tooltip="Друга світова війна"/>
              </a:rPr>
              <a:t>Друга світова війна</a:t>
            </a:r>
            <a:r>
              <a:rPr lang="uk-UA" sz="2400" dirty="0" smtClean="0"/>
              <a:t>. Під час війни Франція була окупована німецькими військами (1940 — 1944) і чинила опір. 6 червня 1944 союзницькі війська висадилися на берегах Нормандії і незабаром звільнили Париж.</a:t>
            </a:r>
          </a:p>
          <a:p>
            <a:pPr algn="just"/>
            <a:r>
              <a:rPr lang="uk-UA" sz="2400" dirty="0" smtClean="0"/>
              <a:t>Франція під час німецької окупації (</a:t>
            </a:r>
            <a:r>
              <a:rPr lang="uk-UA" sz="2400" dirty="0" smtClean="0">
                <a:hlinkClick r:id="rId7" tooltip="1940"/>
              </a:rPr>
              <a:t>1940</a:t>
            </a:r>
            <a:r>
              <a:rPr lang="uk-UA" sz="2400" dirty="0" smtClean="0"/>
              <a:t>—</a:t>
            </a:r>
            <a:r>
              <a:rPr lang="uk-UA" sz="2400" dirty="0" smtClean="0">
                <a:hlinkClick r:id="rId8" tooltip="1944"/>
              </a:rPr>
              <a:t>1944</a:t>
            </a:r>
            <a:r>
              <a:rPr lang="uk-UA" sz="2400" dirty="0" smtClean="0"/>
              <a:t>).</a:t>
            </a:r>
          </a:p>
          <a:p>
            <a:pPr algn="just"/>
            <a:r>
              <a:rPr lang="uk-UA" sz="2400" dirty="0" smtClean="0"/>
              <a:t>1940—1944 </a:t>
            </a:r>
            <a:r>
              <a:rPr lang="uk-UA" sz="2400" dirty="0" smtClean="0">
                <a:hlinkClick r:id="rId9" tooltip="Режим Віші"/>
              </a:rPr>
              <a:t>Режим Віші</a:t>
            </a:r>
            <a:r>
              <a:rPr lang="uk-UA" sz="2400" dirty="0" smtClean="0"/>
              <a:t> — режим </a:t>
            </a:r>
            <a:r>
              <a:rPr lang="uk-UA" sz="2400" dirty="0" smtClean="0">
                <a:hlinkClick r:id="rId10" tooltip="Анрі Філіпп Петен"/>
              </a:rPr>
              <a:t>маршала </a:t>
            </a:r>
            <a:r>
              <a:rPr lang="uk-UA" sz="2400" dirty="0" err="1" smtClean="0">
                <a:hlinkClick r:id="rId10" tooltip="Анрі Філіпп Петен"/>
              </a:rPr>
              <a:t>Анрі</a:t>
            </a:r>
            <a:r>
              <a:rPr lang="uk-UA" sz="2400" dirty="0" smtClean="0">
                <a:hlinkClick r:id="rId10" tooltip="Анрі Філіпп Петен"/>
              </a:rPr>
              <a:t> </a:t>
            </a:r>
            <a:r>
              <a:rPr lang="uk-UA" sz="2400" dirty="0" err="1" smtClean="0">
                <a:hlinkClick r:id="rId10" tooltip="Анрі Філіпп Петен"/>
              </a:rPr>
              <a:t>Петена</a:t>
            </a:r>
            <a:r>
              <a:rPr lang="uk-UA" sz="2400" dirty="0" smtClean="0"/>
              <a:t>.</a:t>
            </a:r>
          </a:p>
          <a:p>
            <a:pPr algn="just"/>
            <a:r>
              <a:rPr lang="uk-UA" sz="2400" dirty="0" smtClean="0"/>
              <a:t>1946 — встановлена четверта (IV) республіка, яка зіткнулася з проблемами деколонізації (війна в Індокитаї, хвилювання в Тунісі, Марокко та Алжирі).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31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rancij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8209507" cy="6151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4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92888" cy="1143000"/>
          </a:xfrm>
        </p:spPr>
        <p:txBody>
          <a:bodyPr/>
          <a:lstStyle/>
          <a:p>
            <a:r>
              <a:rPr lang="ru-RU" b="1" dirty="0" err="1" smtClean="0"/>
              <a:t>Україна</a:t>
            </a:r>
            <a:r>
              <a:rPr lang="ru-RU" b="1" dirty="0" smtClean="0"/>
              <a:t> - </a:t>
            </a:r>
            <a:r>
              <a:rPr lang="ru-RU" b="1" dirty="0" err="1" smtClean="0"/>
              <a:t>Франція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4" name="Содержимое 3" descr="cc00d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1042" b="10088"/>
          <a:stretch>
            <a:fillRect/>
          </a:stretch>
        </p:blipFill>
        <p:spPr>
          <a:xfrm>
            <a:off x="1043608" y="1916832"/>
            <a:ext cx="726554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5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5|4.4|4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1.5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|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|1.7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|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9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2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4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5|1|0.9|1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2.2|1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|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|1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7|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9|1.6|1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2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4|1.2|1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5|1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1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3|4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6.9|2.8|0.5|1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7|9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|2.4|1.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6|2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1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1.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2.5|4.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9|1.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8|1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3.2|8.4|4.5|4.6|4.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Шаблон Історичний папі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Історичний папір</Template>
  <TotalTime>1083</TotalTime>
  <Words>3925</Words>
  <Application>Microsoft Office PowerPoint</Application>
  <PresentationFormat>Экран (4:3)</PresentationFormat>
  <Paragraphs>130</Paragraphs>
  <Slides>109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109</vt:i4>
      </vt:variant>
    </vt:vector>
  </HeadingPairs>
  <TitlesOfParts>
    <vt:vector size="110" baseType="lpstr">
      <vt:lpstr>Шаблон Історичний папір</vt:lpstr>
      <vt:lpstr>ФРАНЦІЯ</vt:lpstr>
      <vt:lpstr>Франція – це …</vt:lpstr>
      <vt:lpstr>Слайд 3</vt:lpstr>
      <vt:lpstr>Слайд 4</vt:lpstr>
      <vt:lpstr>Провідна країна світу…</vt:lpstr>
      <vt:lpstr>Слайд 6</vt:lpstr>
      <vt:lpstr>Прапор Франції - синьо-біло-червоний. Білий колір символізує королівську владу, а синій і червоний - кольори кокарди національної гвардії Парижа.</vt:lpstr>
      <vt:lpstr>Слайд 8</vt:lpstr>
      <vt:lpstr>Слайд 9</vt:lpstr>
      <vt:lpstr>Слайд 10</vt:lpstr>
      <vt:lpstr>Франція - високорозвинута індустріально-аграрна країна, яка посідає одне з провідних місць у світі за обсягами промислового виробництва. Валовий національний продукт на душу населення - 22320 доларів на рік. </vt:lpstr>
      <vt:lpstr>Цікаві факти про Францію…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Декілька відомих людей…</vt:lpstr>
      <vt:lpstr>Слайд 29</vt:lpstr>
      <vt:lpstr>Слайд 30</vt:lpstr>
      <vt:lpstr>Президенти Франції…</vt:lpstr>
      <vt:lpstr>Слайд 32</vt:lpstr>
      <vt:lpstr>Слайд 33</vt:lpstr>
      <vt:lpstr>Слайд 34</vt:lpstr>
      <vt:lpstr>Слайд 35</vt:lpstr>
      <vt:lpstr>Слайд 36</vt:lpstr>
      <vt:lpstr> Найвидатніші місця Франції…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Франція у фотографіях…</vt:lpstr>
      <vt:lpstr>Слайд 54</vt:lpstr>
      <vt:lpstr>Слайд 55</vt:lpstr>
      <vt:lpstr>Слайд 56</vt:lpstr>
      <vt:lpstr>Слайд 57</vt:lpstr>
      <vt:lpstr> Французький традиційний костюм.</vt:lpstr>
      <vt:lpstr>Слайд 59</vt:lpstr>
      <vt:lpstr>Слайд 60</vt:lpstr>
      <vt:lpstr>Слайд 61</vt:lpstr>
      <vt:lpstr> Франція - традиційно вважається законодавицею моди.  Саме тут створюються самі вишукані та модні наряди.</vt:lpstr>
      <vt:lpstr>Слайд 63</vt:lpstr>
      <vt:lpstr>Слайд 64</vt:lpstr>
      <vt:lpstr>Слайд 65</vt:lpstr>
      <vt:lpstr>Слайд 66</vt:lpstr>
      <vt:lpstr>Релігія</vt:lpstr>
      <vt:lpstr>Слайд 68</vt:lpstr>
      <vt:lpstr>Храми…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Цікаве про Париж…</vt:lpstr>
      <vt:lpstr>Слайд 83</vt:lpstr>
      <vt:lpstr>Слайд 84</vt:lpstr>
      <vt:lpstr>Слайд 85</vt:lpstr>
      <vt:lpstr>Слайд 86</vt:lpstr>
      <vt:lpstr>Дуб-каплиця у Франції</vt:lpstr>
      <vt:lpstr>Слайд 88</vt:lpstr>
      <vt:lpstr>Слайд 89</vt:lpstr>
      <vt:lpstr>Слайд 90</vt:lpstr>
      <vt:lpstr>Історичні події у Франції…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Україна - Франція </vt:lpstr>
      <vt:lpstr>Слайд 100</vt:lpstr>
      <vt:lpstr>Марсель - другий після Парижа місто у Франції за  кількістю музеїв</vt:lpstr>
      <vt:lpstr>Слайд 102</vt:lpstr>
      <vt:lpstr>Марсель - велике місто і порт у Франції</vt:lpstr>
      <vt:lpstr>Слайд 104</vt:lpstr>
      <vt:lpstr>Тріумфальна арка (Arc de Triomphe),Париж,Франція</vt:lpstr>
      <vt:lpstr>Місто Бордо розкинувся в південно-західній частині Франції</vt:lpstr>
      <vt:lpstr>Реймс - місто на північному сході Франції</vt:lpstr>
      <vt:lpstr>Слайд 108</vt:lpstr>
      <vt:lpstr>Слайд 109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ФРАНЦІЯ</dc:title>
  <dc:creator>Викория</dc:creator>
  <cp:lastModifiedBy>Викория</cp:lastModifiedBy>
  <cp:revision>9</cp:revision>
  <dcterms:created xsi:type="dcterms:W3CDTF">2014-11-05T19:06:22Z</dcterms:created>
  <dcterms:modified xsi:type="dcterms:W3CDTF">2014-12-04T17:49:46Z</dcterms:modified>
</cp:coreProperties>
</file>