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vsviti.com.ua/2013/08/huanshan-svyaschenni-hory-kytayu-objekt-vynyatkovoji-pryrodnoji-krasy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roport.ru/content_files/user/image/china/chin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72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3504" y="214290"/>
            <a:ext cx="371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i="1" dirty="0" smtClean="0"/>
              <a:t>Визначні місця</a:t>
            </a:r>
            <a:endParaRPr lang="ru-RU" sz="5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1928802"/>
            <a:ext cx="21499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i="1" dirty="0" smtClean="0"/>
              <a:t>Китая</a:t>
            </a:r>
            <a:endParaRPr lang="ru-RU" sz="5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57884" y="142852"/>
            <a:ext cx="2571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Гори </a:t>
            </a:r>
            <a:r>
              <a:rPr lang="ru-RU" sz="3200" b="1" i="1" dirty="0" err="1" smtClean="0"/>
              <a:t>Хуаншань</a:t>
            </a:r>
            <a:endParaRPr lang="ru-RU" sz="32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5214974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/>
              <a:t>Ці</a:t>
            </a:r>
            <a:r>
              <a:rPr lang="ru-RU" i="1" dirty="0" smtClean="0"/>
              <a:t> гори – одна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головних</a:t>
            </a:r>
            <a:r>
              <a:rPr lang="ru-RU" i="1" dirty="0" smtClean="0"/>
              <a:t> </a:t>
            </a:r>
            <a:r>
              <a:rPr lang="ru-RU" i="1" dirty="0" err="1" smtClean="0"/>
              <a:t>визначних</a:t>
            </a:r>
            <a:r>
              <a:rPr lang="ru-RU" i="1" dirty="0" smtClean="0"/>
              <a:t> </a:t>
            </a:r>
            <a:r>
              <a:rPr lang="ru-RU" i="1" dirty="0" err="1" smtClean="0"/>
              <a:t>пам’яток</a:t>
            </a:r>
            <a:r>
              <a:rPr lang="ru-RU" i="1" dirty="0" smtClean="0"/>
              <a:t>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дуже</a:t>
            </a:r>
            <a:r>
              <a:rPr lang="ru-RU" i="1" dirty="0" smtClean="0"/>
              <a:t> </a:t>
            </a:r>
            <a:r>
              <a:rPr lang="ru-RU" i="1" dirty="0" err="1" smtClean="0"/>
              <a:t>люблять</a:t>
            </a:r>
            <a:r>
              <a:rPr lang="ru-RU" i="1" dirty="0" smtClean="0"/>
              <a:t> </a:t>
            </a:r>
            <a:r>
              <a:rPr lang="ru-RU" i="1" dirty="0" err="1" smtClean="0"/>
              <a:t>відвідувати</a:t>
            </a:r>
            <a:r>
              <a:rPr lang="ru-RU" i="1" dirty="0" smtClean="0"/>
              <a:t> </a:t>
            </a:r>
            <a:r>
              <a:rPr lang="ru-RU" i="1" dirty="0" err="1" smtClean="0"/>
              <a:t>туристи</a:t>
            </a:r>
            <a:r>
              <a:rPr lang="ru-RU" i="1" dirty="0" smtClean="0"/>
              <a:t>. Гори Хуан –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цілий</a:t>
            </a:r>
            <a:r>
              <a:rPr lang="ru-RU" i="1" dirty="0" smtClean="0"/>
              <a:t> </a:t>
            </a:r>
            <a:r>
              <a:rPr lang="ru-RU" i="1" dirty="0" err="1" smtClean="0"/>
              <a:t>гірський</a:t>
            </a:r>
            <a:r>
              <a:rPr lang="ru-RU" i="1" dirty="0" smtClean="0"/>
              <a:t> хребет. </a:t>
            </a:r>
            <a:r>
              <a:rPr lang="ru-RU" i="1" dirty="0" err="1" smtClean="0"/>
              <a:t>Розташовані</a:t>
            </a:r>
            <a:r>
              <a:rPr lang="ru-RU" i="1" dirty="0" smtClean="0"/>
              <a:t> в </a:t>
            </a:r>
            <a:r>
              <a:rPr lang="ru-RU" i="1" dirty="0" err="1" smtClean="0"/>
              <a:t>східній</a:t>
            </a:r>
            <a:r>
              <a:rPr lang="ru-RU" i="1" dirty="0" smtClean="0"/>
              <a:t> </a:t>
            </a:r>
            <a:r>
              <a:rPr lang="ru-RU" i="1" dirty="0" err="1" smtClean="0"/>
              <a:t>частині</a:t>
            </a:r>
            <a:r>
              <a:rPr lang="ru-RU" i="1" dirty="0" smtClean="0"/>
              <a:t> Китаю, </a:t>
            </a:r>
            <a:r>
              <a:rPr lang="ru-RU" i="1" dirty="0" err="1" smtClean="0"/>
              <a:t>Хуашань</a:t>
            </a:r>
            <a:r>
              <a:rPr lang="ru-RU" i="1" dirty="0" smtClean="0">
                <a:hlinkClick r:id="rId2"/>
              </a:rPr>
              <a:t> </a:t>
            </a:r>
            <a:r>
              <a:rPr lang="ru-RU" i="1" dirty="0" smtClean="0"/>
              <a:t>(«</a:t>
            </a:r>
            <a:r>
              <a:rPr lang="ru-RU" i="1" dirty="0" err="1" smtClean="0"/>
              <a:t>Жовті</a:t>
            </a:r>
            <a:r>
              <a:rPr lang="ru-RU" i="1" dirty="0" smtClean="0"/>
              <a:t> гори»)</a:t>
            </a:r>
            <a:r>
              <a:rPr lang="ru-RU" i="1" dirty="0" smtClean="0"/>
              <a:t> добре </a:t>
            </a:r>
            <a:r>
              <a:rPr lang="ru-RU" i="1" dirty="0" err="1" smtClean="0"/>
              <a:t>відомі</a:t>
            </a:r>
            <a:r>
              <a:rPr lang="ru-RU" i="1" dirty="0" smtClean="0"/>
              <a:t> </a:t>
            </a:r>
            <a:r>
              <a:rPr lang="ru-RU" i="1" dirty="0" err="1" smtClean="0"/>
              <a:t>своїми</a:t>
            </a:r>
            <a:r>
              <a:rPr lang="ru-RU" i="1" dirty="0" smtClean="0"/>
              <a:t> пейзажами, </a:t>
            </a:r>
            <a:r>
              <a:rPr lang="ru-RU" i="1" dirty="0" err="1" smtClean="0"/>
              <a:t>могутніми</a:t>
            </a:r>
            <a:r>
              <a:rPr lang="ru-RU" i="1" dirty="0" smtClean="0"/>
              <a:t> соснами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гранітними</a:t>
            </a:r>
            <a:r>
              <a:rPr lang="ru-RU" i="1" dirty="0" smtClean="0"/>
              <a:t> </a:t>
            </a:r>
            <a:r>
              <a:rPr lang="ru-RU" i="1" dirty="0" err="1" smtClean="0"/>
              <a:t>піками</a:t>
            </a:r>
            <a:r>
              <a:rPr lang="ru-RU" i="1" dirty="0" smtClean="0"/>
              <a:t>. У </a:t>
            </a:r>
            <a:r>
              <a:rPr lang="ru-RU" i="1" dirty="0" err="1" smtClean="0"/>
              <a:t>давнину</a:t>
            </a:r>
            <a:r>
              <a:rPr lang="ru-RU" i="1" dirty="0" smtClean="0"/>
              <a:t> до </a:t>
            </a:r>
            <a:r>
              <a:rPr lang="ru-RU" i="1" dirty="0" err="1" smtClean="0"/>
              <a:t>вершини</a:t>
            </a:r>
            <a:r>
              <a:rPr lang="ru-RU" i="1" dirty="0" smtClean="0"/>
              <a:t> </a:t>
            </a:r>
            <a:r>
              <a:rPr lang="ru-RU" i="1" dirty="0" err="1" smtClean="0"/>
              <a:t>гірського</a:t>
            </a:r>
            <a:r>
              <a:rPr lang="ru-RU" i="1" dirty="0" smtClean="0"/>
              <a:t> хребта вели 60000 </a:t>
            </a:r>
            <a:r>
              <a:rPr lang="ru-RU" i="1" dirty="0" err="1" smtClean="0"/>
              <a:t>висічених</a:t>
            </a:r>
            <a:r>
              <a:rPr lang="ru-RU" i="1" dirty="0" smtClean="0"/>
              <a:t> в </a:t>
            </a:r>
            <a:r>
              <a:rPr lang="ru-RU" i="1" dirty="0" err="1" smtClean="0"/>
              <a:t>скелі</a:t>
            </a:r>
            <a:r>
              <a:rPr lang="ru-RU" i="1" dirty="0" smtClean="0"/>
              <a:t> </a:t>
            </a:r>
            <a:r>
              <a:rPr lang="ru-RU" i="1" dirty="0" err="1" smtClean="0"/>
              <a:t>ступенів</a:t>
            </a:r>
            <a:r>
              <a:rPr lang="ru-RU" i="1" dirty="0" smtClean="0"/>
              <a:t>. Зараз там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канатні</a:t>
            </a:r>
            <a:r>
              <a:rPr lang="ru-RU" i="1" dirty="0" smtClean="0"/>
              <a:t> дороги,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значно</a:t>
            </a:r>
            <a:r>
              <a:rPr lang="ru-RU" i="1" dirty="0" smtClean="0"/>
              <a:t> </a:t>
            </a:r>
            <a:r>
              <a:rPr lang="ru-RU" i="1" dirty="0" err="1" smtClean="0"/>
              <a:t>спрощує</a:t>
            </a:r>
            <a:r>
              <a:rPr lang="ru-RU" i="1" dirty="0" smtClean="0"/>
              <a:t> шлях.</a:t>
            </a:r>
            <a:endParaRPr lang="ru-RU" i="1" dirty="0"/>
          </a:p>
        </p:txBody>
      </p:sp>
      <p:pic>
        <p:nvPicPr>
          <p:cNvPr id="75780" name="Picture 4" descr="http://alp.org.ua/wp-content/uploads/2010/09/56840_gori_0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357298"/>
            <a:ext cx="3000396" cy="4929222"/>
          </a:xfrm>
          <a:prstGeom prst="rect">
            <a:avLst/>
          </a:prstGeom>
          <a:noFill/>
        </p:spPr>
      </p:pic>
      <p:pic>
        <p:nvPicPr>
          <p:cNvPr id="75782" name="Picture 6" descr="http://lifeglobe.net/media/entry/0/different4-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86124"/>
            <a:ext cx="5143536" cy="337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lifeglobe.net/media/entry/0/different5-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3050"/>
            <a:ext cx="9144000" cy="5314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i="1" dirty="0" err="1" smtClean="0"/>
              <a:t>Річка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Лі</a:t>
            </a:r>
            <a:endParaRPr lang="ru-RU" b="1" i="1" dirty="0" smtClean="0"/>
          </a:p>
          <a:p>
            <a:pPr algn="ctr" fontAlgn="base"/>
            <a:endParaRPr lang="ru-RU" i="1" dirty="0" smtClean="0"/>
          </a:p>
          <a:p>
            <a:pPr algn="ctr" fontAlgn="base"/>
            <a:r>
              <a:rPr lang="ru-RU" i="1" dirty="0" err="1" smtClean="0"/>
              <a:t>Круїз</a:t>
            </a:r>
            <a:r>
              <a:rPr lang="ru-RU" i="1" dirty="0" smtClean="0"/>
              <a:t> по </a:t>
            </a:r>
            <a:r>
              <a:rPr lang="ru-RU" i="1" dirty="0" err="1" smtClean="0"/>
              <a:t>річці</a:t>
            </a:r>
            <a:r>
              <a:rPr lang="ru-RU" i="1" dirty="0" smtClean="0"/>
              <a:t> </a:t>
            </a:r>
            <a:r>
              <a:rPr lang="ru-RU" i="1" dirty="0" err="1" smtClean="0"/>
              <a:t>Лі</a:t>
            </a:r>
            <a:r>
              <a:rPr lang="ru-RU" i="1" dirty="0" smtClean="0"/>
              <a:t> </a:t>
            </a:r>
            <a:r>
              <a:rPr lang="ru-RU" i="1" dirty="0" err="1" smtClean="0"/>
              <a:t>Гуйлінь</a:t>
            </a:r>
            <a:r>
              <a:rPr lang="ru-RU" i="1" dirty="0" smtClean="0"/>
              <a:t> до </a:t>
            </a:r>
            <a:r>
              <a:rPr lang="ru-RU" i="1" dirty="0" err="1" smtClean="0"/>
              <a:t>Яншо</a:t>
            </a:r>
            <a:r>
              <a:rPr lang="ru-RU" i="1" dirty="0" smtClean="0"/>
              <a:t>,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основним</a:t>
            </a:r>
            <a:r>
              <a:rPr lang="ru-RU" i="1" dirty="0" smtClean="0"/>
              <a:t> моментом </a:t>
            </a:r>
            <a:r>
              <a:rPr lang="ru-RU" i="1" dirty="0" err="1" smtClean="0"/>
              <a:t>будь-якої</a:t>
            </a:r>
            <a:r>
              <a:rPr lang="ru-RU" i="1" dirty="0" smtClean="0"/>
              <a:t> </a:t>
            </a:r>
            <a:r>
              <a:rPr lang="ru-RU" i="1" dirty="0" err="1" smtClean="0"/>
              <a:t>поїздки</a:t>
            </a:r>
            <a:r>
              <a:rPr lang="ru-RU" i="1" dirty="0" smtClean="0"/>
              <a:t> в </a:t>
            </a:r>
            <a:r>
              <a:rPr lang="ru-RU" i="1" dirty="0" err="1" smtClean="0"/>
              <a:t>північно-східну</a:t>
            </a:r>
            <a:r>
              <a:rPr lang="ru-RU" i="1" dirty="0" smtClean="0"/>
              <a:t> </a:t>
            </a:r>
            <a:r>
              <a:rPr lang="ru-RU" i="1" dirty="0" err="1" smtClean="0"/>
              <a:t>провінцію</a:t>
            </a:r>
            <a:r>
              <a:rPr lang="ru-RU" i="1" dirty="0" smtClean="0"/>
              <a:t> </a:t>
            </a:r>
            <a:r>
              <a:rPr lang="ru-RU" i="1" dirty="0" err="1" smtClean="0"/>
              <a:t>Гуансі</a:t>
            </a:r>
            <a:r>
              <a:rPr lang="ru-RU" i="1" dirty="0" smtClean="0"/>
              <a:t>. Пейзаж </a:t>
            </a:r>
            <a:r>
              <a:rPr lang="ru-RU" i="1" dirty="0" err="1" smtClean="0"/>
              <a:t>прикрашають</a:t>
            </a:r>
            <a:r>
              <a:rPr lang="ru-RU" i="1" dirty="0" smtClean="0"/>
              <a:t> </a:t>
            </a:r>
            <a:r>
              <a:rPr lang="ru-RU" i="1" dirty="0" err="1" smtClean="0"/>
              <a:t>дивовижні</a:t>
            </a:r>
            <a:r>
              <a:rPr lang="ru-RU" i="1" dirty="0" smtClean="0"/>
              <a:t> </a:t>
            </a:r>
            <a:r>
              <a:rPr lang="ru-RU" i="1" dirty="0" err="1" smtClean="0"/>
              <a:t>пагорби</a:t>
            </a:r>
            <a:r>
              <a:rPr lang="ru-RU" i="1" dirty="0" smtClean="0"/>
              <a:t>, </a:t>
            </a:r>
            <a:r>
              <a:rPr lang="ru-RU" i="1" dirty="0" err="1" smtClean="0"/>
              <a:t>круті</a:t>
            </a:r>
            <a:r>
              <a:rPr lang="ru-RU" i="1" dirty="0" smtClean="0"/>
              <a:t> </a:t>
            </a:r>
            <a:r>
              <a:rPr lang="ru-RU" i="1" dirty="0" err="1" smtClean="0"/>
              <a:t>скелі</a:t>
            </a:r>
            <a:r>
              <a:rPr lang="ru-RU" i="1" dirty="0" smtClean="0"/>
              <a:t>, </a:t>
            </a:r>
            <a:r>
              <a:rPr lang="ru-RU" i="1" dirty="0" err="1" smtClean="0"/>
              <a:t>неймовірні</a:t>
            </a:r>
            <a:r>
              <a:rPr lang="ru-RU" i="1" dirty="0" smtClean="0"/>
              <a:t> </a:t>
            </a:r>
            <a:r>
              <a:rPr lang="ru-RU" i="1" dirty="0" err="1" smtClean="0"/>
              <a:t>печери</a:t>
            </a:r>
            <a:r>
              <a:rPr lang="ru-RU" i="1" dirty="0" smtClean="0"/>
              <a:t>, села,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бамбукові</a:t>
            </a:r>
            <a:r>
              <a:rPr lang="ru-RU" i="1" dirty="0" smtClean="0"/>
              <a:t> </a:t>
            </a:r>
            <a:r>
              <a:rPr lang="ru-RU" i="1" dirty="0" err="1" smtClean="0"/>
              <a:t>гаї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5074" y="0"/>
            <a:ext cx="2643206" cy="68580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algn="ctr" fontAlgn="base"/>
            <a:r>
              <a:rPr lang="ru-RU" sz="4500" b="1" i="1" dirty="0" err="1" smtClean="0"/>
              <a:t>Теракотова</a:t>
            </a:r>
            <a:r>
              <a:rPr lang="ru-RU" sz="4500" b="1" i="1" dirty="0" smtClean="0"/>
              <a:t> </a:t>
            </a:r>
            <a:r>
              <a:rPr lang="ru-RU" sz="4500" b="1" i="1" dirty="0" err="1" smtClean="0"/>
              <a:t>армія</a:t>
            </a:r>
            <a:r>
              <a:rPr lang="ru-RU" sz="4500" b="1" i="1" dirty="0" smtClean="0"/>
              <a:t>.</a:t>
            </a:r>
          </a:p>
          <a:p>
            <a:pPr algn="ctr" fontAlgn="base"/>
            <a:endParaRPr lang="uk-UA" sz="3100" b="1" i="1" dirty="0" smtClean="0"/>
          </a:p>
          <a:p>
            <a:pPr algn="ctr" fontAlgn="base"/>
            <a:endParaRPr lang="ru-RU" sz="3100" i="1" dirty="0" smtClean="0"/>
          </a:p>
          <a:p>
            <a:pPr algn="ctr" fontAlgn="base"/>
            <a:r>
              <a:rPr lang="ru-RU" sz="3100" i="1" dirty="0" err="1" smtClean="0"/>
              <a:t>Теракотова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армія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являє</a:t>
            </a:r>
            <a:r>
              <a:rPr lang="ru-RU" sz="3100" i="1" dirty="0" smtClean="0"/>
              <a:t> собою </a:t>
            </a:r>
            <a:r>
              <a:rPr lang="ru-RU" sz="3100" i="1" dirty="0" err="1" smtClean="0"/>
              <a:t>колекцію</a:t>
            </a:r>
            <a:r>
              <a:rPr lang="ru-RU" sz="3100" i="1" dirty="0" smtClean="0"/>
              <a:t> скульптур </a:t>
            </a:r>
            <a:r>
              <a:rPr lang="ru-RU" sz="3100" i="1" dirty="0" err="1" smtClean="0"/>
              <a:t>зображують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армію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Цинь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Шихуанді</a:t>
            </a:r>
            <a:r>
              <a:rPr lang="ru-RU" sz="3100" i="1" dirty="0" smtClean="0"/>
              <a:t> (221 до н.е.-206 до н.е.), </a:t>
            </a:r>
            <a:r>
              <a:rPr lang="ru-RU" sz="3100" i="1" dirty="0" err="1" smtClean="0"/>
              <a:t>першого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імператора</a:t>
            </a:r>
            <a:r>
              <a:rPr lang="ru-RU" sz="3100" i="1" dirty="0" smtClean="0"/>
              <a:t> Китаю. </a:t>
            </a:r>
            <a:r>
              <a:rPr lang="ru-RU" sz="3100" i="1" dirty="0" err="1" smtClean="0"/>
              <a:t>Це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найпопулярніша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визначна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пам’ятка</a:t>
            </a:r>
            <a:r>
              <a:rPr lang="ru-RU" sz="3100" i="1" dirty="0" smtClean="0"/>
              <a:t> в </a:t>
            </a:r>
            <a:r>
              <a:rPr lang="ru-RU" sz="3100" i="1" dirty="0" err="1" smtClean="0"/>
              <a:t>місті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Сіань</a:t>
            </a:r>
            <a:r>
              <a:rPr lang="ru-RU" sz="3100" i="1" dirty="0" smtClean="0"/>
              <a:t>, одна </a:t>
            </a:r>
            <a:r>
              <a:rPr lang="ru-RU" sz="3100" i="1" dirty="0" err="1" smtClean="0"/>
              <a:t>з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найпопулярніших</a:t>
            </a:r>
            <a:r>
              <a:rPr lang="ru-RU" sz="3100" i="1" dirty="0" smtClean="0"/>
              <a:t> у </a:t>
            </a:r>
            <a:r>
              <a:rPr lang="ru-RU" sz="3100" i="1" dirty="0" err="1" smtClean="0"/>
              <a:t>всьому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Китаї</a:t>
            </a:r>
            <a:r>
              <a:rPr lang="ru-RU" sz="3100" i="1" dirty="0" smtClean="0"/>
              <a:t>. У </a:t>
            </a:r>
            <a:r>
              <a:rPr lang="ru-RU" sz="3100" i="1" dirty="0" err="1" smtClean="0"/>
              <a:t>трьох</a:t>
            </a:r>
            <a:r>
              <a:rPr lang="ru-RU" sz="3100" i="1" dirty="0" smtClean="0"/>
              <a:t> залах </a:t>
            </a:r>
            <a:r>
              <a:rPr lang="ru-RU" sz="3100" i="1" dirty="0" err="1" smtClean="0"/>
              <a:t>містять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армію</a:t>
            </a:r>
            <a:r>
              <a:rPr lang="ru-RU" sz="3100" i="1" dirty="0" smtClean="0"/>
              <a:t>, </a:t>
            </a:r>
            <a:r>
              <a:rPr lang="ru-RU" sz="3100" i="1" dirty="0" err="1" smtClean="0"/>
              <a:t>налічувалося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понад</a:t>
            </a:r>
            <a:r>
              <a:rPr lang="ru-RU" sz="3100" i="1" dirty="0" smtClean="0"/>
              <a:t> 8000 </a:t>
            </a:r>
            <a:r>
              <a:rPr lang="ru-RU" sz="3100" i="1" dirty="0" err="1" smtClean="0"/>
              <a:t>солдатів</a:t>
            </a:r>
            <a:r>
              <a:rPr lang="ru-RU" sz="3100" i="1" dirty="0" smtClean="0"/>
              <a:t>, 130 </a:t>
            </a:r>
            <a:r>
              <a:rPr lang="ru-RU" sz="3100" i="1" dirty="0" err="1" smtClean="0"/>
              <a:t>колісниць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з</a:t>
            </a:r>
            <a:r>
              <a:rPr lang="ru-RU" sz="3100" i="1" dirty="0" smtClean="0"/>
              <a:t> 520 </a:t>
            </a:r>
            <a:r>
              <a:rPr lang="ru-RU" sz="3100" i="1" dirty="0" err="1" smtClean="0"/>
              <a:t>кіньми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і</a:t>
            </a:r>
            <a:r>
              <a:rPr lang="ru-RU" sz="3100" i="1" dirty="0" smtClean="0"/>
              <a:t> 150 коней </a:t>
            </a:r>
            <a:r>
              <a:rPr lang="ru-RU" sz="3100" i="1" dirty="0" err="1" smtClean="0"/>
              <a:t>кавалерії</a:t>
            </a:r>
            <a:r>
              <a:rPr lang="ru-RU" sz="3100" i="1" dirty="0" smtClean="0"/>
              <a:t>, </a:t>
            </a:r>
            <a:r>
              <a:rPr lang="ru-RU" sz="3100" i="1" dirty="0" err="1" smtClean="0"/>
              <a:t>більшість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з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яких</a:t>
            </a:r>
            <a:r>
              <a:rPr lang="ru-RU" sz="3100" i="1" dirty="0" smtClean="0"/>
              <a:t> все </a:t>
            </a:r>
            <a:r>
              <a:rPr lang="ru-RU" sz="3100" i="1" dirty="0" err="1" smtClean="0"/>
              <a:t>ще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поховані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7826" name="Picture 2" descr="http://lifeglobe.net/media/entry/0/different6-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250" r="1625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80672"/>
            <a:ext cx="9144000" cy="1508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ru-RU" b="1" i="1" dirty="0" smtClean="0"/>
              <a:t>Гавань </a:t>
            </a:r>
            <a:r>
              <a:rPr lang="ru-RU" b="1" i="1" dirty="0" err="1" smtClean="0"/>
              <a:t>Вікторія</a:t>
            </a:r>
            <a:r>
              <a:rPr lang="ru-RU" b="1" i="1" dirty="0" smtClean="0"/>
              <a:t>.</a:t>
            </a:r>
          </a:p>
          <a:p>
            <a:pPr algn="ctr" fontAlgn="base"/>
            <a:endParaRPr lang="ru-RU" i="1" dirty="0" smtClean="0"/>
          </a:p>
          <a:p>
            <a:pPr algn="ctr" fontAlgn="base"/>
            <a:r>
              <a:rPr lang="ru-RU" i="1" dirty="0" smtClean="0"/>
              <a:t>Гавань </a:t>
            </a:r>
            <a:r>
              <a:rPr lang="ru-RU" i="1" dirty="0" err="1" smtClean="0"/>
              <a:t>Вікторія</a:t>
            </a:r>
            <a:r>
              <a:rPr lang="ru-RU" i="1" dirty="0" smtClean="0"/>
              <a:t> </a:t>
            </a:r>
            <a:r>
              <a:rPr lang="ru-RU" i="1" dirty="0" err="1" smtClean="0"/>
              <a:t>знаходиться</a:t>
            </a:r>
            <a:r>
              <a:rPr lang="ru-RU" i="1" dirty="0" smtClean="0"/>
              <a:t> в Гонконгу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одним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найбільших</a:t>
            </a:r>
            <a:r>
              <a:rPr lang="ru-RU" i="1" dirty="0" smtClean="0"/>
              <a:t> </a:t>
            </a:r>
            <a:r>
              <a:rPr lang="ru-RU" i="1" dirty="0" err="1" smtClean="0"/>
              <a:t>контейнерних</a:t>
            </a:r>
            <a:r>
              <a:rPr lang="ru-RU" i="1" dirty="0" smtClean="0"/>
              <a:t> </a:t>
            </a:r>
            <a:r>
              <a:rPr lang="ru-RU" i="1" dirty="0" err="1" smtClean="0"/>
              <a:t>портів</a:t>
            </a:r>
            <a:r>
              <a:rPr lang="ru-RU" i="1" dirty="0" smtClean="0"/>
              <a:t> в </a:t>
            </a:r>
            <a:r>
              <a:rPr lang="ru-RU" i="1" dirty="0" err="1" smtClean="0"/>
              <a:t>світі</a:t>
            </a:r>
            <a:r>
              <a:rPr lang="ru-RU" i="1" dirty="0" smtClean="0"/>
              <a:t>. Гавань </a:t>
            </a:r>
            <a:r>
              <a:rPr lang="ru-RU" i="1" dirty="0" err="1" smtClean="0"/>
              <a:t>Вікторія</a:t>
            </a:r>
            <a:r>
              <a:rPr lang="ru-RU" i="1" dirty="0" smtClean="0"/>
              <a:t> </a:t>
            </a:r>
            <a:r>
              <a:rPr lang="ru-RU" i="1" dirty="0" err="1" smtClean="0"/>
              <a:t>також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одним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найжвавіших</a:t>
            </a:r>
            <a:r>
              <a:rPr lang="ru-RU" i="1" dirty="0" smtClean="0"/>
              <a:t> </a:t>
            </a:r>
            <a:r>
              <a:rPr lang="ru-RU" i="1" dirty="0" err="1" smtClean="0"/>
              <a:t>портів</a:t>
            </a:r>
            <a:r>
              <a:rPr lang="ru-RU" i="1" dirty="0" smtClean="0"/>
              <a:t> в </a:t>
            </a:r>
            <a:r>
              <a:rPr lang="ru-RU" i="1" dirty="0" err="1" smtClean="0"/>
              <a:t>світі</a:t>
            </a:r>
            <a:r>
              <a:rPr lang="ru-RU" i="1" dirty="0" smtClean="0"/>
              <a:t>, </a:t>
            </a:r>
            <a:r>
              <a:rPr lang="ru-RU" i="1" dirty="0" err="1" smtClean="0"/>
              <a:t>з</a:t>
            </a:r>
            <a:r>
              <a:rPr lang="ru-RU" i="1" dirty="0" smtClean="0"/>
              <a:t> сотнями </a:t>
            </a:r>
            <a:r>
              <a:rPr lang="ru-RU" i="1" dirty="0" err="1" smtClean="0"/>
              <a:t>поромів</a:t>
            </a:r>
            <a:r>
              <a:rPr lang="ru-RU" i="1" dirty="0" smtClean="0"/>
              <a:t>, </a:t>
            </a:r>
            <a:r>
              <a:rPr lang="ru-RU" i="1" dirty="0" err="1" smtClean="0"/>
              <a:t>катерів</a:t>
            </a:r>
            <a:r>
              <a:rPr lang="ru-RU" i="1" dirty="0" smtClean="0"/>
              <a:t> та </a:t>
            </a:r>
            <a:r>
              <a:rPr lang="ru-RU" i="1" dirty="0" err="1" smtClean="0"/>
              <a:t>іншого</a:t>
            </a:r>
            <a:r>
              <a:rPr lang="ru-RU" i="1" dirty="0" smtClean="0"/>
              <a:t> транспорту.</a:t>
            </a:r>
            <a:endParaRPr lang="ru-RU" i="1" dirty="0"/>
          </a:p>
        </p:txBody>
      </p:sp>
      <p:pic>
        <p:nvPicPr>
          <p:cNvPr id="78850" name="Picture 2" descr="http://lifeglobe.net/media/entry/0/different7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036"/>
            <a:ext cx="9144000" cy="5433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lifeglobe.net/media/entry/0/different8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/>
              <a:t>Заборонене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місто</a:t>
            </a:r>
            <a:endParaRPr lang="ru-RU" sz="36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5074" y="0"/>
            <a:ext cx="2571768" cy="6858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1600" i="1" dirty="0" err="1" smtClean="0"/>
              <a:t>Розташований</a:t>
            </a:r>
            <a:r>
              <a:rPr lang="ru-RU" sz="1600" i="1" dirty="0" smtClean="0"/>
              <a:t> в </a:t>
            </a:r>
            <a:r>
              <a:rPr lang="ru-RU" sz="1600" i="1" dirty="0" err="1" smtClean="0"/>
              <a:t>центрі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Пекіна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Заборонене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місто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є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найбільшим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палацом</a:t>
            </a:r>
            <a:r>
              <a:rPr lang="ru-RU" sz="1600" i="1" dirty="0" smtClean="0"/>
              <a:t> у </a:t>
            </a:r>
            <a:r>
              <a:rPr lang="ru-RU" sz="1600" i="1" dirty="0" err="1" smtClean="0"/>
              <a:t>світі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Він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охоплює</a:t>
            </a:r>
            <a:r>
              <a:rPr lang="ru-RU" sz="1600" i="1" dirty="0" smtClean="0"/>
              <a:t> 72 га. </a:t>
            </a:r>
            <a:r>
              <a:rPr lang="ru-RU" sz="1600" i="1" dirty="0" err="1" smtClean="0"/>
              <a:t>Площі</a:t>
            </a:r>
            <a:r>
              <a:rPr lang="ru-RU" sz="1600" i="1" dirty="0" smtClean="0"/>
              <a:t>. Все </a:t>
            </a:r>
            <a:r>
              <a:rPr lang="ru-RU" sz="1600" i="1" dirty="0" err="1" smtClean="0"/>
              <a:t>це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було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побудовано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1406 по 1420. </a:t>
            </a:r>
            <a:r>
              <a:rPr lang="ru-RU" sz="1600" i="1" dirty="0" err="1" smtClean="0"/>
              <a:t>Палацовий</a:t>
            </a:r>
            <a:r>
              <a:rPr lang="ru-RU" sz="1600" i="1" dirty="0" smtClean="0"/>
              <a:t> комплекс </a:t>
            </a:r>
            <a:r>
              <a:rPr lang="ru-RU" sz="1600" i="1" dirty="0" err="1" smtClean="0"/>
              <a:t>складається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980 </a:t>
            </a:r>
            <a:r>
              <a:rPr lang="ru-RU" sz="1600" i="1" dirty="0" err="1" smtClean="0"/>
              <a:t>будівель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збереглися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високих</a:t>
            </a:r>
            <a:r>
              <a:rPr lang="ru-RU" sz="1600" i="1" dirty="0" smtClean="0"/>
              <a:t>, 10-й </a:t>
            </a:r>
            <a:r>
              <a:rPr lang="ru-RU" sz="1600" i="1" dirty="0" err="1" smtClean="0"/>
              <a:t>метрових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стін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глибокого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рову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Двадцять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чотири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імператора</a:t>
            </a:r>
            <a:r>
              <a:rPr lang="ru-RU" sz="1600" i="1" dirty="0" smtClean="0"/>
              <a:t> правили </a:t>
            </a:r>
            <a:r>
              <a:rPr lang="ru-RU" sz="1600" i="1" dirty="0" err="1" smtClean="0"/>
              <a:t>країною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протягом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майже</a:t>
            </a:r>
            <a:r>
              <a:rPr lang="ru-RU" sz="1600" i="1" dirty="0" smtClean="0"/>
              <a:t> 5 </a:t>
            </a:r>
            <a:r>
              <a:rPr lang="ru-RU" sz="1600" i="1" dirty="0" err="1" smtClean="0"/>
              <a:t>століть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Забороненого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міста</a:t>
            </a:r>
            <a:r>
              <a:rPr lang="ru-RU" sz="1600" i="1" dirty="0" smtClean="0"/>
              <a:t>, до </a:t>
            </a:r>
            <a:r>
              <a:rPr lang="ru-RU" sz="1600" i="1" dirty="0" err="1" smtClean="0"/>
              <a:t>зречення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від</a:t>
            </a:r>
            <a:r>
              <a:rPr lang="ru-RU" sz="1600" i="1" dirty="0" smtClean="0"/>
              <a:t> престолу </a:t>
            </a:r>
            <a:r>
              <a:rPr lang="ru-RU" sz="1600" i="1" dirty="0" err="1" smtClean="0"/>
              <a:t>Пу</a:t>
            </a:r>
            <a:r>
              <a:rPr lang="ru-RU" sz="1600" i="1" dirty="0" smtClean="0"/>
              <a:t> – </a:t>
            </a:r>
            <a:r>
              <a:rPr lang="ru-RU" sz="1600" i="1" dirty="0" err="1" smtClean="0"/>
              <a:t>останнього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імператора</a:t>
            </a:r>
            <a:r>
              <a:rPr lang="ru-RU" sz="1600" i="1" dirty="0" smtClean="0"/>
              <a:t> Китаю. </a:t>
            </a:r>
            <a:r>
              <a:rPr lang="ru-RU" sz="1600" i="1" dirty="0" err="1" smtClean="0"/>
              <a:t>Сьогодні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Заборонене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місто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є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музеєм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одним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найпопулярніших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туристичних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пам’яток</a:t>
            </a:r>
            <a:r>
              <a:rPr lang="ru-RU" sz="1600" i="1" dirty="0" smtClean="0"/>
              <a:t> в </a:t>
            </a:r>
            <a:r>
              <a:rPr lang="ru-RU" sz="1600" i="1" dirty="0" err="1" smtClean="0"/>
              <a:t>Китаї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pic>
        <p:nvPicPr>
          <p:cNvPr id="80898" name="Picture 2" descr="http://www.tourshow.ru/download/fotogallery/original/131375727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250" r="1625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6578" y="0"/>
            <a:ext cx="1527048" cy="49834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Велика </a:t>
            </a:r>
            <a:r>
              <a:rPr lang="ru-RU" sz="1800" b="1" dirty="0" err="1" smtClean="0"/>
              <a:t>Китайська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стіна</a:t>
            </a:r>
            <a:r>
              <a:rPr lang="ru-RU" sz="1800" b="1" dirty="0" smtClean="0"/>
              <a:t>.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286512" y="1214422"/>
            <a:ext cx="2428892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Велика </a:t>
            </a:r>
            <a:r>
              <a:rPr lang="ru-RU" sz="2000" dirty="0" err="1" smtClean="0"/>
              <a:t>китайська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стіна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побудована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захисту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кордонів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Китайської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імперії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нападу </a:t>
            </a:r>
            <a:r>
              <a:rPr lang="ru-RU" sz="2000" dirty="0" err="1" smtClean="0"/>
              <a:t>кочових</a:t>
            </a:r>
            <a:r>
              <a:rPr lang="ru-RU" sz="2000" dirty="0" smtClean="0"/>
              <a:t> племен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півночі</a:t>
            </a:r>
            <a:r>
              <a:rPr lang="ru-RU" sz="2000" dirty="0" smtClean="0"/>
              <a:t>. 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існуючих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стіни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побудовані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часів</a:t>
            </a:r>
            <a:r>
              <a:rPr lang="ru-RU" sz="2000" dirty="0" smtClean="0"/>
              <a:t> </a:t>
            </a:r>
            <a:r>
              <a:rPr lang="ru-RU" sz="2000" dirty="0" err="1" smtClean="0"/>
              <a:t>династії</a:t>
            </a:r>
            <a:r>
              <a:rPr lang="ru-RU" sz="2000" dirty="0" smtClean="0"/>
              <a:t> </a:t>
            </a:r>
            <a:r>
              <a:rPr lang="ru-RU" sz="2000" dirty="0" err="1" smtClean="0"/>
              <a:t>Мін</a:t>
            </a:r>
            <a:r>
              <a:rPr lang="ru-RU" sz="2000" dirty="0" smtClean="0"/>
              <a:t> (1368-1644 </a:t>
            </a:r>
            <a:r>
              <a:rPr lang="ru-RU" sz="2000" dirty="0" err="1" smtClean="0"/>
              <a:t>рр</a:t>
            </a:r>
            <a:r>
              <a:rPr lang="ru-RU" sz="2000" dirty="0" smtClean="0"/>
              <a:t>..)</a:t>
            </a:r>
            <a:endParaRPr lang="ru-RU" sz="2000" dirty="0"/>
          </a:p>
        </p:txBody>
      </p:sp>
      <p:pic>
        <p:nvPicPr>
          <p:cNvPr id="81922" name="Picture 2" descr="http://www.prorabkubani.ru/media/8da67027a4140443c40aa1fe420411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turinfo.ru/images/content/1_970960deb2b0d423a46249413a38eb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i="1" dirty="0" smtClean="0"/>
              <a:t>Храм </a:t>
            </a:r>
            <a:r>
              <a:rPr lang="ru-RU" sz="4800" i="1" dirty="0" err="1" smtClean="0"/>
              <a:t>Конфуція</a:t>
            </a:r>
            <a:endParaRPr lang="ru-RU" sz="48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5074" y="0"/>
            <a:ext cx="2928926" cy="6858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1600" i="1" dirty="0" smtClean="0"/>
              <a:t>Храм </a:t>
            </a:r>
            <a:r>
              <a:rPr lang="ru-RU" sz="1600" i="1" dirty="0" err="1" smtClean="0"/>
              <a:t>Конфуція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Це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місце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шанування</a:t>
            </a:r>
            <a:r>
              <a:rPr lang="ru-RU" sz="1600" i="1" dirty="0" smtClean="0"/>
              <a:t> знаменитого </a:t>
            </a:r>
            <a:r>
              <a:rPr lang="ru-RU" sz="1600" i="1" dirty="0" err="1" smtClean="0"/>
              <a:t>філософа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створене</a:t>
            </a:r>
            <a:r>
              <a:rPr lang="ru-RU" sz="1600" i="1" dirty="0" smtClean="0"/>
              <a:t> в 1306 р., </a:t>
            </a:r>
            <a:r>
              <a:rPr lang="ru-RU" sz="1600" i="1" dirty="0" err="1" smtClean="0"/>
              <a:t>Цяньлун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перетворив</a:t>
            </a:r>
            <a:r>
              <a:rPr lang="ru-RU" sz="1600" i="1" dirty="0" smtClean="0"/>
              <a:t> на </a:t>
            </a:r>
            <a:r>
              <a:rPr lang="ru-RU" sz="1600" i="1" dirty="0" err="1" smtClean="0"/>
              <a:t>справжній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імператорський</a:t>
            </a:r>
            <a:r>
              <a:rPr lang="ru-RU" sz="1600" i="1" dirty="0" smtClean="0"/>
              <a:t> храм. У </a:t>
            </a:r>
            <a:r>
              <a:rPr lang="ru-RU" sz="1600" i="1" dirty="0" err="1" smtClean="0"/>
              <a:t>першому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внутрішньому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дворі</a:t>
            </a:r>
            <a:r>
              <a:rPr lang="ru-RU" sz="1600" i="1" dirty="0" smtClean="0"/>
              <a:t> храму </a:t>
            </a:r>
            <a:r>
              <a:rPr lang="ru-RU" sz="1600" i="1" dirty="0" err="1" smtClean="0"/>
              <a:t>знаходяться</a:t>
            </a:r>
            <a:r>
              <a:rPr lang="ru-RU" sz="1600" i="1" dirty="0" smtClean="0"/>
              <a:t> 198 стел, на </a:t>
            </a:r>
            <a:r>
              <a:rPr lang="ru-RU" sz="1600" i="1" dirty="0" err="1" smtClean="0"/>
              <a:t>яких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вирізані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імена</a:t>
            </a:r>
            <a:r>
              <a:rPr lang="ru-RU" sz="1600" i="1" dirty="0" smtClean="0"/>
              <a:t> 51 624 </a:t>
            </a:r>
            <a:r>
              <a:rPr lang="ru-RU" sz="1600" i="1" dirty="0" err="1" smtClean="0"/>
              <a:t>кандидатів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успішно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склали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іспити</a:t>
            </a:r>
            <a:r>
              <a:rPr lang="ru-RU" sz="1600" i="1" dirty="0" smtClean="0"/>
              <a:t>. У </a:t>
            </a:r>
            <a:r>
              <a:rPr lang="ru-RU" sz="1600" i="1" dirty="0" err="1" smtClean="0"/>
              <a:t>павільйонах</a:t>
            </a:r>
            <a:r>
              <a:rPr lang="ru-RU" sz="1600" i="1" dirty="0" smtClean="0"/>
              <a:t> другого, великого двору </a:t>
            </a:r>
            <a:r>
              <a:rPr lang="ru-RU" sz="1600" i="1" dirty="0" err="1" smtClean="0"/>
              <a:t>також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знаходяться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пам'ятні</a:t>
            </a:r>
            <a:r>
              <a:rPr lang="ru-RU" sz="1600" i="1" dirty="0" smtClean="0"/>
              <a:t> стели, на них </a:t>
            </a:r>
            <a:r>
              <a:rPr lang="ru-RU" sz="1600" i="1" dirty="0" err="1" smtClean="0"/>
              <a:t>накреслені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військові</a:t>
            </a:r>
            <a:r>
              <a:rPr lang="ru-RU" sz="1600" i="1" dirty="0" smtClean="0"/>
              <a:t> подвиги </a:t>
            </a:r>
            <a:r>
              <a:rPr lang="ru-RU" sz="1600" i="1" dirty="0" err="1" smtClean="0"/>
              <a:t>стародавніх</a:t>
            </a:r>
            <a:r>
              <a:rPr lang="ru-RU" sz="1600" i="1" dirty="0" smtClean="0"/>
              <a:t>. На </a:t>
            </a:r>
            <a:r>
              <a:rPr lang="ru-RU" sz="1600" i="1" dirty="0" err="1" smtClean="0"/>
              <a:t>платформі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підноситься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відновлений</a:t>
            </a:r>
            <a:r>
              <a:rPr lang="ru-RU" sz="1600" i="1" dirty="0" smtClean="0"/>
              <a:t> в 1906 р. </a:t>
            </a:r>
            <a:r>
              <a:rPr lang="ru-RU" sz="1600" i="1" dirty="0" err="1" smtClean="0"/>
              <a:t>Молитовний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павільйон</a:t>
            </a:r>
            <a:r>
              <a:rPr lang="ru-RU" sz="1600" i="1" dirty="0" smtClean="0"/>
              <a:t>, де </a:t>
            </a:r>
            <a:r>
              <a:rPr lang="ru-RU" sz="1600" i="1" dirty="0" err="1" smtClean="0"/>
              <a:t>зберігаються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плити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іменами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Конфуція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його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предків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відомих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учнів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pic>
        <p:nvPicPr>
          <p:cNvPr id="83970" name="Picture 2" descr="http://ic.pics.livejournal.com/slovene/54725209/263482/263482_9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250" r="1625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http://wallpoper.com/images/00/30/45/40/china-backgrounds_00304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86116" y="4214818"/>
            <a:ext cx="5692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 smtClean="0"/>
              <a:t>Виконала учениця 10 класу</a:t>
            </a:r>
            <a:endParaRPr lang="ru-RU" sz="32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8986" y="4929198"/>
            <a:ext cx="61350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6600" i="1" dirty="0" smtClean="0"/>
              <a:t>Фурман Аліна</a:t>
            </a:r>
            <a:endParaRPr lang="ru-RU" sz="66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5074" y="0"/>
            <a:ext cx="2500330" cy="5643578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/>
              <a:t>Китай – </a:t>
            </a:r>
            <a:r>
              <a:rPr lang="ru-RU" sz="2000" i="1" dirty="0" err="1" smtClean="0"/>
              <a:t>скарбниця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історичних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пам’яток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належать </a:t>
            </a:r>
            <a:r>
              <a:rPr lang="ru-RU" sz="2000" i="1" dirty="0" err="1" smtClean="0"/>
              <a:t>одній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найстаріших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цивілізацій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світу</a:t>
            </a:r>
            <a:r>
              <a:rPr lang="ru-RU" sz="2000" i="1" dirty="0" smtClean="0"/>
              <a:t>: </a:t>
            </a:r>
            <a:r>
              <a:rPr lang="ru-RU" sz="2000" i="1" dirty="0" err="1" smtClean="0"/>
              <a:t>Заборонене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місто</a:t>
            </a:r>
            <a:r>
              <a:rPr lang="ru-RU" sz="2000" i="1" dirty="0" smtClean="0"/>
              <a:t>, Велика </a:t>
            </a:r>
            <a:r>
              <a:rPr lang="ru-RU" sz="2000" i="1" dirty="0" err="1" smtClean="0"/>
              <a:t>китайська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стіна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Теракотова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армія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всі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ці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всесвітньо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відомі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пам’ятки</a:t>
            </a:r>
            <a:r>
              <a:rPr lang="ru-RU" sz="2000" i="1" dirty="0" smtClean="0"/>
              <a:t> – </a:t>
            </a:r>
            <a:r>
              <a:rPr lang="ru-RU" sz="2000" i="1" dirty="0" err="1" smtClean="0"/>
              <a:t>гордість</a:t>
            </a:r>
            <a:r>
              <a:rPr lang="ru-RU" sz="2000" i="1" dirty="0" smtClean="0"/>
              <a:t> Китаю.</a:t>
            </a:r>
            <a:endParaRPr lang="ru-RU" sz="2000" i="1" dirty="0"/>
          </a:p>
        </p:txBody>
      </p:sp>
      <p:pic>
        <p:nvPicPr>
          <p:cNvPr id="66562" name="Picture 2" descr="http://prime-holiday.com/wp-content/uploads/2011/06/china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4825" r="1482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sikhabarovsk.com/sites/default/files/field/image/world_china_travel_in_china_02218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 err="1" smtClean="0"/>
              <a:t>Почнемо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огляд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визначних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пам’яток</a:t>
            </a:r>
            <a:r>
              <a:rPr lang="ru-RU" sz="2800" i="1" dirty="0" smtClean="0"/>
              <a:t> Китаю </a:t>
            </a:r>
            <a:r>
              <a:rPr lang="ru-RU" sz="2800" i="1" dirty="0" err="1" smtClean="0"/>
              <a:t>з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архітектурних</a:t>
            </a:r>
            <a:r>
              <a:rPr lang="ru-RU" sz="2800" i="1" dirty="0" smtClean="0"/>
              <a:t> чудес.</a:t>
            </a:r>
            <a:endParaRPr lang="ru-RU" sz="28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214422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Пудун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68610" name="Picture 2" descr="http://lifeglobe.net/media/entry/0/different1-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857884" y="0"/>
            <a:ext cx="3071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i="1" dirty="0" err="1" smtClean="0"/>
              <a:t>Пудун</a:t>
            </a:r>
            <a:endParaRPr lang="ru-RU" sz="48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5074" y="0"/>
            <a:ext cx="2571768" cy="6858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000" i="1" dirty="0" err="1" smtClean="0"/>
              <a:t>Пудун</a:t>
            </a:r>
            <a:r>
              <a:rPr lang="ru-RU" sz="2000" i="1" dirty="0" smtClean="0"/>
              <a:t> – </a:t>
            </a:r>
            <a:r>
              <a:rPr lang="ru-RU" sz="2000" i="1" dirty="0" err="1" smtClean="0"/>
              <a:t>це</a:t>
            </a:r>
            <a:r>
              <a:rPr lang="ru-RU" sz="2000" i="1" dirty="0" smtClean="0"/>
              <a:t> район Шанхая, на </a:t>
            </a:r>
            <a:r>
              <a:rPr lang="ru-RU" sz="2000" i="1" dirty="0" err="1" smtClean="0"/>
              <a:t>східному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березі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річки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Хуанпу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який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виник</a:t>
            </a:r>
            <a:r>
              <a:rPr lang="ru-RU" sz="2000" i="1" dirty="0" smtClean="0"/>
              <a:t>, як </a:t>
            </a:r>
            <a:r>
              <a:rPr lang="ru-RU" sz="2000" i="1" dirty="0" err="1" smtClean="0"/>
              <a:t>фінансовий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комерційний</a:t>
            </a:r>
            <a:r>
              <a:rPr lang="ru-RU" sz="2000" i="1" dirty="0" smtClean="0"/>
              <a:t> центр Китаю. Ряд </a:t>
            </a:r>
            <a:r>
              <a:rPr lang="ru-RU" sz="2000" i="1" dirty="0" err="1" smtClean="0"/>
              <a:t>сліпучих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хмарочосів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піднімається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землі</a:t>
            </a:r>
            <a:r>
              <a:rPr lang="ru-RU" sz="2000" i="1" dirty="0" smtClean="0"/>
              <a:t>, яка </a:t>
            </a:r>
            <a:r>
              <a:rPr lang="ru-RU" sz="2000" i="1" dirty="0" err="1" smtClean="0"/>
              <a:t>була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сільгоспугідь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тільки</a:t>
            </a:r>
            <a:r>
              <a:rPr lang="ru-RU" sz="2000" i="1" dirty="0" smtClean="0"/>
              <a:t> 20 </a:t>
            </a:r>
            <a:r>
              <a:rPr lang="ru-RU" sz="2000" i="1" dirty="0" err="1" smtClean="0"/>
              <a:t>років</a:t>
            </a:r>
            <a:r>
              <a:rPr lang="ru-RU" sz="2000" i="1" dirty="0" smtClean="0"/>
              <a:t> тому. </a:t>
            </a:r>
            <a:r>
              <a:rPr lang="ru-RU" sz="2000" i="1" dirty="0" err="1" smtClean="0"/>
              <a:t>Будівництво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Шанхайської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вежі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має</a:t>
            </a:r>
            <a:r>
              <a:rPr lang="ru-RU" sz="2000" i="1" dirty="0" smtClean="0"/>
              <a:t> бути завершено в 2014 </a:t>
            </a:r>
            <a:r>
              <a:rPr lang="ru-RU" sz="2000" i="1" dirty="0" err="1" smtClean="0"/>
              <a:t>році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pic>
        <p:nvPicPr>
          <p:cNvPr id="69634" name="Picture 2" descr="http://img-fotki.yandex.ru/get/5303/goldmaler.a/0_51115_6946d522_X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0019" r="2001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lifeglobe.net/media/entry/0/different2-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0"/>
            <a:ext cx="47863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err="1" smtClean="0"/>
              <a:t>Печери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Могао</a:t>
            </a:r>
            <a:endParaRPr lang="ru-RU" sz="4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5074" y="0"/>
            <a:ext cx="2643206" cy="6858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1600" i="1" dirty="0" err="1" smtClean="0"/>
              <a:t>Печери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Могао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утворюють</a:t>
            </a:r>
            <a:r>
              <a:rPr lang="ru-RU" sz="1600" i="1" dirty="0" smtClean="0"/>
              <a:t> систему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492 </a:t>
            </a:r>
            <a:r>
              <a:rPr lang="ru-RU" sz="1600" i="1" dirty="0" err="1" smtClean="0"/>
              <a:t>храмів</a:t>
            </a:r>
            <a:r>
              <a:rPr lang="ru-RU" sz="1600" i="1" dirty="0" smtClean="0"/>
              <a:t>, (</a:t>
            </a:r>
            <a:r>
              <a:rPr lang="ru-RU" sz="1600" i="1" dirty="0" err="1" smtClean="0"/>
              <a:t>загальна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протяжність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території</a:t>
            </a:r>
            <a:r>
              <a:rPr lang="ru-RU" sz="1600" i="1" dirty="0" smtClean="0"/>
              <a:t> 25 км) на </a:t>
            </a:r>
            <a:r>
              <a:rPr lang="ru-RU" sz="1600" i="1" dirty="0" err="1" smtClean="0"/>
              <a:t>південний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схід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від</a:t>
            </a:r>
            <a:r>
              <a:rPr lang="ru-RU" sz="1600" i="1" dirty="0" smtClean="0"/>
              <a:t> центру </a:t>
            </a:r>
            <a:r>
              <a:rPr lang="ru-RU" sz="1600" i="1" dirty="0" err="1" smtClean="0"/>
              <a:t>міста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Дуньхуан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Храми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розташовані</a:t>
            </a:r>
            <a:r>
              <a:rPr lang="ru-RU" sz="1600" i="1" dirty="0" smtClean="0"/>
              <a:t> на </a:t>
            </a:r>
            <a:r>
              <a:rPr lang="ru-RU" sz="1600" i="1" dirty="0" err="1" smtClean="0"/>
              <a:t>Шовковому</a:t>
            </a:r>
            <a:r>
              <a:rPr lang="ru-RU" sz="1600" i="1" dirty="0" smtClean="0"/>
              <a:t> шляху. </a:t>
            </a:r>
            <a:r>
              <a:rPr lang="ru-RU" sz="1600" i="1" dirty="0" err="1" smtClean="0"/>
              <a:t>Печери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містять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найяскравіші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приклади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буддійського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мистецтва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Будівництво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храмів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почалося</a:t>
            </a:r>
            <a:r>
              <a:rPr lang="ru-RU" sz="1600" i="1" dirty="0" smtClean="0"/>
              <a:t> в 366 </a:t>
            </a:r>
            <a:r>
              <a:rPr lang="ru-RU" sz="1600" i="1" dirty="0" err="1" smtClean="0"/>
              <a:t>році</a:t>
            </a:r>
            <a:r>
              <a:rPr lang="ru-RU" sz="1600" i="1" dirty="0" smtClean="0"/>
              <a:t> н.е. в </a:t>
            </a:r>
            <a:r>
              <a:rPr lang="ru-RU" sz="1600" i="1" dirty="0" err="1" smtClean="0"/>
              <a:t>якості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місця</a:t>
            </a:r>
            <a:r>
              <a:rPr lang="ru-RU" sz="1600" i="1" dirty="0" smtClean="0"/>
              <a:t> для </a:t>
            </a:r>
            <a:r>
              <a:rPr lang="ru-RU" sz="1600" i="1" dirty="0" err="1" smtClean="0"/>
              <a:t>зберігання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священних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писань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предметів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мистецтва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Могао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є</a:t>
            </a:r>
            <a:r>
              <a:rPr lang="ru-RU" sz="1600" i="1" dirty="0" smtClean="0"/>
              <a:t> одним </a:t>
            </a:r>
            <a:r>
              <a:rPr lang="ru-RU" sz="1600" i="1" dirty="0" err="1" smtClean="0"/>
              <a:t>із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трьох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найбільш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відомих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стародавніх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скельних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храмів</a:t>
            </a:r>
            <a:r>
              <a:rPr lang="ru-RU" sz="1600" i="1" dirty="0" smtClean="0"/>
              <a:t> в </a:t>
            </a:r>
            <a:r>
              <a:rPr lang="ru-RU" sz="1600" i="1" dirty="0" err="1" smtClean="0"/>
              <a:t>Китаї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pic>
        <p:nvPicPr>
          <p:cNvPr id="71682" name="Picture 2" descr="http://im2.tourbina.ru/photos.3/5/4/542732/big.photo/Khram-u-petstchery-Moga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9900" r="19900"/>
          <a:stretch>
            <a:fillRect/>
          </a:stretch>
        </p:blipFill>
        <p:spPr bwMode="auto">
          <a:xfrm>
            <a:off x="0" y="0"/>
            <a:ext cx="6172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142852"/>
            <a:ext cx="6609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 smtClean="0"/>
              <a:t>Гігантський</a:t>
            </a:r>
            <a:r>
              <a:rPr lang="ru-RU" sz="3200" b="1" i="1" dirty="0" smtClean="0"/>
              <a:t> Будда в </a:t>
            </a:r>
            <a:r>
              <a:rPr lang="ru-RU" sz="3200" b="1" i="1" dirty="0" err="1" smtClean="0"/>
              <a:t>Лешань</a:t>
            </a:r>
            <a:endParaRPr lang="ru-RU" sz="3200" i="1" dirty="0"/>
          </a:p>
        </p:txBody>
      </p:sp>
      <p:pic>
        <p:nvPicPr>
          <p:cNvPr id="73730" name="Picture 2" descr="http://ok.ya1.ru/uploads/posts/2012-07/1342847528_buddha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133839" cy="5781767"/>
          </a:xfrm>
          <a:prstGeom prst="rect">
            <a:avLst/>
          </a:prstGeom>
          <a:noFill/>
        </p:spPr>
      </p:pic>
      <p:pic>
        <p:nvPicPr>
          <p:cNvPr id="73732" name="Picture 4" descr="http://www.chinatrips.ru/images/tour/linePicture/1109210944461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28670"/>
            <a:ext cx="4286280" cy="5724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6215074" y="0"/>
            <a:ext cx="2643206" cy="6858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1800" i="1" dirty="0" err="1" smtClean="0"/>
              <a:t>Гігантський</a:t>
            </a:r>
            <a:r>
              <a:rPr lang="ru-RU" sz="1800" i="1" dirty="0" smtClean="0"/>
              <a:t> Будда </a:t>
            </a:r>
            <a:r>
              <a:rPr lang="ru-RU" sz="1800" i="1" dirty="0" err="1" smtClean="0"/>
              <a:t>вирізаний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скелі</a:t>
            </a:r>
            <a:r>
              <a:rPr lang="ru-RU" sz="1800" i="1" dirty="0" smtClean="0"/>
              <a:t> в </a:t>
            </a:r>
            <a:r>
              <a:rPr lang="ru-RU" sz="1800" i="1" dirty="0" err="1" smtClean="0"/>
              <a:t>провінції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Сичуань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західному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Китаї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Створення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статуї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було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розпочато</a:t>
            </a:r>
            <a:r>
              <a:rPr lang="ru-RU" sz="1800" i="1" dirty="0" smtClean="0"/>
              <a:t> в 713 </a:t>
            </a:r>
            <a:r>
              <a:rPr lang="ru-RU" sz="1800" i="1" dirty="0" err="1" smtClean="0"/>
              <a:t>році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під</a:t>
            </a:r>
            <a:r>
              <a:rPr lang="ru-RU" sz="1800" i="1" dirty="0" smtClean="0"/>
              <a:t> час </a:t>
            </a:r>
            <a:r>
              <a:rPr lang="ru-RU" sz="1800" i="1" dirty="0" err="1" smtClean="0"/>
              <a:t>династії</a:t>
            </a:r>
            <a:r>
              <a:rPr lang="ru-RU" sz="1800" i="1" dirty="0" smtClean="0"/>
              <a:t> Тан. </a:t>
            </a:r>
            <a:r>
              <a:rPr lang="ru-RU" sz="1800" i="1" dirty="0" err="1" smtClean="0"/>
              <a:t>Будівництво</a:t>
            </a:r>
            <a:r>
              <a:rPr lang="ru-RU" sz="1800" i="1" dirty="0" smtClean="0"/>
              <a:t> не </a:t>
            </a:r>
            <a:r>
              <a:rPr lang="ru-RU" sz="1800" i="1" dirty="0" err="1" smtClean="0"/>
              <a:t>завершувалося</a:t>
            </a:r>
            <a:r>
              <a:rPr lang="ru-RU" sz="1800" i="1" dirty="0" smtClean="0"/>
              <a:t> до 803 року, не </a:t>
            </a:r>
            <a:r>
              <a:rPr lang="ru-RU" sz="1800" i="1" dirty="0" err="1" smtClean="0"/>
              <a:t>дивлячись</a:t>
            </a:r>
            <a:r>
              <a:rPr lang="ru-RU" sz="1800" i="1" dirty="0" smtClean="0"/>
              <a:t> на те, </a:t>
            </a:r>
            <a:r>
              <a:rPr lang="ru-RU" sz="1800" i="1" dirty="0" err="1" smtClean="0"/>
              <a:t>що</a:t>
            </a:r>
            <a:r>
              <a:rPr lang="ru-RU" sz="1800" i="1" dirty="0" smtClean="0"/>
              <a:t> над нею </a:t>
            </a:r>
            <a:r>
              <a:rPr lang="ru-RU" sz="1800" i="1" dirty="0" err="1" smtClean="0"/>
              <a:t>працювали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тисячі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скульпторів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робітників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Гігантський</a:t>
            </a:r>
            <a:r>
              <a:rPr lang="ru-RU" sz="1800" i="1" dirty="0" smtClean="0"/>
              <a:t> Будда </a:t>
            </a:r>
            <a:r>
              <a:rPr lang="ru-RU" sz="1800" i="1" dirty="0" err="1" smtClean="0"/>
              <a:t>висотою</a:t>
            </a:r>
            <a:r>
              <a:rPr lang="ru-RU" sz="1800" i="1" dirty="0" smtClean="0"/>
              <a:t> в 71 метр не </a:t>
            </a:r>
            <a:r>
              <a:rPr lang="ru-RU" sz="1800" i="1" dirty="0" err="1" smtClean="0"/>
              <a:t>перестає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захоплювати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приїжджих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туристів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місцевих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жителів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Це</a:t>
            </a:r>
            <a:r>
              <a:rPr lang="ru-RU" sz="1800" i="1" dirty="0" smtClean="0"/>
              <a:t> одна </a:t>
            </a:r>
            <a:r>
              <a:rPr lang="ru-RU" sz="1800" i="1" dirty="0" err="1" smtClean="0"/>
              <a:t>з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найвідоміших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визначних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пам’яток</a:t>
            </a:r>
            <a:r>
              <a:rPr lang="ru-RU" sz="1800" i="1" dirty="0" smtClean="0"/>
              <a:t> Китаю.</a:t>
            </a:r>
            <a:endParaRPr lang="ru-RU" sz="1800" i="1" dirty="0"/>
          </a:p>
        </p:txBody>
      </p:sp>
      <p:pic>
        <p:nvPicPr>
          <p:cNvPr id="74754" name="Picture 2" descr="http://lifeglobe.net/media/entry/0/different3-6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5195" r="1519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8">
      <a:dk1>
        <a:sysClr val="windowText" lastClr="000000"/>
      </a:dk1>
      <a:lt1>
        <a:sysClr val="window" lastClr="C4FDC7"/>
      </a:lt1>
      <a:dk2>
        <a:srgbClr val="575F6D"/>
      </a:dk2>
      <a:lt2>
        <a:srgbClr val="FFF39D"/>
      </a:lt2>
      <a:accent1>
        <a:srgbClr val="FF0000"/>
      </a:accent1>
      <a:accent2>
        <a:srgbClr val="FF0000"/>
      </a:accent2>
      <a:accent3>
        <a:srgbClr val="FF0000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</TotalTime>
  <Words>630</Words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Alina</dc:creator>
  <cp:lastModifiedBy>Alina</cp:lastModifiedBy>
  <cp:revision>10</cp:revision>
  <dcterms:created xsi:type="dcterms:W3CDTF">2014-04-02T16:01:12Z</dcterms:created>
  <dcterms:modified xsi:type="dcterms:W3CDTF">2014-04-02T17:35:22Z</dcterms:modified>
</cp:coreProperties>
</file>