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4A544-09E4-42EA-BA84-D46E9166F151}" type="datetimeFigureOut">
              <a:rPr lang="uk-UA" smtClean="0"/>
              <a:t>01.12.2013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BFEB6-381A-4791-8E5B-7C500C1B7B1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698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4A544-09E4-42EA-BA84-D46E9166F151}" type="datetimeFigureOut">
              <a:rPr lang="uk-UA" smtClean="0"/>
              <a:t>01.12.2013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BFEB6-381A-4791-8E5B-7C500C1B7B1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7349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4A544-09E4-42EA-BA84-D46E9166F151}" type="datetimeFigureOut">
              <a:rPr lang="uk-UA" smtClean="0"/>
              <a:t>01.12.2013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BFEB6-381A-4791-8E5B-7C500C1B7B1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0634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4A544-09E4-42EA-BA84-D46E9166F151}" type="datetimeFigureOut">
              <a:rPr lang="uk-UA" smtClean="0"/>
              <a:t>01.12.2013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BFEB6-381A-4791-8E5B-7C500C1B7B1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434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4A544-09E4-42EA-BA84-D46E9166F151}" type="datetimeFigureOut">
              <a:rPr lang="uk-UA" smtClean="0"/>
              <a:t>01.12.2013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BFEB6-381A-4791-8E5B-7C500C1B7B1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15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4A544-09E4-42EA-BA84-D46E9166F151}" type="datetimeFigureOut">
              <a:rPr lang="uk-UA" smtClean="0"/>
              <a:t>01.12.2013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BFEB6-381A-4791-8E5B-7C500C1B7B1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494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4A544-09E4-42EA-BA84-D46E9166F151}" type="datetimeFigureOut">
              <a:rPr lang="uk-UA" smtClean="0"/>
              <a:t>01.12.2013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BFEB6-381A-4791-8E5B-7C500C1B7B1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051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4A544-09E4-42EA-BA84-D46E9166F151}" type="datetimeFigureOut">
              <a:rPr lang="uk-UA" smtClean="0"/>
              <a:t>01.12.2013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BFEB6-381A-4791-8E5B-7C500C1B7B1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2722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4A544-09E4-42EA-BA84-D46E9166F151}" type="datetimeFigureOut">
              <a:rPr lang="uk-UA" smtClean="0"/>
              <a:t>01.12.2013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BFEB6-381A-4791-8E5B-7C500C1B7B1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797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4A544-09E4-42EA-BA84-D46E9166F151}" type="datetimeFigureOut">
              <a:rPr lang="uk-UA" smtClean="0"/>
              <a:t>01.12.2013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BFEB6-381A-4791-8E5B-7C500C1B7B1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9485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4A544-09E4-42EA-BA84-D46E9166F151}" type="datetimeFigureOut">
              <a:rPr lang="uk-UA" smtClean="0"/>
              <a:t>01.12.2013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BFEB6-381A-4791-8E5B-7C500C1B7B1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288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4A544-09E4-42EA-BA84-D46E9166F151}" type="datetimeFigureOut">
              <a:rPr lang="uk-UA" smtClean="0"/>
              <a:t>01.12.2013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BFEB6-381A-4791-8E5B-7C500C1B7B1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2531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1600" y="764704"/>
            <a:ext cx="72008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The Ideal Family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026" name="Picture 2" descr="C:\Users\AKSEL_ZT.UA\Desktop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708920"/>
            <a:ext cx="4967576" cy="350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4182"/>
            <a:ext cx="3075806" cy="364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094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640960" cy="161277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The ideal family is the place of the eternal love of parents, the eternal love of husband and wife, and the eternal love of children .</a:t>
            </a:r>
          </a:p>
          <a:p>
            <a:pPr marL="0" indent="0">
              <a:buNone/>
            </a:pP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39335" y="188640"/>
            <a:ext cx="500521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The Ideal Family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2050" name="Picture 2" descr="C:\Users\AKSEL_ZT.UA\Desktop\Новая папка\Новая папка (5)\_z3vXe69pA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93975"/>
            <a:ext cx="2952328" cy="378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059954"/>
            <a:ext cx="4824536" cy="3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834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3" y="2116528"/>
            <a:ext cx="6048671" cy="4264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I think an ideal family must have love , health and work. In an ideal family , all the members are happy. They understand, love and help each other. Parents work to earn money for the family. They are responsible for their children. Children are well-educated and study well. </a:t>
            </a:r>
            <a:endParaRPr lang="uk-UA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88640"/>
            <a:ext cx="7488832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What do you think an ideal family is?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023" y="2132856"/>
            <a:ext cx="2915816" cy="4278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414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9"/>
            <a:ext cx="8856984" cy="345638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Husband and wife love each other. Husband is a breadwinner of the family. All the members  of family share difficulties and responsibilities .  I know that some rich family are not always happy. They often have an argument about money. </a:t>
            </a:r>
            <a:endParaRPr lang="uk-UA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42038"/>
            <a:ext cx="3816424" cy="2984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773243"/>
            <a:ext cx="4407644" cy="2953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156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04665"/>
            <a:ext cx="8733656" cy="252028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Children are spoilt due to the lack of parent’s care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. They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may  commit crimes like drug addiction. Money is important but it can’t make a family happy. But a poor family is not an ideal one . I hope I will have a happy family in the future.</a:t>
            </a:r>
            <a:endParaRPr lang="uk-UA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10264"/>
            <a:ext cx="4932040" cy="348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212976"/>
            <a:ext cx="4171469" cy="3312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576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090172"/>
            <a:ext cx="8670707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Thank you for your attention!</a:t>
            </a:r>
            <a:b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963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202</Words>
  <Application>Microsoft Office PowerPoint</Application>
  <PresentationFormat>Экран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AKSEL_ZT.UA</dc:creator>
  <cp:lastModifiedBy>AKSEL_ZT.UA</cp:lastModifiedBy>
  <cp:revision>8</cp:revision>
  <dcterms:created xsi:type="dcterms:W3CDTF">2013-12-01T11:38:58Z</dcterms:created>
  <dcterms:modified xsi:type="dcterms:W3CDTF">2013-12-01T13:08:42Z</dcterms:modified>
</cp:coreProperties>
</file>