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4419600" cy="1600327"/>
          </a:xfrm>
        </p:spPr>
        <p:txBody>
          <a:bodyPr>
            <a:noAutofit/>
          </a:bodyPr>
          <a:lstStyle/>
          <a:p>
            <a:r>
              <a:rPr lang="en-US" sz="6000" dirty="0" smtClean="0"/>
              <a:t>  Theaters </a:t>
            </a:r>
            <a:r>
              <a:rPr lang="en-US" sz="6000" dirty="0"/>
              <a:t>in Spain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All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592910" cy="26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77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ARRIAGA THEATRE</a:t>
            </a:r>
            <a:endParaRPr lang="uk-UA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Alla\Desktop\1334946012_teatr-arria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615881" cy="42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2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PEREZ GALDOS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Alla\Desktop\1334946501_teatr-peresa-gald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6254"/>
            <a:ext cx="5688632" cy="43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20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VICTORIA EUGENIO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Alla\Desktop\1334946889_teatr-viktorii-evgen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76667" cy="40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37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    </a:t>
            </a:r>
            <a:r>
              <a:rPr lang="en-US" sz="7200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Lope </a:t>
            </a:r>
            <a:r>
              <a:rPr lang="en-US" sz="7200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</a:t>
            </a:r>
            <a:r>
              <a:rPr lang="en-US" sz="7200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Rueda</a:t>
            </a:r>
            <a:endParaRPr lang="uk-UA" sz="7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Alla\Desktop\482px-LopedeVe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2390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25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GARCIA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BARBONE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Alla\Desktop\1350587591_teatr-garsiya-bar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0"/>
            <a:ext cx="6120680" cy="40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82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 LOPE DE VEGA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Alla\Desktop\1339527407_teatr-lope-de-ve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846" y="1700808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18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BIG THEATRE FALLA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Alla\Desktop\1338402778_teatr-fa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3879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83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VILYAMARTA</a:t>
            </a:r>
            <a:endParaRPr lang="uk-UA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Alla\Desktop\1337624411_teatr-vilyam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375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24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COMEDY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Alla\Desktop\1337450070_teatr-komedii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00600" cy="4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31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"Zarzuela"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Alla\Desktop\1334690031_teatr-sarsuel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20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ROYAL </a:t>
            </a:r>
            <a:r>
              <a:rPr lang="en-US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THEATRE IN MADRID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Alla\Desktop\1334690496_korolevskiy-teatr-v-madr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8" cy="44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22128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180</TotalTime>
  <Words>48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  Theaters in Spain</vt:lpstr>
      <vt:lpstr>    Lope de Rueda</vt:lpstr>
      <vt:lpstr>       THEATRE GARCIA BARBONE</vt:lpstr>
      <vt:lpstr>        THEATRE  LOPE DE VEGA</vt:lpstr>
      <vt:lpstr>               BIG THEATRE FALLA</vt:lpstr>
      <vt:lpstr>              THEATRE VILYAMARTA</vt:lpstr>
      <vt:lpstr>                 THEATRE COMEDY</vt:lpstr>
      <vt:lpstr>             THEATRE "Zarzuela"</vt:lpstr>
      <vt:lpstr>       ROYAL THEATRE IN MADRID</vt:lpstr>
      <vt:lpstr>              ARRIAGA THEATRE</vt:lpstr>
      <vt:lpstr>           PEREZ GALDOS THEATRE</vt:lpstr>
      <vt:lpstr>      THEATRE  VICTORIA EUGENIO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Theaters in Spain</dc:title>
  <dc:creator>Alla</dc:creator>
  <cp:lastModifiedBy>Златусик</cp:lastModifiedBy>
  <cp:revision>16</cp:revision>
  <dcterms:created xsi:type="dcterms:W3CDTF">2014-01-12T17:13:27Z</dcterms:created>
  <dcterms:modified xsi:type="dcterms:W3CDTF">2014-01-13T15:35:23Z</dcterms:modified>
</cp:coreProperties>
</file>