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4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64570-61D2-4A4C-AB70-FF1D4244315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A03B6-2482-4785-AE5E-4710C5BA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A03B6-2482-4785-AE5E-4710C5BA70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3BDBED-ED64-49F6-BBEF-625531D3199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1A119E-02B4-4EF2-B6BA-9D5FE631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2866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Кохання</a:t>
            </a:r>
          </a:p>
          <a:p>
            <a:pPr algn="ctr"/>
            <a:r>
              <a:rPr lang="uk-UA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</a:p>
          <a:p>
            <a:pPr algn="ctr"/>
            <a:r>
              <a:rPr lang="uk-UA" sz="9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мистецтві</a:t>
            </a:r>
            <a:endParaRPr lang="ru-RU" sz="9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7918" y="5786454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Підготувала: </a:t>
            </a:r>
          </a:p>
          <a:p>
            <a:r>
              <a:rPr lang="uk-UA" dirty="0" smtClean="0"/>
              <a:t>учениця 9 класу </a:t>
            </a:r>
          </a:p>
          <a:p>
            <a:r>
              <a:rPr lang="uk-UA" dirty="0" smtClean="0"/>
              <a:t>Павленко Марина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арінка\Desktop\своб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752258" cy="6858000"/>
          </a:xfrm>
          <a:prstGeom prst="rect">
            <a:avLst/>
          </a:prstGeom>
          <a:noFill/>
        </p:spPr>
      </p:pic>
      <p:pic>
        <p:nvPicPr>
          <p:cNvPr id="23556" name="Picture 4" descr="http://img1.liveinternet.ru/images/attach/c/8/99/602/99602373_APX0kD2P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45" y="0"/>
            <a:ext cx="4762455" cy="3571841"/>
          </a:xfrm>
          <a:prstGeom prst="rect">
            <a:avLst/>
          </a:prstGeom>
          <a:noFill/>
        </p:spPr>
      </p:pic>
      <p:pic>
        <p:nvPicPr>
          <p:cNvPr id="23558" name="Picture 6" descr="http://stat18.privet.ru/lr/0a2a40e41a8e4762df003ce7727fd59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4011" y="3357562"/>
            <a:ext cx="4769989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рінка\Desktop\post110904_img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7" y="4143380"/>
            <a:ext cx="3619493" cy="2714620"/>
          </a:xfrm>
          <a:prstGeom prst="rect">
            <a:avLst/>
          </a:prstGeom>
          <a:noFill/>
        </p:spPr>
      </p:pic>
      <p:pic>
        <p:nvPicPr>
          <p:cNvPr id="1027" name="Picture 3" descr="C:\Users\Марінка\Desktop\1694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0" cy="4562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7207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вулиці Пушкінській в Харкові стоять двоє – вони зі всіх сил тягнуться один до одного, щоб поцілуватись. Нещодавно </a:t>
            </a:r>
            <a:r>
              <a:rPr lang="uk-UA" dirty="0" err="1" smtClean="0"/>
              <a:t>“бронзових”</a:t>
            </a:r>
            <a:r>
              <a:rPr lang="uk-UA" dirty="0" smtClean="0"/>
              <a:t> закоханих оточили фонтаном.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36" y="50004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СТІНА ЛЮБОВІ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57852" y="1500174"/>
            <a:ext cx="3286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честь початку третього тисячоліття на </a:t>
            </a:r>
            <a:r>
              <a:rPr lang="uk-UA" dirty="0" err="1" smtClean="0"/>
              <a:t>Монмартрі</a:t>
            </a:r>
            <a:r>
              <a:rPr lang="uk-UA" dirty="0" smtClean="0"/>
              <a:t> з’явилася Стіна любові. На яскраво-синій плитці білими літерами написано “Я тебе </a:t>
            </a:r>
            <a:r>
              <a:rPr lang="uk-UA" dirty="0" err="1" smtClean="0"/>
              <a:t>кохаю”</a:t>
            </a:r>
            <a:r>
              <a:rPr lang="uk-UA" dirty="0" smtClean="0"/>
              <a:t> на 311 мовах світу ( навіть мовою знаків і жестів!). </a:t>
            </a:r>
            <a:r>
              <a:rPr lang="uk-UA" dirty="0"/>
              <a:t>Б</a:t>
            </a:r>
            <a:r>
              <a:rPr lang="uk-UA" dirty="0" smtClean="0"/>
              <a:t>іля цієї стіни  призначають побачення та загадують бажання знайти свою другу половинку. </a:t>
            </a:r>
            <a:endParaRPr lang="ru-RU" dirty="0"/>
          </a:p>
        </p:txBody>
      </p:sp>
      <p:pic>
        <p:nvPicPr>
          <p:cNvPr id="6146" name="Picture 2" descr="http://i990.photobucket.com/albums/af22/jaspe_lj1/Album2/IMG_9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726014" cy="3714752"/>
          </a:xfrm>
          <a:prstGeom prst="rect">
            <a:avLst/>
          </a:prstGeom>
          <a:noFill/>
        </p:spPr>
      </p:pic>
      <p:pic>
        <p:nvPicPr>
          <p:cNvPr id="6148" name="Picture 4" descr="http://open.az/uploads/posts/2012-08/1343880107_7ufjqvz9f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2813"/>
            <a:ext cx="5715008" cy="368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інка\Desktop\0_56b68_dc62cb6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Марінка\Desktop\214272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1928826" cy="2879292"/>
          </a:xfrm>
          <a:prstGeom prst="rect">
            <a:avLst/>
          </a:prstGeom>
          <a:noFill/>
        </p:spPr>
      </p:pic>
      <p:pic>
        <p:nvPicPr>
          <p:cNvPr id="5122" name="Picture 2" descr="C:\Users\Марінка\Desktop\1297699626_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3720255" cy="2786058"/>
          </a:xfrm>
          <a:prstGeom prst="rect">
            <a:avLst/>
          </a:prstGeom>
          <a:noFill/>
        </p:spPr>
      </p:pic>
      <p:pic>
        <p:nvPicPr>
          <p:cNvPr id="5123" name="Picture 3" descr="C:\Users\Марінка\Desktop\1297699590_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20255" cy="2786058"/>
          </a:xfrm>
          <a:prstGeom prst="rect">
            <a:avLst/>
          </a:prstGeom>
          <a:noFill/>
        </p:spPr>
      </p:pic>
      <p:pic>
        <p:nvPicPr>
          <p:cNvPr id="5124" name="Picture 4" descr="C:\Users\Марінка\Desktop\1297699561_1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9888" y="0"/>
            <a:ext cx="3434112" cy="2786058"/>
          </a:xfrm>
          <a:prstGeom prst="rect">
            <a:avLst/>
          </a:prstGeom>
          <a:noFill/>
        </p:spPr>
      </p:pic>
      <p:pic>
        <p:nvPicPr>
          <p:cNvPr id="5125" name="Picture 5" descr="C:\Users\Марінка\Desktop\l_4e6dd4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786058"/>
            <a:ext cx="3048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3143248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Грузії, місті Батумі знаходиться оригінальний пам’ятник </a:t>
            </a:r>
            <a:r>
              <a:rPr lang="uk-UA" dirty="0" err="1" smtClean="0"/>
              <a:t>“Поцілунок</a:t>
            </a:r>
            <a:r>
              <a:rPr lang="uk-UA" dirty="0" smtClean="0"/>
              <a:t>  Алі і </a:t>
            </a:r>
            <a:r>
              <a:rPr lang="uk-UA" dirty="0" err="1" smtClean="0"/>
              <a:t>Ніно”</a:t>
            </a:r>
            <a:r>
              <a:rPr lang="uk-UA" dirty="0" smtClean="0"/>
              <a:t> . За задумом автора Тамара </a:t>
            </a:r>
            <a:r>
              <a:rPr lang="uk-UA" dirty="0" err="1" smtClean="0"/>
              <a:t>Квеситадзе</a:t>
            </a:r>
            <a:r>
              <a:rPr lang="uk-UA" dirty="0" smtClean="0"/>
              <a:t>, семиметрові фігури хлопця та дівчини стоять на відстані одна від одної. Але через декілька секунд Алі і Ніно  починають рухатись назустріч , щоб поцілуватись та стати одним цілим. Потім Алі і Ніно знову розходяться, але лише для того щоб знову обнятися.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рінка\Desktop\0_2b4e6_7402982b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6350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785794"/>
            <a:ext cx="30003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14 лютого 2006 року на центральній вулиці Одеси – </a:t>
            </a:r>
            <a:r>
              <a:rPr lang="uk-UA" sz="2000" dirty="0" err="1" smtClean="0"/>
              <a:t>Деребасівській-</a:t>
            </a:r>
            <a:r>
              <a:rPr lang="uk-UA" sz="2000" dirty="0" smtClean="0"/>
              <a:t> </a:t>
            </a:r>
            <a:r>
              <a:rPr lang="uk-UA" sz="2000" dirty="0" err="1" smtClean="0"/>
              <a:t>“посадили”</a:t>
            </a:r>
            <a:r>
              <a:rPr lang="uk-UA" sz="2000" dirty="0" smtClean="0"/>
              <a:t> бронзове дерево кохання. Дерево видатне: важить тонну, а його висота 3 метра! Скульптор Михайло Рева зробив крону у вигляді серця, прикрасив її 210 сердечками і написав на дереві слово </a:t>
            </a:r>
            <a:r>
              <a:rPr lang="uk-UA" sz="2000" dirty="0" err="1" smtClean="0"/>
              <a:t>“кохання”</a:t>
            </a:r>
            <a:r>
              <a:rPr lang="uk-UA" sz="2000" dirty="0" smtClean="0"/>
              <a:t> на 65 мовах світу.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інка\Desktop\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571480"/>
            <a:ext cx="27860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     Символ вірності</a:t>
            </a:r>
          </a:p>
          <a:p>
            <a:endParaRPr lang="uk-UA" sz="2000" dirty="0" smtClean="0"/>
          </a:p>
          <a:p>
            <a:r>
              <a:rPr lang="uk-UA" dirty="0" smtClean="0"/>
              <a:t>Коли собаці по кличці </a:t>
            </a:r>
            <a:r>
              <a:rPr lang="uk-UA" dirty="0" err="1" smtClean="0"/>
              <a:t>Хатіко</a:t>
            </a:r>
            <a:r>
              <a:rPr lang="uk-UA" dirty="0" smtClean="0"/>
              <a:t>  було півтора року, її хазяїн помер. Проте вірний пес протягом 10 років кожного дня приходив зустрічати хазяїна на станцію </a:t>
            </a:r>
            <a:r>
              <a:rPr lang="uk-UA" dirty="0" err="1" smtClean="0"/>
              <a:t>Сібуй</a:t>
            </a:r>
            <a:r>
              <a:rPr lang="uk-UA" dirty="0" smtClean="0"/>
              <a:t>. Саме тут і поставили пам’ятник </a:t>
            </a:r>
            <a:r>
              <a:rPr lang="uk-UA" dirty="0" err="1" smtClean="0"/>
              <a:t>Хатіко</a:t>
            </a:r>
            <a:r>
              <a:rPr lang="uk-UA" dirty="0" smtClean="0"/>
              <a:t>. Вже 76 років він – символ вірності в Японії.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Марінк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3253736"/>
          </a:xfrm>
          <a:prstGeom prst="rect">
            <a:avLst/>
          </a:prstGeom>
          <a:noFill/>
        </p:spPr>
      </p:pic>
      <p:pic>
        <p:nvPicPr>
          <p:cNvPr id="21507" name="Picture 3" descr="C:\Users\Марінка\Desktop\101809101_Vern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</p:spPr>
      </p:pic>
      <p:pic>
        <p:nvPicPr>
          <p:cNvPr id="21513" name="Picture 9" descr="http://www.reporterntv.ro/imagini/2013/06/11/big/69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48737"/>
            <a:ext cx="4929190" cy="360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Марінка\Desktop\svob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4572000"/>
          </a:xfrm>
          <a:prstGeom prst="rect">
            <a:avLst/>
          </a:prstGeom>
          <a:noFill/>
        </p:spPr>
      </p:pic>
      <p:pic>
        <p:nvPicPr>
          <p:cNvPr id="22531" name="Picture 3" descr="C:\Users\Марінка\Desktop\сбода 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803" y="2555946"/>
            <a:ext cx="5183197" cy="43020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21429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Свобода в картинах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158</TotalTime>
  <Words>259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Марінка</dc:creator>
  <cp:lastModifiedBy>Марінка</cp:lastModifiedBy>
  <cp:revision>17</cp:revision>
  <dcterms:created xsi:type="dcterms:W3CDTF">2014-02-12T15:02:26Z</dcterms:created>
  <dcterms:modified xsi:type="dcterms:W3CDTF">2014-04-28T18:02:15Z</dcterms:modified>
</cp:coreProperties>
</file>