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3" r:id="rId5"/>
    <p:sldId id="261" r:id="rId6"/>
    <p:sldId id="258" r:id="rId7"/>
    <p:sldId id="264" r:id="rId8"/>
    <p:sldId id="262" r:id="rId9"/>
    <p:sldId id="259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4358D5-C629-4CB1-ADC2-464A3040097A}" type="datetimeFigureOut">
              <a:rPr lang="uk-UA" smtClean="0"/>
              <a:t>17.12.2012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79EA68-91CD-4851-960E-7F4FA7C5419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BRITISH FOOD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2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652">
            <a:off x="611066" y="776311"/>
            <a:ext cx="3717032" cy="278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40">
            <a:off x="3298465" y="2910642"/>
            <a:ext cx="5038800" cy="314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 rot="479616">
            <a:off x="2822524" y="5906914"/>
            <a:ext cx="99933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Meat.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 rot="21202727">
            <a:off x="4309944" y="782670"/>
            <a:ext cx="33843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P</a:t>
            </a:r>
            <a:r>
              <a:rPr lang="en-US" dirty="0" smtClean="0">
                <a:latin typeface="Calibri"/>
              </a:rPr>
              <a:t>otatoes</a:t>
            </a:r>
            <a:r>
              <a:rPr lang="en-US" dirty="0">
                <a:latin typeface="Calibri"/>
              </a:rPr>
              <a:t>, carrots, tomatoes, cabbages and </a:t>
            </a:r>
            <a:r>
              <a:rPr lang="en-US" dirty="0" smtClean="0">
                <a:latin typeface="Calibri"/>
              </a:rPr>
              <a:t>onions.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1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BREAKFAST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/>
              </a:rPr>
              <a:t>between 7:00 and 9:00</a:t>
            </a:r>
            <a:endParaRPr lang="uk-UA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6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What is a typical English Breakfast? It is a typical English breakfast is more likely to be a bowl of cereals, a slice of toast, orange juice and a cup of coffee. In the winter many people will eat "porridge". The traditional English breakfast consists of eggs, bacon, sausages, fried bread, baked beans and </a:t>
            </a:r>
            <a:r>
              <a:rPr lang="en-US" dirty="0" smtClean="0">
                <a:latin typeface="Calibri"/>
              </a:rPr>
              <a:t>mushrooms</a:t>
            </a:r>
            <a:r>
              <a:rPr lang="ru-RU" dirty="0" smtClean="0">
                <a:latin typeface="Calibri"/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BREAKFAST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85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5" y="332656"/>
            <a:ext cx="3337886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7"/>
            <a:ext cx="4258143" cy="248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5" y="3284984"/>
            <a:ext cx="3810000" cy="2408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82350"/>
            <a:ext cx="2808312" cy="22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50144" y="2651848"/>
            <a:ext cx="18722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Bowl of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porridge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040" y="2915652"/>
            <a:ext cx="15359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Orange juice.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463" y="5885966"/>
            <a:ext cx="1521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Slice of toast.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885966"/>
            <a:ext cx="16081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Cup of coffee.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LUNCH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r="1360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latin typeface="Calibri"/>
              </a:rPr>
              <a:t>between 12:00 and </a:t>
            </a:r>
            <a:r>
              <a:rPr lang="en-US" sz="2000" dirty="0" smtClean="0">
                <a:latin typeface="Calibri"/>
              </a:rPr>
              <a:t>1:00 </a:t>
            </a:r>
            <a:r>
              <a:rPr lang="en-US" sz="2000" dirty="0">
                <a:latin typeface="Calibri"/>
              </a:rPr>
              <a:t>p.m.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454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Many children at school and adults at work will have </a:t>
            </a:r>
            <a:r>
              <a:rPr lang="en-US" dirty="0" smtClean="0">
                <a:latin typeface="Calibri"/>
              </a:rPr>
              <a:t>a lunch. </a:t>
            </a:r>
            <a:r>
              <a:rPr lang="en-US" dirty="0">
                <a:latin typeface="Calibri"/>
              </a:rPr>
              <a:t>This typically consists of a sandwich, a packet of crisps, a piece of fruit and a drink. </a:t>
            </a:r>
            <a:r>
              <a:rPr lang="en-US" dirty="0" smtClean="0">
                <a:latin typeface="Calibri"/>
              </a:rPr>
              <a:t>The lunch </a:t>
            </a:r>
            <a:r>
              <a:rPr lang="en-US" dirty="0">
                <a:latin typeface="Calibri"/>
              </a:rPr>
              <a:t>is kept in a plastic container. </a:t>
            </a:r>
            <a:r>
              <a:rPr lang="en-US" dirty="0" err="1" smtClean="0">
                <a:latin typeface="Calibri"/>
              </a:rPr>
              <a:t>Favourite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sandwich is prawn and mayonnaise.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LUNCH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3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31236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3591"/>
            <a:ext cx="3805337" cy="225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4608512" cy="318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1536553"/>
            <a:ext cx="35893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</a:rPr>
              <a:t>Favourite</a:t>
            </a:r>
            <a:r>
              <a:rPr lang="en-US" dirty="0">
                <a:latin typeface="Calibri"/>
              </a:rPr>
              <a:t> sandwich is prawn and mayonnaise.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62291" y="3047710"/>
            <a:ext cx="79906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Crisps.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rot="968536">
            <a:off x="667700" y="5770661"/>
            <a:ext cx="326410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The lunch is </a:t>
            </a:r>
            <a:r>
              <a:rPr lang="en-US" dirty="0">
                <a:latin typeface="Calibri"/>
              </a:rPr>
              <a:t>kept in a plastic container.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5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DINNER (SUPPER)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9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Calibri"/>
              </a:rPr>
              <a:t>the </a:t>
            </a:r>
            <a:r>
              <a:rPr lang="en-US" sz="2000" dirty="0">
                <a:latin typeface="Calibri"/>
              </a:rPr>
              <a:t>main meal between 6:30 and 8:00 p.m. (Evening meal)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96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A typical British meal for dinner is "meat and </a:t>
            </a:r>
            <a:r>
              <a:rPr lang="en-US" dirty="0" smtClean="0">
                <a:latin typeface="Calibri"/>
              </a:rPr>
              <a:t>two </a:t>
            </a:r>
            <a:r>
              <a:rPr lang="en-US" dirty="0" smtClean="0">
                <a:latin typeface="Calibri"/>
              </a:rPr>
              <a:t>vegetables</a:t>
            </a:r>
            <a:r>
              <a:rPr lang="en-US" dirty="0" smtClean="0">
                <a:latin typeface="Calibri"/>
              </a:rPr>
              <a:t>. We </a:t>
            </a:r>
            <a:r>
              <a:rPr lang="en-US" dirty="0">
                <a:latin typeface="Calibri"/>
              </a:rPr>
              <a:t>put hot brown gravy  on the meat and usually </a:t>
            </a:r>
            <a:r>
              <a:rPr lang="en-US" dirty="0">
                <a:latin typeface="Calibri"/>
              </a:rPr>
              <a:t>the vegetables. </a:t>
            </a:r>
            <a:r>
              <a:rPr lang="en-US" dirty="0">
                <a:latin typeface="Calibri"/>
              </a:rPr>
              <a:t>Vegetables grown in England, like potatoes, carrots, peas, cabbages and onions, are still very </a:t>
            </a:r>
            <a:r>
              <a:rPr lang="en-US" dirty="0" smtClean="0">
                <a:latin typeface="Calibri"/>
              </a:rPr>
              <a:t>popular</a:t>
            </a:r>
            <a:r>
              <a:rPr lang="ru-RU" dirty="0" smtClean="0">
                <a:latin typeface="Calibri"/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DINNER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71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241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BRITISH FOOD</vt:lpstr>
      <vt:lpstr>BREAKFAST</vt:lpstr>
      <vt:lpstr>BREAKFAST</vt:lpstr>
      <vt:lpstr>Презентация PowerPoint</vt:lpstr>
      <vt:lpstr>LUNCH</vt:lpstr>
      <vt:lpstr>LUNCH</vt:lpstr>
      <vt:lpstr>Презентация PowerPoint</vt:lpstr>
      <vt:lpstr>DINNER (SUPPER)</vt:lpstr>
      <vt:lpstr>DINNER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FOOD</dc:title>
  <dc:creator>Home</dc:creator>
  <cp:lastModifiedBy>Home</cp:lastModifiedBy>
  <cp:revision>12</cp:revision>
  <dcterms:created xsi:type="dcterms:W3CDTF">2012-12-12T21:01:08Z</dcterms:created>
  <dcterms:modified xsi:type="dcterms:W3CDTF">2012-12-17T19:12:25Z</dcterms:modified>
</cp:coreProperties>
</file>