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DDCE1-DC5B-40BA-A609-661A1D2172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A4252-F9E5-4FB3-B9DE-0E4D690509ED}">
      <dgm:prSet phldrT="[Текст]"/>
      <dgm:spPr/>
      <dgm:t>
        <a:bodyPr/>
        <a:lstStyle/>
        <a:p>
          <a:r>
            <a:rPr lang="ru-RU" dirty="0" smtClean="0"/>
            <a:t>Службы Интернета</a:t>
          </a:r>
          <a:endParaRPr lang="ru-RU" dirty="0"/>
        </a:p>
      </dgm:t>
    </dgm:pt>
    <dgm:pt modelId="{F9D25AAC-144F-4960-A068-47B43ED3E98D}" type="parTrans" cxnId="{0744B632-0A9E-4667-B0AC-6CE3B7C747E5}">
      <dgm:prSet/>
      <dgm:spPr/>
      <dgm:t>
        <a:bodyPr/>
        <a:lstStyle/>
        <a:p>
          <a:endParaRPr lang="ru-RU"/>
        </a:p>
      </dgm:t>
    </dgm:pt>
    <dgm:pt modelId="{7E177FB0-4DA7-48B4-80C3-1432B4936C16}" type="sibTrans" cxnId="{0744B632-0A9E-4667-B0AC-6CE3B7C747E5}">
      <dgm:prSet/>
      <dgm:spPr/>
      <dgm:t>
        <a:bodyPr/>
        <a:lstStyle/>
        <a:p>
          <a:endParaRPr lang="ru-RU"/>
        </a:p>
      </dgm:t>
    </dgm:pt>
    <dgm:pt modelId="{2E5A60B4-9015-4534-A04D-5F2888D2C880}">
      <dgm:prSet phldrT="[Текст]"/>
      <dgm:spPr/>
      <dgm:t>
        <a:bodyPr/>
        <a:lstStyle/>
        <a:p>
          <a:r>
            <a:rPr lang="ru-RU" dirty="0" smtClean="0"/>
            <a:t>коммуникационные</a:t>
          </a:r>
          <a:endParaRPr lang="ru-RU" dirty="0"/>
        </a:p>
      </dgm:t>
    </dgm:pt>
    <dgm:pt modelId="{29E0F5AE-89A8-4912-A112-F43C41A73866}" type="parTrans" cxnId="{13CBF533-7EAE-4BFB-86CD-CA9236E7F251}">
      <dgm:prSet/>
      <dgm:spPr/>
      <dgm:t>
        <a:bodyPr/>
        <a:lstStyle/>
        <a:p>
          <a:endParaRPr lang="ru-RU"/>
        </a:p>
      </dgm:t>
    </dgm:pt>
    <dgm:pt modelId="{5215E179-B555-42EE-A3C5-546FE890BCDE}" type="sibTrans" cxnId="{13CBF533-7EAE-4BFB-86CD-CA9236E7F251}">
      <dgm:prSet/>
      <dgm:spPr/>
      <dgm:t>
        <a:bodyPr/>
        <a:lstStyle/>
        <a:p>
          <a:endParaRPr lang="ru-RU"/>
        </a:p>
      </dgm:t>
    </dgm:pt>
    <dgm:pt modelId="{6B949B44-5A87-49FD-81A6-F93F7CDBE5AB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240F0376-E4AF-4BE3-BA79-74F18645C351}" type="parTrans" cxnId="{32028BD6-D8DC-4B5B-B3B3-B312835ADBDB}">
      <dgm:prSet/>
      <dgm:spPr/>
      <dgm:t>
        <a:bodyPr/>
        <a:lstStyle/>
        <a:p>
          <a:endParaRPr lang="ru-RU"/>
        </a:p>
      </dgm:t>
    </dgm:pt>
    <dgm:pt modelId="{BA076FCB-69DB-4F3A-B24B-4FB023891ECB}" type="sibTrans" cxnId="{32028BD6-D8DC-4B5B-B3B3-B312835ADBDB}">
      <dgm:prSet/>
      <dgm:spPr/>
      <dgm:t>
        <a:bodyPr/>
        <a:lstStyle/>
        <a:p>
          <a:endParaRPr lang="ru-RU"/>
        </a:p>
      </dgm:t>
    </dgm:pt>
    <dgm:pt modelId="{8DEA04C9-1C63-41BF-AAA7-C06EAB3958C9}" type="pres">
      <dgm:prSet presAssocID="{663DDCE1-DC5B-40BA-A609-661A1D2172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E9AC55-C577-4C21-87A0-30B0D13F9BA5}" type="pres">
      <dgm:prSet presAssocID="{88BA4252-F9E5-4FB3-B9DE-0E4D690509ED}" presName="hierRoot1" presStyleCnt="0">
        <dgm:presLayoutVars>
          <dgm:hierBranch val="init"/>
        </dgm:presLayoutVars>
      </dgm:prSet>
      <dgm:spPr/>
    </dgm:pt>
    <dgm:pt modelId="{C67B6D58-B35E-423E-99EE-881FFDE7806B}" type="pres">
      <dgm:prSet presAssocID="{88BA4252-F9E5-4FB3-B9DE-0E4D690509ED}" presName="rootComposite1" presStyleCnt="0"/>
      <dgm:spPr/>
    </dgm:pt>
    <dgm:pt modelId="{FBC09EC5-50CF-4DCA-B3F6-4F150183D02B}" type="pres">
      <dgm:prSet presAssocID="{88BA4252-F9E5-4FB3-B9DE-0E4D690509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181BD-423C-4881-AB93-7CE62A1CE6D0}" type="pres">
      <dgm:prSet presAssocID="{88BA4252-F9E5-4FB3-B9DE-0E4D690509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6F5786-D743-492C-B152-DCD0B1875291}" type="pres">
      <dgm:prSet presAssocID="{88BA4252-F9E5-4FB3-B9DE-0E4D690509ED}" presName="hierChild2" presStyleCnt="0"/>
      <dgm:spPr/>
    </dgm:pt>
    <dgm:pt modelId="{5F594189-6652-4443-9191-9AD47800210F}" type="pres">
      <dgm:prSet presAssocID="{29E0F5AE-89A8-4912-A112-F43C41A7386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BBDE631-C4B0-4B3E-BD62-EB1661BF3636}" type="pres">
      <dgm:prSet presAssocID="{2E5A60B4-9015-4534-A04D-5F2888D2C880}" presName="hierRoot2" presStyleCnt="0">
        <dgm:presLayoutVars>
          <dgm:hierBranch val="init"/>
        </dgm:presLayoutVars>
      </dgm:prSet>
      <dgm:spPr/>
    </dgm:pt>
    <dgm:pt modelId="{050CCFB9-7181-47CB-85A4-B387E7E8622B}" type="pres">
      <dgm:prSet presAssocID="{2E5A60B4-9015-4534-A04D-5F2888D2C880}" presName="rootComposite" presStyleCnt="0"/>
      <dgm:spPr/>
    </dgm:pt>
    <dgm:pt modelId="{CBCBB630-F5CC-4DD7-8F88-9D7B35E62C21}" type="pres">
      <dgm:prSet presAssocID="{2E5A60B4-9015-4534-A04D-5F2888D2C88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A3298-5609-4B88-87C1-8FB37D9F96C8}" type="pres">
      <dgm:prSet presAssocID="{2E5A60B4-9015-4534-A04D-5F2888D2C880}" presName="rootConnector" presStyleLbl="node2" presStyleIdx="0" presStyleCnt="2"/>
      <dgm:spPr/>
      <dgm:t>
        <a:bodyPr/>
        <a:lstStyle/>
        <a:p>
          <a:endParaRPr lang="ru-RU"/>
        </a:p>
      </dgm:t>
    </dgm:pt>
    <dgm:pt modelId="{2F706DE1-0A11-422A-93BA-22000B980A16}" type="pres">
      <dgm:prSet presAssocID="{2E5A60B4-9015-4534-A04D-5F2888D2C880}" presName="hierChild4" presStyleCnt="0"/>
      <dgm:spPr/>
    </dgm:pt>
    <dgm:pt modelId="{3B33F0B5-BC01-4A42-A99E-6B6E24B59505}" type="pres">
      <dgm:prSet presAssocID="{2E5A60B4-9015-4534-A04D-5F2888D2C880}" presName="hierChild5" presStyleCnt="0"/>
      <dgm:spPr/>
    </dgm:pt>
    <dgm:pt modelId="{2BD94AD1-4A66-4B97-B5F3-B202BA42844C}" type="pres">
      <dgm:prSet presAssocID="{240F0376-E4AF-4BE3-BA79-74F18645C35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008865D-518C-4CF3-A8CF-6B61A161D10B}" type="pres">
      <dgm:prSet presAssocID="{6B949B44-5A87-49FD-81A6-F93F7CDBE5AB}" presName="hierRoot2" presStyleCnt="0">
        <dgm:presLayoutVars>
          <dgm:hierBranch val="init"/>
        </dgm:presLayoutVars>
      </dgm:prSet>
      <dgm:spPr/>
    </dgm:pt>
    <dgm:pt modelId="{5D16D727-9103-4964-B180-73ED5E91EB03}" type="pres">
      <dgm:prSet presAssocID="{6B949B44-5A87-49FD-81A6-F93F7CDBE5AB}" presName="rootComposite" presStyleCnt="0"/>
      <dgm:spPr/>
    </dgm:pt>
    <dgm:pt modelId="{167C29AD-4852-40E5-91AD-11A9D0D8BC6F}" type="pres">
      <dgm:prSet presAssocID="{6B949B44-5A87-49FD-81A6-F93F7CDBE5A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52E73-C3A7-4C7C-8475-FD6C62B19A64}" type="pres">
      <dgm:prSet presAssocID="{6B949B44-5A87-49FD-81A6-F93F7CDBE5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0F4771-02E9-4DD2-B96A-C6D91187BE9C}" type="pres">
      <dgm:prSet presAssocID="{6B949B44-5A87-49FD-81A6-F93F7CDBE5AB}" presName="hierChild4" presStyleCnt="0"/>
      <dgm:spPr/>
    </dgm:pt>
    <dgm:pt modelId="{99508834-0150-4A99-8B3B-BD140D6D8863}" type="pres">
      <dgm:prSet presAssocID="{6B949B44-5A87-49FD-81A6-F93F7CDBE5AB}" presName="hierChild5" presStyleCnt="0"/>
      <dgm:spPr/>
    </dgm:pt>
    <dgm:pt modelId="{5347E567-85D6-442F-BFAD-490247BFFB31}" type="pres">
      <dgm:prSet presAssocID="{88BA4252-F9E5-4FB3-B9DE-0E4D690509ED}" presName="hierChild3" presStyleCnt="0"/>
      <dgm:spPr/>
    </dgm:pt>
  </dgm:ptLst>
  <dgm:cxnLst>
    <dgm:cxn modelId="{5D472AB2-242E-417A-9DE3-FCACB07884F7}" type="presOf" srcId="{88BA4252-F9E5-4FB3-B9DE-0E4D690509ED}" destId="{FBC09EC5-50CF-4DCA-B3F6-4F150183D02B}" srcOrd="0" destOrd="0" presId="urn:microsoft.com/office/officeart/2005/8/layout/orgChart1"/>
    <dgm:cxn modelId="{0744B632-0A9E-4667-B0AC-6CE3B7C747E5}" srcId="{663DDCE1-DC5B-40BA-A609-661A1D21723D}" destId="{88BA4252-F9E5-4FB3-B9DE-0E4D690509ED}" srcOrd="0" destOrd="0" parTransId="{F9D25AAC-144F-4960-A068-47B43ED3E98D}" sibTransId="{7E177FB0-4DA7-48B4-80C3-1432B4936C16}"/>
    <dgm:cxn modelId="{FCAA1250-A8F8-46B9-91B4-FD14DC13C44F}" type="presOf" srcId="{663DDCE1-DC5B-40BA-A609-661A1D21723D}" destId="{8DEA04C9-1C63-41BF-AAA7-C06EAB3958C9}" srcOrd="0" destOrd="0" presId="urn:microsoft.com/office/officeart/2005/8/layout/orgChart1"/>
    <dgm:cxn modelId="{9E3D3FBA-0985-4544-8234-7C98638223A2}" type="presOf" srcId="{88BA4252-F9E5-4FB3-B9DE-0E4D690509ED}" destId="{3A8181BD-423C-4881-AB93-7CE62A1CE6D0}" srcOrd="1" destOrd="0" presId="urn:microsoft.com/office/officeart/2005/8/layout/orgChart1"/>
    <dgm:cxn modelId="{D42E523C-4E6D-401F-BF6A-53CE9E84F87C}" type="presOf" srcId="{2E5A60B4-9015-4534-A04D-5F2888D2C880}" destId="{CBCBB630-F5CC-4DD7-8F88-9D7B35E62C21}" srcOrd="0" destOrd="0" presId="urn:microsoft.com/office/officeart/2005/8/layout/orgChart1"/>
    <dgm:cxn modelId="{57060261-C231-4AE9-9350-936F448E324B}" type="presOf" srcId="{2E5A60B4-9015-4534-A04D-5F2888D2C880}" destId="{AAAA3298-5609-4B88-87C1-8FB37D9F96C8}" srcOrd="1" destOrd="0" presId="urn:microsoft.com/office/officeart/2005/8/layout/orgChart1"/>
    <dgm:cxn modelId="{9CA15EA3-525E-4BC3-AFBC-4583F7DD5F17}" type="presOf" srcId="{6B949B44-5A87-49FD-81A6-F93F7CDBE5AB}" destId="{167C29AD-4852-40E5-91AD-11A9D0D8BC6F}" srcOrd="0" destOrd="0" presId="urn:microsoft.com/office/officeart/2005/8/layout/orgChart1"/>
    <dgm:cxn modelId="{20D70EAB-5385-4CD1-B191-2A46D5160F1C}" type="presOf" srcId="{6B949B44-5A87-49FD-81A6-F93F7CDBE5AB}" destId="{11452E73-C3A7-4C7C-8475-FD6C62B19A64}" srcOrd="1" destOrd="0" presId="urn:microsoft.com/office/officeart/2005/8/layout/orgChart1"/>
    <dgm:cxn modelId="{32028BD6-D8DC-4B5B-B3B3-B312835ADBDB}" srcId="{88BA4252-F9E5-4FB3-B9DE-0E4D690509ED}" destId="{6B949B44-5A87-49FD-81A6-F93F7CDBE5AB}" srcOrd="1" destOrd="0" parTransId="{240F0376-E4AF-4BE3-BA79-74F18645C351}" sibTransId="{BA076FCB-69DB-4F3A-B24B-4FB023891ECB}"/>
    <dgm:cxn modelId="{13CBF533-7EAE-4BFB-86CD-CA9236E7F251}" srcId="{88BA4252-F9E5-4FB3-B9DE-0E4D690509ED}" destId="{2E5A60B4-9015-4534-A04D-5F2888D2C880}" srcOrd="0" destOrd="0" parTransId="{29E0F5AE-89A8-4912-A112-F43C41A73866}" sibTransId="{5215E179-B555-42EE-A3C5-546FE890BCDE}"/>
    <dgm:cxn modelId="{403F8117-0C9D-454A-89B5-D0022A4E1114}" type="presOf" srcId="{240F0376-E4AF-4BE3-BA79-74F18645C351}" destId="{2BD94AD1-4A66-4B97-B5F3-B202BA42844C}" srcOrd="0" destOrd="0" presId="urn:microsoft.com/office/officeart/2005/8/layout/orgChart1"/>
    <dgm:cxn modelId="{5436E3A6-9EC5-4722-AE39-BD149A67DA42}" type="presOf" srcId="{29E0F5AE-89A8-4912-A112-F43C41A73866}" destId="{5F594189-6652-4443-9191-9AD47800210F}" srcOrd="0" destOrd="0" presId="urn:microsoft.com/office/officeart/2005/8/layout/orgChart1"/>
    <dgm:cxn modelId="{A2E180EF-FBE5-43B9-923D-D17CFD8D5179}" type="presParOf" srcId="{8DEA04C9-1C63-41BF-AAA7-C06EAB3958C9}" destId="{0CE9AC55-C577-4C21-87A0-30B0D13F9BA5}" srcOrd="0" destOrd="0" presId="urn:microsoft.com/office/officeart/2005/8/layout/orgChart1"/>
    <dgm:cxn modelId="{E91410E2-AD07-4449-BDAA-516E119487AB}" type="presParOf" srcId="{0CE9AC55-C577-4C21-87A0-30B0D13F9BA5}" destId="{C67B6D58-B35E-423E-99EE-881FFDE7806B}" srcOrd="0" destOrd="0" presId="urn:microsoft.com/office/officeart/2005/8/layout/orgChart1"/>
    <dgm:cxn modelId="{6ED01FEA-26F2-4DB7-B60D-8DD6C91D5F91}" type="presParOf" srcId="{C67B6D58-B35E-423E-99EE-881FFDE7806B}" destId="{FBC09EC5-50CF-4DCA-B3F6-4F150183D02B}" srcOrd="0" destOrd="0" presId="urn:microsoft.com/office/officeart/2005/8/layout/orgChart1"/>
    <dgm:cxn modelId="{1FD24EF0-D55F-4AE1-ABD5-3C301FD13489}" type="presParOf" srcId="{C67B6D58-B35E-423E-99EE-881FFDE7806B}" destId="{3A8181BD-423C-4881-AB93-7CE62A1CE6D0}" srcOrd="1" destOrd="0" presId="urn:microsoft.com/office/officeart/2005/8/layout/orgChart1"/>
    <dgm:cxn modelId="{7B3C77D2-E60C-4E65-A3C3-CEA10AA32177}" type="presParOf" srcId="{0CE9AC55-C577-4C21-87A0-30B0D13F9BA5}" destId="{4E6F5786-D743-492C-B152-DCD0B1875291}" srcOrd="1" destOrd="0" presId="urn:microsoft.com/office/officeart/2005/8/layout/orgChart1"/>
    <dgm:cxn modelId="{87CF8891-AC70-45C9-9ECA-74D492132EFE}" type="presParOf" srcId="{4E6F5786-D743-492C-B152-DCD0B1875291}" destId="{5F594189-6652-4443-9191-9AD47800210F}" srcOrd="0" destOrd="0" presId="urn:microsoft.com/office/officeart/2005/8/layout/orgChart1"/>
    <dgm:cxn modelId="{FB135AFD-BFD9-48A2-891A-1B7DE199C234}" type="presParOf" srcId="{4E6F5786-D743-492C-B152-DCD0B1875291}" destId="{2BBDE631-C4B0-4B3E-BD62-EB1661BF3636}" srcOrd="1" destOrd="0" presId="urn:microsoft.com/office/officeart/2005/8/layout/orgChart1"/>
    <dgm:cxn modelId="{E9BDF1B0-A350-4C00-BBB3-0620E8745D63}" type="presParOf" srcId="{2BBDE631-C4B0-4B3E-BD62-EB1661BF3636}" destId="{050CCFB9-7181-47CB-85A4-B387E7E8622B}" srcOrd="0" destOrd="0" presId="urn:microsoft.com/office/officeart/2005/8/layout/orgChart1"/>
    <dgm:cxn modelId="{47F77B9C-8280-465D-918F-94F5A08ED70C}" type="presParOf" srcId="{050CCFB9-7181-47CB-85A4-B387E7E8622B}" destId="{CBCBB630-F5CC-4DD7-8F88-9D7B35E62C21}" srcOrd="0" destOrd="0" presId="urn:microsoft.com/office/officeart/2005/8/layout/orgChart1"/>
    <dgm:cxn modelId="{D5F806E7-17DA-49C7-8A57-8DB6799E5FF4}" type="presParOf" srcId="{050CCFB9-7181-47CB-85A4-B387E7E8622B}" destId="{AAAA3298-5609-4B88-87C1-8FB37D9F96C8}" srcOrd="1" destOrd="0" presId="urn:microsoft.com/office/officeart/2005/8/layout/orgChart1"/>
    <dgm:cxn modelId="{389FD8BB-92BA-44DA-AAA9-04CA73C4C21F}" type="presParOf" srcId="{2BBDE631-C4B0-4B3E-BD62-EB1661BF3636}" destId="{2F706DE1-0A11-422A-93BA-22000B980A16}" srcOrd="1" destOrd="0" presId="urn:microsoft.com/office/officeart/2005/8/layout/orgChart1"/>
    <dgm:cxn modelId="{EB58BCBF-D6E8-4A98-9E69-1717A695D624}" type="presParOf" srcId="{2BBDE631-C4B0-4B3E-BD62-EB1661BF3636}" destId="{3B33F0B5-BC01-4A42-A99E-6B6E24B59505}" srcOrd="2" destOrd="0" presId="urn:microsoft.com/office/officeart/2005/8/layout/orgChart1"/>
    <dgm:cxn modelId="{9D298ED9-17FE-4E16-9326-CC0E92AF991C}" type="presParOf" srcId="{4E6F5786-D743-492C-B152-DCD0B1875291}" destId="{2BD94AD1-4A66-4B97-B5F3-B202BA42844C}" srcOrd="2" destOrd="0" presId="urn:microsoft.com/office/officeart/2005/8/layout/orgChart1"/>
    <dgm:cxn modelId="{EB5DBA8E-9056-4D46-8409-40A378514A3C}" type="presParOf" srcId="{4E6F5786-D743-492C-B152-DCD0B1875291}" destId="{D008865D-518C-4CF3-A8CF-6B61A161D10B}" srcOrd="3" destOrd="0" presId="urn:microsoft.com/office/officeart/2005/8/layout/orgChart1"/>
    <dgm:cxn modelId="{ADD9FCD7-E313-4EFE-9D6A-EF917E6C0005}" type="presParOf" srcId="{D008865D-518C-4CF3-A8CF-6B61A161D10B}" destId="{5D16D727-9103-4964-B180-73ED5E91EB03}" srcOrd="0" destOrd="0" presId="urn:microsoft.com/office/officeart/2005/8/layout/orgChart1"/>
    <dgm:cxn modelId="{01C80E67-EDA6-4751-9B79-87F020A53808}" type="presParOf" srcId="{5D16D727-9103-4964-B180-73ED5E91EB03}" destId="{167C29AD-4852-40E5-91AD-11A9D0D8BC6F}" srcOrd="0" destOrd="0" presId="urn:microsoft.com/office/officeart/2005/8/layout/orgChart1"/>
    <dgm:cxn modelId="{7B855F90-DCF9-4644-A59E-B2209912FC9E}" type="presParOf" srcId="{5D16D727-9103-4964-B180-73ED5E91EB03}" destId="{11452E73-C3A7-4C7C-8475-FD6C62B19A64}" srcOrd="1" destOrd="0" presId="urn:microsoft.com/office/officeart/2005/8/layout/orgChart1"/>
    <dgm:cxn modelId="{20069AF3-BF7E-4D03-9B5B-73BE234F9863}" type="presParOf" srcId="{D008865D-518C-4CF3-A8CF-6B61A161D10B}" destId="{180F4771-02E9-4DD2-B96A-C6D91187BE9C}" srcOrd="1" destOrd="0" presId="urn:microsoft.com/office/officeart/2005/8/layout/orgChart1"/>
    <dgm:cxn modelId="{2CA5222D-8E1E-42DB-89AA-8019E8C3CAB5}" type="presParOf" srcId="{D008865D-518C-4CF3-A8CF-6B61A161D10B}" destId="{99508834-0150-4A99-8B3B-BD140D6D8863}" srcOrd="2" destOrd="0" presId="urn:microsoft.com/office/officeart/2005/8/layout/orgChart1"/>
    <dgm:cxn modelId="{73ACE313-08B7-4479-ADCB-BAF73046DC93}" type="presParOf" srcId="{0CE9AC55-C577-4C21-87A0-30B0D13F9BA5}" destId="{5347E567-85D6-442F-BFAD-490247BFFB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94AD1-4A66-4B97-B5F3-B202BA42844C}">
      <dsp:nvSpPr>
        <dsp:cNvPr id="0" name=""/>
        <dsp:cNvSpPr/>
      </dsp:nvSpPr>
      <dsp:spPr>
        <a:xfrm>
          <a:off x="4572000" y="1387533"/>
          <a:ext cx="1678139" cy="58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47"/>
              </a:lnTo>
              <a:lnTo>
                <a:pt x="1678139" y="291247"/>
              </a:lnTo>
              <a:lnTo>
                <a:pt x="1678139" y="5824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94189-6652-4443-9191-9AD47800210F}">
      <dsp:nvSpPr>
        <dsp:cNvPr id="0" name=""/>
        <dsp:cNvSpPr/>
      </dsp:nvSpPr>
      <dsp:spPr>
        <a:xfrm>
          <a:off x="2893860" y="1387533"/>
          <a:ext cx="1678139" cy="582494"/>
        </a:xfrm>
        <a:custGeom>
          <a:avLst/>
          <a:gdLst/>
          <a:ahLst/>
          <a:cxnLst/>
          <a:rect l="0" t="0" r="0" b="0"/>
          <a:pathLst>
            <a:path>
              <a:moveTo>
                <a:pt x="1678139" y="0"/>
              </a:moveTo>
              <a:lnTo>
                <a:pt x="1678139" y="291247"/>
              </a:lnTo>
              <a:lnTo>
                <a:pt x="0" y="291247"/>
              </a:lnTo>
              <a:lnTo>
                <a:pt x="0" y="5824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09EC5-50CF-4DCA-B3F6-4F150183D02B}">
      <dsp:nvSpPr>
        <dsp:cNvPr id="0" name=""/>
        <dsp:cNvSpPr/>
      </dsp:nvSpPr>
      <dsp:spPr>
        <a:xfrm>
          <a:off x="3185107" y="641"/>
          <a:ext cx="2773784" cy="1386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Службы Интернета</a:t>
          </a:r>
          <a:endParaRPr lang="ru-RU" sz="2300" kern="1200" dirty="0"/>
        </a:p>
      </dsp:txBody>
      <dsp:txXfrm>
        <a:off x="3185107" y="641"/>
        <a:ext cx="2773784" cy="1386892"/>
      </dsp:txXfrm>
    </dsp:sp>
    <dsp:sp modelId="{CBCBB630-F5CC-4DD7-8F88-9D7B35E62C21}">
      <dsp:nvSpPr>
        <dsp:cNvPr id="0" name=""/>
        <dsp:cNvSpPr/>
      </dsp:nvSpPr>
      <dsp:spPr>
        <a:xfrm>
          <a:off x="1506968" y="1970028"/>
          <a:ext cx="2773784" cy="1386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коммуникационные</a:t>
          </a:r>
          <a:endParaRPr lang="ru-RU" sz="2300" kern="1200" dirty="0"/>
        </a:p>
      </dsp:txBody>
      <dsp:txXfrm>
        <a:off x="1506968" y="1970028"/>
        <a:ext cx="2773784" cy="1386892"/>
      </dsp:txXfrm>
    </dsp:sp>
    <dsp:sp modelId="{167C29AD-4852-40E5-91AD-11A9D0D8BC6F}">
      <dsp:nvSpPr>
        <dsp:cNvPr id="0" name=""/>
        <dsp:cNvSpPr/>
      </dsp:nvSpPr>
      <dsp:spPr>
        <a:xfrm>
          <a:off x="4863247" y="1970028"/>
          <a:ext cx="2773784" cy="1386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информационные</a:t>
          </a:r>
          <a:endParaRPr lang="ru-RU" sz="2300" kern="1200" dirty="0"/>
        </a:p>
      </dsp:txBody>
      <dsp:txXfrm>
        <a:off x="4863247" y="1970028"/>
        <a:ext cx="2773784" cy="138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BC146B-44CE-4F0F-81CD-25A7A2252112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1D585D-BA1D-48A1-854E-F5A5935D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857364"/>
            <a:ext cx="8500654" cy="407196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Интернет как глобальная информационная система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14290"/>
            <a:ext cx="6480048" cy="312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531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Служба передачи файлов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57760"/>
            <a:ext cx="4497388" cy="14668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FTR </a:t>
            </a:r>
            <a:r>
              <a:rPr lang="en-US" dirty="0" smtClean="0"/>
              <a:t>(File Transfer </a:t>
            </a:r>
            <a:r>
              <a:rPr lang="en-US" dirty="0" err="1" smtClean="0"/>
              <a:t>Protokol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FTR - </a:t>
            </a:r>
            <a:r>
              <a:rPr lang="ru-RU" dirty="0" smtClean="0">
                <a:solidFill>
                  <a:schemeClr val="tx1"/>
                </a:solidFill>
              </a:rPr>
              <a:t>сервер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4857760"/>
            <a:ext cx="4041775" cy="146684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</a:rPr>
              <a:t>FTR - </a:t>
            </a:r>
            <a:r>
              <a:rPr lang="ru-RU" dirty="0" smtClean="0">
                <a:solidFill>
                  <a:schemeClr val="tx1"/>
                </a:solidFill>
              </a:rPr>
              <a:t>клиент</a:t>
            </a:r>
          </a:p>
          <a:p>
            <a:endParaRPr lang="ru-RU" dirty="0"/>
          </a:p>
        </p:txBody>
      </p:sp>
      <p:pic>
        <p:nvPicPr>
          <p:cNvPr id="8" name="Содержимое 7" descr="image47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1170" y="1285860"/>
            <a:ext cx="4176515" cy="3459336"/>
          </a:xfr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571868" y="5929330"/>
            <a:ext cx="221457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image68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97144" y="1357298"/>
            <a:ext cx="4465662" cy="3929090"/>
          </a:xfrm>
        </p:spPr>
      </p:pic>
    </p:spTree>
  </p:cSld>
  <p:clrMapOvr>
    <a:masterClrMapping/>
  </p:clrMapOvr>
  <p:transition spd="slow" advClick="0" advTm="8265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043890" cy="12144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2. </a:t>
            </a:r>
            <a:r>
              <a:rPr lang="en-US" sz="4400" dirty="0" smtClean="0"/>
              <a:t>WWW (World Wide Web) –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                           всемирная паутина  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424"/>
            <a:ext cx="8929718" cy="571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Информационные службы Интернета</a:t>
            </a:r>
            <a:endParaRPr lang="ru-RU" sz="3600" dirty="0"/>
          </a:p>
        </p:txBody>
      </p:sp>
      <p:pic>
        <p:nvPicPr>
          <p:cNvPr id="8" name="Содержимое 7" descr="image6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071809"/>
            <a:ext cx="3643338" cy="3771379"/>
          </a:xfrm>
        </p:spPr>
      </p:pic>
      <p:pic>
        <p:nvPicPr>
          <p:cNvPr id="9" name="Рисунок 8" descr="image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714776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60722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Протокол НТТР</a:t>
            </a:r>
            <a:endParaRPr lang="ru-RU" sz="3200" dirty="0"/>
          </a:p>
        </p:txBody>
      </p:sp>
    </p:spTree>
  </p:cSld>
  <p:clrMapOvr>
    <a:masterClrMapping/>
  </p:clrMapOvr>
  <p:transition spd="slow" advClick="0" advTm="8109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WWW – </a:t>
            </a:r>
            <a:r>
              <a:rPr lang="ru-RU" sz="3600" dirty="0" smtClean="0"/>
              <a:t>распределенная по всему миру информационная система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sz="3100" dirty="0" smtClean="0"/>
              <a:t>содержащая миллионы документов на самые                         разнообразные темы</a:t>
            </a:r>
            <a:endParaRPr lang="ru-RU" sz="3100" dirty="0"/>
          </a:p>
        </p:txBody>
      </p:sp>
      <p:pic>
        <p:nvPicPr>
          <p:cNvPr id="8" name="Содержимое 7" descr="image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086100" cy="3162300"/>
          </a:xfrm>
        </p:spPr>
      </p:pic>
      <p:pic>
        <p:nvPicPr>
          <p:cNvPr id="9" name="Содержимое 8" descr="image69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87382" y="2500306"/>
            <a:ext cx="4556618" cy="3111519"/>
          </a:xfrm>
        </p:spPr>
      </p:pic>
      <p:pic>
        <p:nvPicPr>
          <p:cNvPr id="10" name="Рисунок 9" descr="image21.jpeg"/>
          <p:cNvPicPr>
            <a:picLocks noChangeAspect="1"/>
          </p:cNvPicPr>
          <p:nvPr/>
        </p:nvPicPr>
        <p:blipFill>
          <a:blip r:embed="rId5" cstate="print"/>
          <a:srcRect l="18654" t="25961" r="-447" b="10384"/>
          <a:stretch>
            <a:fillRect/>
          </a:stretch>
        </p:blipFill>
        <p:spPr>
          <a:xfrm rot="20730581">
            <a:off x="692531" y="4110963"/>
            <a:ext cx="4071966" cy="2627326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Социальные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сети-для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общения по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интернет-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сети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Содержимое 3" descr="Picture-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7008441" cy="500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70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25114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1969 </a:t>
            </a:r>
            <a:r>
              <a:rPr lang="ru-RU" dirty="0" smtClean="0"/>
              <a:t>г. – появление Интернет</a:t>
            </a:r>
            <a:br>
              <a:rPr lang="ru-RU" dirty="0" smtClean="0"/>
            </a:br>
            <a:r>
              <a:rPr lang="ru-RU" dirty="0" smtClean="0"/>
              <a:t>1993 г. – появление </a:t>
            </a:r>
            <a:r>
              <a:rPr lang="en-US" dirty="0" smtClean="0"/>
              <a:t>WWW</a:t>
            </a:r>
            <a:br>
              <a:rPr lang="en-US" dirty="0" smtClean="0"/>
            </a:br>
            <a:r>
              <a:rPr lang="ru-RU" dirty="0" smtClean="0"/>
              <a:t>2 миллиона пользователей</a:t>
            </a:r>
            <a:br>
              <a:rPr lang="ru-RU" dirty="0" smtClean="0"/>
            </a:br>
            <a:r>
              <a:rPr lang="ru-RU" dirty="0" smtClean="0"/>
              <a:t>за 5-7 лет  до 200 миллионов</a:t>
            </a:r>
            <a:endParaRPr lang="ru-RU" dirty="0"/>
          </a:p>
        </p:txBody>
      </p:sp>
      <p:pic>
        <p:nvPicPr>
          <p:cNvPr id="21" name="Содержимое 20" descr="image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487479"/>
            <a:ext cx="3200400" cy="3370521"/>
          </a:xfrm>
        </p:spPr>
      </p:pic>
      <p:pic>
        <p:nvPicPr>
          <p:cNvPr id="22" name="Рисунок 21" descr="image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861048"/>
            <a:ext cx="2543205" cy="1421455"/>
          </a:xfrm>
          <a:prstGeom prst="rect">
            <a:avLst/>
          </a:prstGeom>
        </p:spPr>
      </p:pic>
      <p:pic>
        <p:nvPicPr>
          <p:cNvPr id="23" name="Рисунок 22" descr="image3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068960"/>
            <a:ext cx="5321291" cy="3000396"/>
          </a:xfrm>
          <a:prstGeom prst="rect">
            <a:avLst/>
          </a:prstGeom>
        </p:spPr>
      </p:pic>
    </p:spTree>
  </p:cSld>
  <p:clrMapOvr>
    <a:masterClrMapping/>
  </p:clrMapOvr>
  <p:transition spd="slow" advClick="0" advTm="840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Кошак</a:t>
            </a:r>
            <a:r>
              <a:rPr lang="uk-UA" dirty="0" smtClean="0"/>
              <a:t> Яна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Презентац</a:t>
            </a:r>
            <a:r>
              <a:rPr lang="uk-UA" sz="54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ію</a:t>
            </a: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виконала учениця10-В </a:t>
            </a: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класу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52"/>
            <a:ext cx="8929718" cy="31432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Назначение</a:t>
            </a:r>
            <a:r>
              <a:rPr lang="ru-RU" sz="3600" dirty="0" smtClean="0"/>
              <a:t>: давать пользователю неограниченные возможности как для коммуникаций с другими людьми, так и для получения любой интересующей его информации</a:t>
            </a:r>
            <a:endParaRPr lang="ru-RU" sz="3600" dirty="0"/>
          </a:p>
        </p:txBody>
      </p:sp>
      <p:pic>
        <p:nvPicPr>
          <p:cNvPr id="4" name="Содержимое 3" descr="imag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1934" cy="398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7171" y="0"/>
            <a:ext cx="4546829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54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Службы Интернета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(средства предоставления информационных услуг)</a:t>
            </a:r>
            <a:endParaRPr lang="ru-RU" dirty="0"/>
          </a:p>
        </p:txBody>
      </p:sp>
      <p:pic>
        <p:nvPicPr>
          <p:cNvPr id="8" name="Содержимое 7" descr="image48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728" y="2571744"/>
            <a:ext cx="5286412" cy="417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8985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image50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721380"/>
            <a:ext cx="3786214" cy="313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2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3714728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594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8043890" cy="73025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1. Электронная почта – </a:t>
            </a:r>
            <a:r>
              <a:rPr lang="en-US" sz="4400" dirty="0" smtClean="0"/>
              <a:t>e-mail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424"/>
            <a:ext cx="8929718" cy="571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Коммуникационные службы Интернета</a:t>
            </a:r>
            <a:endParaRPr lang="ru-RU" sz="3600" dirty="0"/>
          </a:p>
        </p:txBody>
      </p:sp>
      <p:pic>
        <p:nvPicPr>
          <p:cNvPr id="10" name="Рисунок 9" descr="image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140" y="2357430"/>
            <a:ext cx="4434860" cy="397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age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571876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8" descr="image60.jpe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25717" y="2143117"/>
            <a:ext cx="3027308" cy="281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645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Схема функционирования электронной почты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6143644"/>
            <a:ext cx="728667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14480" y="621508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Н Т Е Р Н Е 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571612"/>
            <a:ext cx="3929090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143116"/>
            <a:ext cx="3357586" cy="3071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714620"/>
            <a:ext cx="2786082" cy="2143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3500438"/>
            <a:ext cx="2500330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Почтовый ящик клиента. Адрес: имя</a:t>
            </a:r>
            <a:r>
              <a:rPr lang="en-US" dirty="0" smtClean="0"/>
              <a:t>@</a:t>
            </a:r>
            <a:r>
              <a:rPr lang="ru-RU" dirty="0" err="1" smtClean="0"/>
              <a:t>адрес_сервера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1571612"/>
            <a:ext cx="3929090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143116"/>
            <a:ext cx="3357586" cy="3071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2714620"/>
            <a:ext cx="2786082" cy="2143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3500438"/>
            <a:ext cx="2500330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Папки почты: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Входящие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Исходящие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Отправленные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42976" y="292893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Протокол РОР3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429256" y="29289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Протокол</a:t>
            </a:r>
            <a:r>
              <a:rPr lang="en-US" dirty="0" smtClean="0"/>
              <a:t> SMTP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22145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Клиент </a:t>
            </a:r>
            <a:r>
              <a:rPr lang="en-US" dirty="0" smtClean="0">
                <a:solidFill>
                  <a:schemeClr val="bg1"/>
                </a:solidFill>
              </a:rPr>
              <a:t> e-mail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22145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ru-RU" dirty="0" err="1" smtClean="0"/>
              <a:t>СС</a:t>
            </a:r>
            <a:r>
              <a:rPr lang="ru-RU" dirty="0" err="1" smtClean="0">
                <a:solidFill>
                  <a:schemeClr val="bg1"/>
                </a:solidFill>
              </a:rPr>
              <a:t>Сервер</a:t>
            </a:r>
            <a:r>
              <a:rPr lang="en-US" dirty="0" smtClean="0">
                <a:solidFill>
                  <a:schemeClr val="bg1"/>
                </a:solidFill>
              </a:rPr>
              <a:t> e-mail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00034" y="15716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Узел сети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164305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Компьютер пользователя</a:t>
            </a:r>
            <a:endParaRPr lang="ru-RU" sz="2400" b="1" dirty="0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3071802" y="2143116"/>
            <a:ext cx="2857520" cy="64294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28992" y="22859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Сеанс связи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357422" y="4714884"/>
            <a:ext cx="500066" cy="15716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1785918" y="4643446"/>
            <a:ext cx="500066" cy="15716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114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928670"/>
            <a:ext cx="8043890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2. Форумы прямого общения – </a:t>
            </a:r>
            <a:r>
              <a:rPr lang="en-US" sz="4400" dirty="0" smtClean="0"/>
              <a:t>IRC (Internet Relay Chat)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424"/>
            <a:ext cx="8929718" cy="571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Коммуникационные службы Интернета</a:t>
            </a:r>
            <a:endParaRPr lang="ru-RU" sz="3600" dirty="0"/>
          </a:p>
        </p:txBody>
      </p:sp>
      <p:pic>
        <p:nvPicPr>
          <p:cNvPr id="14" name="Содержимое 7" descr="image1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2192278"/>
            <a:ext cx="4691079" cy="466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09"/>
            <a:ext cx="2643206" cy="28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20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8043890" cy="730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</a:t>
            </a:r>
            <a:r>
              <a:rPr lang="ru-RU" sz="4400" dirty="0" smtClean="0"/>
              <a:t>. Служба телеконференций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424"/>
            <a:ext cx="8929718" cy="571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Коммуникационные службы Интернета</a:t>
            </a:r>
            <a:endParaRPr lang="ru-RU" sz="3600" dirty="0"/>
          </a:p>
        </p:txBody>
      </p:sp>
      <p:pic>
        <p:nvPicPr>
          <p:cNvPr id="8" name="Содержимое 7" descr="image12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3116175" cy="4286280"/>
          </a:xfrm>
        </p:spPr>
      </p:pic>
      <p:pic>
        <p:nvPicPr>
          <p:cNvPr id="12" name="Рисунок 11" descr="imag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071678"/>
            <a:ext cx="5252062" cy="357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4744" y="592933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Коммуникационная + информационная функции</a:t>
            </a:r>
            <a:endParaRPr lang="ru-RU" sz="2000" dirty="0"/>
          </a:p>
        </p:txBody>
      </p:sp>
    </p:spTree>
  </p:cSld>
  <p:clrMapOvr>
    <a:masterClrMapping/>
  </p:clrMapOvr>
  <p:transition spd="slow" advClick="0" advTm="7266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8043890" cy="7302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1. Служба передачи файлов 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14424"/>
            <a:ext cx="8929718" cy="571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Информационные службы Интернета</a:t>
            </a:r>
            <a:endParaRPr lang="ru-RU" sz="3600" dirty="0"/>
          </a:p>
        </p:txBody>
      </p:sp>
      <p:pic>
        <p:nvPicPr>
          <p:cNvPr id="12" name="Содержимое 11" descr="image67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2143116"/>
            <a:ext cx="4194957" cy="3429024"/>
          </a:xfrm>
        </p:spPr>
      </p:pic>
      <p:pic>
        <p:nvPicPr>
          <p:cNvPr id="14" name="Рисунок 13" descr="image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357718" cy="4510865"/>
          </a:xfrm>
          <a:prstGeom prst="rect">
            <a:avLst/>
          </a:prstGeom>
        </p:spPr>
      </p:pic>
    </p:spTree>
  </p:cSld>
  <p:clrMapOvr>
    <a:masterClrMapping/>
  </p:clrMapOvr>
  <p:transition spd="slow" advClick="0" advTm="956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</TotalTime>
  <Words>177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Интернет как глобальная информационная система</vt:lpstr>
      <vt:lpstr>Назначение: давать пользователю неограниченные возможности как для коммуникаций с другими людьми, так и для получения любой интересующей его информации</vt:lpstr>
      <vt:lpstr>Службы Интернета (средства предоставления информационных услуг)</vt:lpstr>
      <vt:lpstr>Слайд 4</vt:lpstr>
      <vt:lpstr>1. Электронная почта – e-mail</vt:lpstr>
      <vt:lpstr>Схема функционирования электронной почты</vt:lpstr>
      <vt:lpstr>2. Форумы прямого общения – IRC (Internet Relay Chat)</vt:lpstr>
      <vt:lpstr>3. Служба телеконференций</vt:lpstr>
      <vt:lpstr>1. Служба передачи файлов </vt:lpstr>
      <vt:lpstr>Служба передачи файлов</vt:lpstr>
      <vt:lpstr>2. WWW (World Wide Web) –                             всемирная паутина  </vt:lpstr>
      <vt:lpstr>WWW – распределенная по всему миру информационная система,  содержащая миллионы документов на самые                         разнообразные темы</vt:lpstr>
      <vt:lpstr>Социальные сети-для общения по интернет- сети</vt:lpstr>
      <vt:lpstr>1969 г. – появление Интернет 1993 г. – появление WWW 2 миллиона пользователей за 5-7 лет  до 200 миллионов</vt:lpstr>
      <vt:lpstr>Кошак Яна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как глобальная информационная система</dc:title>
  <dc:creator>Admin</dc:creator>
  <cp:lastModifiedBy>PROF</cp:lastModifiedBy>
  <cp:revision>19</cp:revision>
  <dcterms:created xsi:type="dcterms:W3CDTF">2010-11-11T15:24:53Z</dcterms:created>
  <dcterms:modified xsi:type="dcterms:W3CDTF">2013-10-05T02:32:53Z</dcterms:modified>
</cp:coreProperties>
</file>