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Шоколад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1991"/>
            <a:ext cx="5522356" cy="68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42792" cy="58655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тонкого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змішаних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і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ніжного</a:t>
            </a:r>
            <a:r>
              <a:rPr lang="ru-RU" dirty="0"/>
              <a:t> і </a:t>
            </a:r>
            <a:r>
              <a:rPr lang="ru-RU" dirty="0" err="1"/>
              <a:t>приємного</a:t>
            </a:r>
            <a:r>
              <a:rPr lang="ru-RU" dirty="0"/>
              <a:t> смаку </a:t>
            </a:r>
            <a:r>
              <a:rPr lang="ru-RU" dirty="0" err="1"/>
              <a:t>шоколадну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пропускають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багатовалкові</a:t>
            </a:r>
            <a:r>
              <a:rPr lang="ru-RU" dirty="0"/>
              <a:t> </a:t>
            </a:r>
            <a:r>
              <a:rPr lang="ru-RU" dirty="0" err="1"/>
              <a:t>млини</a:t>
            </a:r>
            <a:r>
              <a:rPr lang="ru-RU" dirty="0"/>
              <a:t>. </a:t>
            </a:r>
            <a:r>
              <a:rPr lang="ru-RU" dirty="0" err="1"/>
              <a:t>Одержану</a:t>
            </a:r>
            <a:r>
              <a:rPr lang="ru-RU" dirty="0"/>
              <a:t> </a:t>
            </a:r>
            <a:r>
              <a:rPr lang="ru-RU" dirty="0" err="1"/>
              <a:t>порошкоподібну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вимішують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залишками</a:t>
            </a:r>
            <a:r>
              <a:rPr lang="ru-RU" dirty="0"/>
              <a:t> какао масла у </a:t>
            </a:r>
            <a:r>
              <a:rPr lang="ru-RU" dirty="0" err="1"/>
              <a:t>підігрітій</a:t>
            </a:r>
            <a:r>
              <a:rPr lang="ru-RU" dirty="0"/>
              <a:t> </a:t>
            </a:r>
            <a:r>
              <a:rPr lang="ru-RU" dirty="0" err="1"/>
              <a:t>місильній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.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жиру в </a:t>
            </a:r>
            <a:r>
              <a:rPr lang="ru-RU" dirty="0" err="1"/>
              <a:t>шоколадній</a:t>
            </a:r>
            <a:r>
              <a:rPr lang="ru-RU" dirty="0"/>
              <a:t> </a:t>
            </a:r>
            <a:r>
              <a:rPr lang="ru-RU" dirty="0" err="1"/>
              <a:t>масі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в'язкості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міцнішої</a:t>
            </a:r>
            <a:r>
              <a:rPr lang="ru-RU" dirty="0"/>
              <a:t> </a:t>
            </a:r>
            <a:r>
              <a:rPr lang="ru-RU" dirty="0" err="1"/>
              <a:t>емульсії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розчинений</a:t>
            </a:r>
            <a:r>
              <a:rPr lang="ru-RU" dirty="0"/>
              <a:t> у какао </a:t>
            </a:r>
            <a:r>
              <a:rPr lang="ru-RU" dirty="0" err="1"/>
              <a:t>маслі</a:t>
            </a:r>
            <a:r>
              <a:rPr lang="ru-RU" dirty="0"/>
              <a:t> </a:t>
            </a:r>
            <a:r>
              <a:rPr lang="ru-RU" dirty="0" err="1"/>
              <a:t>соєвий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соняшниковий</a:t>
            </a:r>
            <a:r>
              <a:rPr lang="ru-RU" dirty="0"/>
              <a:t> </a:t>
            </a:r>
            <a:r>
              <a:rPr lang="ru-RU" dirty="0" err="1"/>
              <a:t>фосфатидний</a:t>
            </a:r>
            <a:r>
              <a:rPr lang="ru-RU" dirty="0"/>
              <a:t> концентрат,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емульгатором</a:t>
            </a:r>
            <a:r>
              <a:rPr lang="ru-RU" dirty="0"/>
              <a:t> і </a:t>
            </a:r>
            <a:r>
              <a:rPr lang="ru-RU" dirty="0" err="1"/>
              <a:t>розріджувачем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з </a:t>
            </a:r>
            <a:r>
              <a:rPr lang="ru-RU" dirty="0" err="1"/>
              <a:t>ароматизаторами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для </a:t>
            </a:r>
            <a:r>
              <a:rPr lang="ru-RU" dirty="0" err="1"/>
              <a:t>звичайного</a:t>
            </a:r>
            <a:r>
              <a:rPr lang="ru-RU" dirty="0"/>
              <a:t> шоколаду готова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направляють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78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5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93" y="188640"/>
            <a:ext cx="3384376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Шоколадну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для </a:t>
            </a:r>
            <a:r>
              <a:rPr lang="ru-RU" dirty="0" err="1"/>
              <a:t>десертних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шоколаду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механічній</a:t>
            </a:r>
            <a:r>
              <a:rPr lang="ru-RU" dirty="0"/>
              <a:t> і </a:t>
            </a:r>
            <a:r>
              <a:rPr lang="ru-RU" dirty="0" err="1"/>
              <a:t>тепловій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у </a:t>
            </a:r>
            <a:r>
              <a:rPr lang="ru-RU" dirty="0" err="1"/>
              <a:t>коншмашинах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поліпшується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шоколаду,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ніжний</a:t>
            </a:r>
            <a:r>
              <a:rPr lang="ru-RU" dirty="0"/>
              <a:t> смак, </a:t>
            </a:r>
            <a:r>
              <a:rPr lang="ru-RU" dirty="0" err="1"/>
              <a:t>приємний</a:t>
            </a:r>
            <a:r>
              <a:rPr lang="ru-RU" dirty="0"/>
              <a:t> і добре </a:t>
            </a:r>
            <a:r>
              <a:rPr lang="ru-RU" dirty="0" err="1"/>
              <a:t>виражений</a:t>
            </a:r>
            <a:r>
              <a:rPr lang="ru-RU" dirty="0"/>
              <a:t> аромат. </a:t>
            </a:r>
            <a:r>
              <a:rPr lang="ru-RU" dirty="0" err="1"/>
              <a:t>Готову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перед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темперують</a:t>
            </a:r>
            <a:r>
              <a:rPr lang="ru-RU" dirty="0"/>
              <a:t> </a:t>
            </a:r>
            <a:r>
              <a:rPr lang="ru-RU" dirty="0" err="1"/>
              <a:t>охолодженням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початку </a:t>
            </a:r>
            <a:r>
              <a:rPr lang="ru-RU" dirty="0" err="1"/>
              <a:t>затвердіння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до 32° С),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перемішуючи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шоколадну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охолодити</a:t>
            </a:r>
            <a:r>
              <a:rPr lang="ru-RU" dirty="0"/>
              <a:t> при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жирового </a:t>
            </a:r>
            <a:r>
              <a:rPr lang="ru-RU" dirty="0" err="1"/>
              <a:t>посивіння</a:t>
            </a:r>
            <a:r>
              <a:rPr lang="ru-RU" dirty="0"/>
              <a:t> і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какао тертого і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конгломератів</a:t>
            </a:r>
            <a:r>
              <a:rPr lang="ru-RU" dirty="0"/>
              <a:t>, </a:t>
            </a:r>
            <a:r>
              <a:rPr lang="ru-RU" dirty="0" err="1"/>
              <a:t>закріплених</a:t>
            </a:r>
            <a:r>
              <a:rPr lang="ru-RU" dirty="0"/>
              <a:t> какао маслом.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6712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7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стабілізувати</a:t>
            </a:r>
            <a:r>
              <a:rPr lang="ru-RU" dirty="0"/>
              <a:t> температуру </a:t>
            </a:r>
            <a:r>
              <a:rPr lang="ru-RU" dirty="0" err="1"/>
              <a:t>відтемперованої</a:t>
            </a:r>
            <a:r>
              <a:rPr lang="ru-RU" dirty="0"/>
              <a:t> </a:t>
            </a:r>
            <a:r>
              <a:rPr lang="ru-RU" dirty="0" err="1"/>
              <a:t>шоколадної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до </a:t>
            </a:r>
            <a:r>
              <a:rPr lang="ru-RU" dirty="0" err="1"/>
              <a:t>заповнення</a:t>
            </a:r>
            <a:r>
              <a:rPr lang="ru-RU" dirty="0"/>
              <a:t> нею форм</a:t>
            </a:r>
            <a:r>
              <a:rPr lang="ru-RU" dirty="0" smtClean="0"/>
              <a:t>.</a:t>
            </a:r>
          </a:p>
          <a:p>
            <a:r>
              <a:rPr lang="ru-RU" dirty="0" err="1"/>
              <a:t>Розлитий</a:t>
            </a:r>
            <a:r>
              <a:rPr lang="ru-RU" dirty="0"/>
              <a:t> у </a:t>
            </a:r>
            <a:r>
              <a:rPr lang="ru-RU" dirty="0" err="1"/>
              <a:t>форми</a:t>
            </a:r>
            <a:r>
              <a:rPr lang="ru-RU" dirty="0"/>
              <a:t> шоколад </a:t>
            </a:r>
            <a:r>
              <a:rPr lang="ru-RU" dirty="0" err="1"/>
              <a:t>надходить</a:t>
            </a:r>
            <a:r>
              <a:rPr lang="ru-RU" dirty="0"/>
              <a:t> на </a:t>
            </a:r>
            <a:r>
              <a:rPr lang="ru-RU" dirty="0" err="1"/>
              <a:t>вібротранспортер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добре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заглибини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пухирці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шоколад </a:t>
            </a:r>
            <a:r>
              <a:rPr lang="ru-RU" dirty="0" err="1"/>
              <a:t>набуває</a:t>
            </a:r>
            <a:r>
              <a:rPr lang="ru-RU" dirty="0"/>
              <a:t> темного </a:t>
            </a:r>
            <a:r>
              <a:rPr lang="ru-RU" dirty="0" err="1"/>
              <a:t>кольору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блискучою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40" y="1556792"/>
            <a:ext cx="4511824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6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Класифікація</a:t>
            </a:r>
            <a:r>
              <a:rPr lang="ru-RU" dirty="0"/>
              <a:t> і </a:t>
            </a:r>
            <a:r>
              <a:rPr lang="ru-RU" dirty="0" err="1"/>
              <a:t>асортимент</a:t>
            </a:r>
            <a:r>
              <a:rPr lang="ru-RU" dirty="0"/>
              <a:t> шоколаду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6675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6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47589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випуску</a:t>
            </a:r>
            <a:r>
              <a:rPr lang="ru-RU" dirty="0"/>
              <a:t> шоколад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плитковим</a:t>
            </a:r>
            <a:r>
              <a:rPr lang="ru-RU" dirty="0"/>
              <a:t>, </a:t>
            </a:r>
            <a:r>
              <a:rPr lang="ru-RU" dirty="0" err="1"/>
              <a:t>фігурним</a:t>
            </a:r>
            <a:r>
              <a:rPr lang="ru-RU" dirty="0"/>
              <a:t> і в порошку; за складом — без начинки і з </a:t>
            </a:r>
            <a:r>
              <a:rPr lang="ru-RU" dirty="0" err="1"/>
              <a:t>начинкою</a:t>
            </a:r>
            <a:r>
              <a:rPr lang="ru-RU" dirty="0"/>
              <a:t>, без добавок і з добавками; за складом і способом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шоколадної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— </a:t>
            </a:r>
            <a:r>
              <a:rPr lang="ru-RU" dirty="0" err="1"/>
              <a:t>звичайним</a:t>
            </a:r>
            <a:r>
              <a:rPr lang="ru-RU" dirty="0"/>
              <a:t> і </a:t>
            </a:r>
            <a:r>
              <a:rPr lang="ru-RU" dirty="0" err="1"/>
              <a:t>десертним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8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186808" cy="56494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Шоколад </a:t>
            </a:r>
            <a:r>
              <a:rPr lang="ru-RU" dirty="0" err="1"/>
              <a:t>звичайний</a:t>
            </a:r>
            <a:r>
              <a:rPr lang="ru-RU" dirty="0"/>
              <a:t> без добавок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цукрової</a:t>
            </a:r>
            <a:r>
              <a:rPr lang="ru-RU" dirty="0"/>
              <a:t> пудри, какао тертого, какао масла з </a:t>
            </a:r>
            <a:r>
              <a:rPr lang="ru-RU" dirty="0" err="1"/>
              <a:t>включенням</a:t>
            </a:r>
            <a:r>
              <a:rPr lang="ru-RU" dirty="0"/>
              <a:t> </a:t>
            </a:r>
            <a:r>
              <a:rPr lang="ru-RU" dirty="0" err="1"/>
              <a:t>соєвого</a:t>
            </a:r>
            <a:r>
              <a:rPr lang="ru-RU" dirty="0"/>
              <a:t> </a:t>
            </a:r>
            <a:r>
              <a:rPr lang="ru-RU" dirty="0" err="1"/>
              <a:t>фосфатидного</a:t>
            </a:r>
            <a:r>
              <a:rPr lang="ru-RU" dirty="0"/>
              <a:t> концентрату і </a:t>
            </a:r>
            <a:r>
              <a:rPr lang="ru-RU" dirty="0" err="1"/>
              <a:t>ароматизатора</a:t>
            </a:r>
            <a:r>
              <a:rPr lang="ru-RU" dirty="0"/>
              <a:t> (</a:t>
            </a:r>
            <a:r>
              <a:rPr lang="ru-RU" dirty="0" err="1"/>
              <a:t>ванілін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ванільна</a:t>
            </a:r>
            <a:r>
              <a:rPr lang="ru-RU" dirty="0"/>
              <a:t> </a:t>
            </a:r>
            <a:r>
              <a:rPr lang="ru-RU" dirty="0" err="1"/>
              <a:t>есенція</a:t>
            </a:r>
            <a:r>
              <a:rPr lang="ru-RU" dirty="0"/>
              <a:t>). </a:t>
            </a:r>
            <a:r>
              <a:rPr lang="ru-RU" dirty="0" err="1"/>
              <a:t>Помірну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какао тертого (217,3 кг/т) </a:t>
            </a:r>
            <a:r>
              <a:rPr lang="ru-RU" dirty="0" err="1"/>
              <a:t>включає</a:t>
            </a:r>
            <a:r>
              <a:rPr lang="ru-RU" dirty="0"/>
              <a:t> шоколад Дитячий, </a:t>
            </a:r>
            <a:r>
              <a:rPr lang="ru-RU" dirty="0" err="1"/>
              <a:t>Дорожний</a:t>
            </a:r>
            <a:r>
              <a:rPr lang="ru-RU" dirty="0"/>
              <a:t>, Цирк, </a:t>
            </a:r>
            <a:r>
              <a:rPr lang="ru-RU" dirty="0" err="1"/>
              <a:t>підвищену</a:t>
            </a:r>
            <a:r>
              <a:rPr lang="ru-RU" dirty="0"/>
              <a:t> (282,3 кг/т)</a:t>
            </a:r>
          </a:p>
          <a:p>
            <a:endParaRPr lang="ru-RU" dirty="0"/>
          </a:p>
          <a:p>
            <a:r>
              <a:rPr lang="ru-RU" dirty="0"/>
              <a:t>— шоколад </a:t>
            </a:r>
            <a:r>
              <a:rPr lang="ru-RU" dirty="0" err="1"/>
              <a:t>Ванільний</a:t>
            </a:r>
            <a:r>
              <a:rPr lang="ru-RU" dirty="0"/>
              <a:t>. Шоколад </a:t>
            </a:r>
            <a:r>
              <a:rPr lang="ru-RU" dirty="0" err="1"/>
              <a:t>Полярний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гіркуватий</a:t>
            </a:r>
            <a:r>
              <a:rPr lang="ru-RU" dirty="0"/>
              <a:t> смак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какао тертого (514,5 кг/т).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644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3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100264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Шоколад </a:t>
            </a:r>
            <a:r>
              <a:rPr lang="ru-RU" dirty="0" err="1"/>
              <a:t>звичайний</a:t>
            </a:r>
            <a:r>
              <a:rPr lang="ru-RU" dirty="0"/>
              <a:t> з добавками </a:t>
            </a:r>
            <a:r>
              <a:rPr lang="ru-RU" dirty="0" err="1"/>
              <a:t>виробляють</a:t>
            </a:r>
            <a:r>
              <a:rPr lang="ru-RU" dirty="0"/>
              <a:t> у широкому </a:t>
            </a:r>
            <a:r>
              <a:rPr lang="ru-RU" dirty="0" err="1"/>
              <a:t>асортименті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з сухим молоком. На какао </a:t>
            </a:r>
            <a:r>
              <a:rPr lang="ru-RU" dirty="0" err="1"/>
              <a:t>маслі</a:t>
            </a:r>
            <a:r>
              <a:rPr lang="ru-RU" dirty="0"/>
              <a:t> (31%) і сухому </a:t>
            </a:r>
            <a:r>
              <a:rPr lang="ru-RU" dirty="0" err="1"/>
              <a:t>молоці</a:t>
            </a:r>
            <a:r>
              <a:rPr lang="ru-RU" dirty="0"/>
              <a:t> (25%)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шоколад, з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какао тертого (6,9%) і </a:t>
            </a:r>
            <a:r>
              <a:rPr lang="ru-RU" dirty="0" err="1"/>
              <a:t>високим</a:t>
            </a:r>
            <a:r>
              <a:rPr lang="ru-RU" dirty="0"/>
              <a:t> сухого молока (32%) — </a:t>
            </a:r>
            <a:r>
              <a:rPr lang="ru-RU" dirty="0" err="1"/>
              <a:t>Місячний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Білосніжка</a:t>
            </a:r>
            <a:r>
              <a:rPr lang="ru-RU" dirty="0"/>
              <a:t>, до </a:t>
            </a:r>
            <a:r>
              <a:rPr lang="ru-RU" dirty="0" err="1"/>
              <a:t>рецептури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входить 10% какао тертого і 33% сухого нежирного молока.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89884" cy="56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0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9"/>
            <a:ext cx="828092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Склад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шоколаду </a:t>
            </a:r>
            <a:r>
              <a:rPr lang="ru-RU" dirty="0" err="1"/>
              <a:t>поліпшують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горіхової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в </a:t>
            </a:r>
            <a:r>
              <a:rPr lang="ru-RU" dirty="0" err="1"/>
              <a:t>поєднанні</a:t>
            </a:r>
            <a:r>
              <a:rPr lang="ru-RU" dirty="0"/>
              <a:t> з сухим молоком. З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какао тертого </a:t>
            </a:r>
            <a:r>
              <a:rPr lang="ru-RU" dirty="0" err="1"/>
              <a:t>виробляють</a:t>
            </a:r>
            <a:r>
              <a:rPr lang="ru-RU" dirty="0"/>
              <a:t> шоколад Лотос — 14,5% і Чайка — 15, </a:t>
            </a:r>
            <a:r>
              <a:rPr lang="ru-RU" dirty="0" err="1"/>
              <a:t>середнім</a:t>
            </a:r>
            <a:r>
              <a:rPr lang="ru-RU" dirty="0"/>
              <a:t> — </a:t>
            </a:r>
            <a:r>
              <a:rPr lang="ru-RU" dirty="0" err="1"/>
              <a:t>Веселі</a:t>
            </a:r>
            <a:r>
              <a:rPr lang="ru-RU" dirty="0"/>
              <a:t> </a:t>
            </a:r>
            <a:r>
              <a:rPr lang="ru-RU" dirty="0" err="1"/>
              <a:t>хлоп'ята</a:t>
            </a:r>
            <a:r>
              <a:rPr lang="ru-RU" dirty="0"/>
              <a:t> — 20, </a:t>
            </a:r>
            <a:r>
              <a:rPr lang="ru-RU" dirty="0" err="1"/>
              <a:t>Чибіс</a:t>
            </a:r>
            <a:r>
              <a:rPr lang="ru-RU" dirty="0"/>
              <a:t> — 20, Казки </a:t>
            </a:r>
            <a:r>
              <a:rPr lang="ru-RU" dirty="0" err="1"/>
              <a:t>Пушкіна</a:t>
            </a:r>
            <a:r>
              <a:rPr lang="ru-RU" dirty="0"/>
              <a:t>, Байки </a:t>
            </a:r>
            <a:r>
              <a:rPr lang="ru-RU" dirty="0" err="1"/>
              <a:t>Крилова</a:t>
            </a:r>
            <a:r>
              <a:rPr lang="ru-RU" dirty="0"/>
              <a:t> і </a:t>
            </a:r>
            <a:r>
              <a:rPr lang="ru-RU" dirty="0" err="1"/>
              <a:t>Театральний</a:t>
            </a:r>
            <a:r>
              <a:rPr lang="ru-RU" dirty="0"/>
              <a:t> — 22, Новинка — 23%. На сухому </a:t>
            </a:r>
            <a:r>
              <a:rPr lang="ru-RU" dirty="0" err="1"/>
              <a:t>молоці</a:t>
            </a:r>
            <a:r>
              <a:rPr lang="ru-RU" dirty="0"/>
              <a:t> і </a:t>
            </a:r>
            <a:r>
              <a:rPr lang="ru-RU" dirty="0" err="1"/>
              <a:t>каві</a:t>
            </a:r>
            <a:r>
              <a:rPr lang="ru-RU" dirty="0"/>
              <a:t> </a:t>
            </a:r>
            <a:r>
              <a:rPr lang="ru-RU" dirty="0" err="1"/>
              <a:t>натуральній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шоколад </a:t>
            </a:r>
            <a:r>
              <a:rPr lang="ru-RU" dirty="0" err="1"/>
              <a:t>Попелюшка</a:t>
            </a:r>
            <a:r>
              <a:rPr lang="ru-RU" dirty="0"/>
              <a:t>, фундуку </a:t>
            </a:r>
            <a:r>
              <a:rPr lang="ru-RU" dirty="0" err="1"/>
              <a:t>смаженому</a:t>
            </a:r>
            <a:r>
              <a:rPr lang="ru-RU" dirty="0"/>
              <a:t> тертому — </a:t>
            </a:r>
            <a:r>
              <a:rPr lang="ru-RU" dirty="0" err="1"/>
              <a:t>Ведмедик</a:t>
            </a:r>
            <a:r>
              <a:rPr lang="ru-RU" dirty="0"/>
              <a:t> — 20%.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686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1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8641"/>
            <a:ext cx="8820472" cy="259228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знати, як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пористий</a:t>
            </a:r>
            <a:r>
              <a:rPr lang="ru-RU" dirty="0"/>
              <a:t> шоколад.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шоколад </a:t>
            </a:r>
            <a:r>
              <a:rPr lang="ru-RU" dirty="0" err="1"/>
              <a:t>розливають</a:t>
            </a:r>
            <a:r>
              <a:rPr lang="ru-RU" dirty="0"/>
              <a:t> у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відправляють</a:t>
            </a:r>
            <a:r>
              <a:rPr lang="ru-RU" dirty="0"/>
              <a:t> у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вакуумні</a:t>
            </a:r>
            <a:r>
              <a:rPr lang="ru-RU" dirty="0"/>
              <a:t> </a:t>
            </a:r>
            <a:r>
              <a:rPr lang="ru-RU" dirty="0" err="1"/>
              <a:t>котли</a:t>
            </a:r>
            <a:r>
              <a:rPr lang="ru-RU" dirty="0"/>
              <a:t>. Там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годин.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вакууму, </a:t>
            </a:r>
            <a:r>
              <a:rPr lang="ru-RU" dirty="0" err="1"/>
              <a:t>бульбашки</a:t>
            </a:r>
            <a:r>
              <a:rPr lang="ru-RU" dirty="0"/>
              <a:t> </a:t>
            </a:r>
            <a:r>
              <a:rPr lang="ru-RU" dirty="0" err="1"/>
              <a:t>розширюються</a:t>
            </a:r>
            <a:r>
              <a:rPr lang="ru-RU" dirty="0"/>
              <a:t>, і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пористий</a:t>
            </a:r>
            <a:r>
              <a:rPr lang="ru-RU" dirty="0"/>
              <a:t> </a:t>
            </a:r>
            <a:r>
              <a:rPr lang="ru-RU" dirty="0" smtClean="0"/>
              <a:t>шоколад.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1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404664"/>
            <a:ext cx="4258816" cy="572149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шоколаду. За </a:t>
            </a:r>
            <a:r>
              <a:rPr lang="ru-RU" dirty="0" err="1"/>
              <a:t>змістом</a:t>
            </a:r>
            <a:r>
              <a:rPr lang="ru-RU" dirty="0"/>
              <a:t> какао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підрозділяють</a:t>
            </a:r>
            <a:r>
              <a:rPr lang="ru-RU" dirty="0"/>
              <a:t> на </a:t>
            </a:r>
            <a:r>
              <a:rPr lang="ru-RU" dirty="0" err="1"/>
              <a:t>гіркий</a:t>
            </a:r>
            <a:r>
              <a:rPr lang="ru-RU" dirty="0"/>
              <a:t>, </a:t>
            </a:r>
            <a:r>
              <a:rPr lang="ru-RU" dirty="0" err="1"/>
              <a:t>молочний</a:t>
            </a:r>
            <a:r>
              <a:rPr lang="ru-RU" dirty="0"/>
              <a:t> та </a:t>
            </a:r>
            <a:r>
              <a:rPr lang="ru-RU" dirty="0" err="1"/>
              <a:t>білий</a:t>
            </a:r>
            <a:r>
              <a:rPr lang="ru-RU" dirty="0"/>
              <a:t>. </a:t>
            </a:r>
            <a:r>
              <a:rPr lang="ru-RU" dirty="0" err="1"/>
              <a:t>Найкорисніший</a:t>
            </a:r>
            <a:r>
              <a:rPr lang="ru-RU" dirty="0"/>
              <a:t> шоколад </a:t>
            </a:r>
            <a:r>
              <a:rPr lang="ru-RU" dirty="0" err="1"/>
              <a:t>гіркий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какао. Як </a:t>
            </a:r>
            <a:r>
              <a:rPr lang="ru-RU" dirty="0" err="1"/>
              <a:t>роблять</a:t>
            </a:r>
            <a:r>
              <a:rPr lang="ru-RU" dirty="0"/>
              <a:t> шоколад </a:t>
            </a:r>
            <a:r>
              <a:rPr lang="ru-RU" dirty="0" err="1"/>
              <a:t>білим</a:t>
            </a:r>
            <a:r>
              <a:rPr lang="ru-RU" dirty="0"/>
              <a:t>? Просто в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додають</a:t>
            </a:r>
            <a:r>
              <a:rPr lang="ru-RU" dirty="0"/>
              <a:t> какао порошок, тому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світлий</a:t>
            </a:r>
            <a:r>
              <a:rPr lang="ru-RU" dirty="0"/>
              <a:t> </a:t>
            </a:r>
            <a:r>
              <a:rPr lang="ru-RU" dirty="0" err="1"/>
              <a:t>відтінок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517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4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72272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Основною </a:t>
            </a:r>
            <a:r>
              <a:rPr lang="ru-RU" dirty="0" err="1"/>
              <a:t>сировиною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шоколаду та </a:t>
            </a:r>
            <a:r>
              <a:rPr lang="ru-RU" dirty="0" err="1"/>
              <a:t>шоколадних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є какао </a:t>
            </a:r>
            <a:r>
              <a:rPr lang="ru-RU" dirty="0" err="1"/>
              <a:t>боби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Какао </a:t>
            </a:r>
            <a:r>
              <a:rPr lang="ru-RU" dirty="0" err="1"/>
              <a:t>боби</a:t>
            </a:r>
            <a:r>
              <a:rPr lang="ru-RU" dirty="0"/>
              <a:t> —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 </a:t>
            </a:r>
            <a:r>
              <a:rPr lang="ru-RU" dirty="0" err="1"/>
              <a:t>тропічного</a:t>
            </a:r>
            <a:r>
              <a:rPr lang="ru-RU" dirty="0"/>
              <a:t> дерева какао.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Африки, </a:t>
            </a:r>
            <a:r>
              <a:rPr lang="ru-RU" dirty="0" err="1"/>
              <a:t>Південної</a:t>
            </a:r>
            <a:r>
              <a:rPr lang="ru-RU" dirty="0"/>
              <a:t> і </a:t>
            </a:r>
            <a:r>
              <a:rPr lang="ru-RU" dirty="0" err="1"/>
              <a:t>Центральної</a:t>
            </a:r>
            <a:r>
              <a:rPr lang="ru-RU" dirty="0"/>
              <a:t> Америки,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й </a:t>
            </a:r>
            <a:r>
              <a:rPr lang="ru-RU" dirty="0" err="1"/>
              <a:t>Океанії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Какао </a:t>
            </a:r>
            <a:r>
              <a:rPr lang="ru-RU" dirty="0" err="1"/>
              <a:t>боби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твердого ядра,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утворене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сім'ядолями</a:t>
            </a:r>
            <a:r>
              <a:rPr lang="ru-RU" dirty="0"/>
              <a:t>, </a:t>
            </a:r>
            <a:r>
              <a:rPr lang="ru-RU" dirty="0" err="1"/>
              <a:t>зародка</a:t>
            </a:r>
            <a:r>
              <a:rPr lang="ru-RU" dirty="0"/>
              <a:t> (ростка) і </a:t>
            </a:r>
            <a:r>
              <a:rPr lang="ru-RU" dirty="0" err="1"/>
              <a:t>оболонки</a:t>
            </a:r>
            <a:r>
              <a:rPr lang="ru-RU" dirty="0"/>
              <a:t> — какао </a:t>
            </a:r>
            <a:r>
              <a:rPr lang="ru-RU" dirty="0" err="1"/>
              <a:t>велли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12—17%.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-2093" r="13534"/>
          <a:stretch/>
        </p:blipFill>
        <p:spPr bwMode="auto">
          <a:xfrm>
            <a:off x="4499992" y="548680"/>
            <a:ext cx="4322619" cy="51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258816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Шоколад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блискучу</a:t>
            </a:r>
            <a:r>
              <a:rPr lang="ru-RU" dirty="0"/>
              <a:t> </a:t>
            </a:r>
            <a:r>
              <a:rPr lang="ru-RU" dirty="0" err="1"/>
              <a:t>лицьову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</a:t>
            </a:r>
            <a:r>
              <a:rPr lang="ru-RU" dirty="0" err="1"/>
              <a:t>Шоколадні</a:t>
            </a:r>
            <a:r>
              <a:rPr lang="ru-RU" dirty="0"/>
              <a:t> </a:t>
            </a:r>
            <a:r>
              <a:rPr lang="ru-RU" dirty="0" err="1"/>
              <a:t>медалі</a:t>
            </a:r>
            <a:r>
              <a:rPr lang="ru-RU" dirty="0"/>
              <a:t>, шоколад з </a:t>
            </a:r>
            <a:r>
              <a:rPr lang="ru-RU" dirty="0" err="1"/>
              <a:t>тонкоподрібненими</a:t>
            </a:r>
            <a:r>
              <a:rPr lang="ru-RU" dirty="0"/>
              <a:t> </a:t>
            </a:r>
            <a:r>
              <a:rPr lang="ru-RU" dirty="0" err="1"/>
              <a:t>додаваннями</a:t>
            </a:r>
            <a:r>
              <a:rPr lang="ru-RU" dirty="0"/>
              <a:t>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горіхів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ваговий</a:t>
            </a:r>
            <a:r>
              <a:rPr lang="ru-RU" dirty="0"/>
              <a:t> і формований у фольгу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матову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посивіння</a:t>
            </a:r>
            <a:r>
              <a:rPr lang="ru-RU" dirty="0"/>
              <a:t> шоколаду і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</a:t>
            </a:r>
            <a:r>
              <a:rPr lang="ru-RU" dirty="0" err="1"/>
              <a:t>хлібних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надламаного</a:t>
            </a:r>
            <a:r>
              <a:rPr lang="ru-RU" dirty="0"/>
              <a:t> шоколаду з начинками </a:t>
            </a:r>
            <a:r>
              <a:rPr lang="ru-RU" dirty="0" err="1"/>
              <a:t>обмежується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4%, а з великими добавками — 2%.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332656"/>
            <a:ext cx="47625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48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575500" cy="27363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Форма </a:t>
            </a:r>
            <a:r>
              <a:rPr lang="ru-RU" dirty="0" err="1"/>
              <a:t>виробів</a:t>
            </a:r>
            <a:r>
              <a:rPr lang="ru-RU" dirty="0"/>
              <a:t> повинна бути правильною, без </a:t>
            </a:r>
            <a:r>
              <a:rPr lang="ru-RU" dirty="0" err="1"/>
              <a:t>деформацій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шоколаду,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вагового</a:t>
            </a:r>
            <a:r>
              <a:rPr lang="ru-RU" dirty="0"/>
              <a:t>. </a:t>
            </a:r>
            <a:r>
              <a:rPr lang="ru-RU" dirty="0" err="1"/>
              <a:t>Консистенція</a:t>
            </a:r>
            <a:r>
              <a:rPr lang="ru-RU" dirty="0"/>
              <a:t> шоколаду </a:t>
            </a:r>
            <a:r>
              <a:rPr lang="ru-RU" dirty="0" err="1"/>
              <a:t>передбачена</a:t>
            </a:r>
            <a:r>
              <a:rPr lang="ru-RU" dirty="0"/>
              <a:t> тверда, а структура </a:t>
            </a:r>
            <a:r>
              <a:rPr lang="ru-RU" dirty="0" err="1"/>
              <a:t>однорідна</a:t>
            </a:r>
            <a:r>
              <a:rPr lang="ru-RU" dirty="0"/>
              <a:t>, у пористого — пориста.</a:t>
            </a:r>
          </a:p>
          <a:p>
            <a:endParaRPr lang="ru-RU" dirty="0"/>
          </a:p>
          <a:p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подрібнення</a:t>
            </a:r>
            <a:r>
              <a:rPr lang="ru-RU" dirty="0"/>
              <a:t> шоколаду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як 92%, десертного з добавками — 96 і десертного без добавок — 97%.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золи, </a:t>
            </a:r>
            <a:r>
              <a:rPr lang="ru-RU" dirty="0" err="1"/>
              <a:t>нерозчинної</a:t>
            </a:r>
            <a:r>
              <a:rPr lang="ru-RU" dirty="0"/>
              <a:t> у 10%-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розчині</a:t>
            </a:r>
            <a:r>
              <a:rPr lang="ru-RU" dirty="0"/>
              <a:t> </a:t>
            </a:r>
            <a:r>
              <a:rPr lang="ru-RU" dirty="0" err="1"/>
              <a:t>соляної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до 0,1%.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40968"/>
            <a:ext cx="8064896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6520" y="116632"/>
            <a:ext cx="2720280" cy="600953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Ядро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цінною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какао масла (48—54%),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білкових</a:t>
            </a:r>
            <a:r>
              <a:rPr lang="ru-RU" dirty="0"/>
              <a:t> (11,8—15,2%), </a:t>
            </a:r>
            <a:r>
              <a:rPr lang="ru-RU" dirty="0" err="1"/>
              <a:t>дубильних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(3,2—5,8%), </a:t>
            </a:r>
            <a:r>
              <a:rPr lang="ru-RU" dirty="0" err="1"/>
              <a:t>теоброміну</a:t>
            </a:r>
            <a:r>
              <a:rPr lang="ru-RU" dirty="0"/>
              <a:t> (0,8—2,1%), </a:t>
            </a:r>
            <a:r>
              <a:rPr lang="ru-RU" dirty="0" err="1"/>
              <a:t>кофеїну</a:t>
            </a:r>
            <a:r>
              <a:rPr lang="ru-RU" dirty="0"/>
              <a:t> (0,05—0,34%)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" y="260648"/>
            <a:ext cx="5715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4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32048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Теобромін</a:t>
            </a:r>
            <a:r>
              <a:rPr lang="ru-RU" dirty="0"/>
              <a:t> — </a:t>
            </a:r>
            <a:r>
              <a:rPr lang="ru-RU" dirty="0" err="1"/>
              <a:t>алкалоїд</a:t>
            </a:r>
            <a:r>
              <a:rPr lang="ru-RU" dirty="0"/>
              <a:t> пуринового ряду, за складом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кофеїну</a:t>
            </a:r>
            <a:r>
              <a:rPr lang="ru-RU" dirty="0"/>
              <a:t>, але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розчинний</a:t>
            </a:r>
            <a:r>
              <a:rPr lang="ru-RU" dirty="0"/>
              <a:t> і тому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стимулююча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на </a:t>
            </a:r>
            <a:r>
              <a:rPr lang="ru-RU" dirty="0" err="1"/>
              <a:t>серцеву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слабкіше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гіркий</a:t>
            </a:r>
            <a:r>
              <a:rPr lang="ru-RU" dirty="0"/>
              <a:t> смак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посиленню</a:t>
            </a:r>
            <a:r>
              <a:rPr lang="ru-RU" dirty="0"/>
              <a:t> шоколадного аромату в какао бобах при </a:t>
            </a:r>
            <a:r>
              <a:rPr lang="ru-RU" dirty="0" err="1"/>
              <a:t>обсмажуванні</a:t>
            </a:r>
            <a:r>
              <a:rPr lang="ru-RU" dirty="0"/>
              <a:t>. </a:t>
            </a:r>
            <a:r>
              <a:rPr lang="ru-RU" dirty="0" err="1"/>
              <a:t>Теобромін</a:t>
            </a:r>
            <a:r>
              <a:rPr lang="ru-RU" dirty="0"/>
              <a:t> </a:t>
            </a:r>
            <a:r>
              <a:rPr lang="ru-RU" dirty="0" err="1"/>
              <a:t>збуджує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знімає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 і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сприятливо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при </a:t>
            </a:r>
            <a:r>
              <a:rPr lang="ru-RU" dirty="0" err="1"/>
              <a:t>отруєнні</a:t>
            </a:r>
            <a:r>
              <a:rPr lang="ru-RU" dirty="0"/>
              <a:t> наркотиками.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доза </a:t>
            </a:r>
            <a:r>
              <a:rPr lang="ru-RU" dirty="0" err="1"/>
              <a:t>теоброміну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тремтіння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, 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. Какао </a:t>
            </a:r>
            <a:r>
              <a:rPr lang="ru-RU" dirty="0" err="1"/>
              <a:t>продукти</a:t>
            </a:r>
            <a:r>
              <a:rPr lang="ru-RU" dirty="0"/>
              <a:t> і шоколад не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споживати</a:t>
            </a:r>
            <a:r>
              <a:rPr lang="ru-RU" dirty="0"/>
              <a:t> при </a:t>
            </a:r>
            <a:r>
              <a:rPr lang="ru-RU" dirty="0" err="1"/>
              <a:t>атеросклерозі</a:t>
            </a:r>
            <a:r>
              <a:rPr lang="ru-RU" dirty="0"/>
              <a:t>, </a:t>
            </a:r>
            <a:r>
              <a:rPr lang="ru-RU" dirty="0" err="1"/>
              <a:t>демпінг-синдромі</a:t>
            </a:r>
            <a:r>
              <a:rPr lang="ru-RU" dirty="0"/>
              <a:t>, хворобах </a:t>
            </a:r>
            <a:r>
              <a:rPr lang="ru-RU" dirty="0" err="1"/>
              <a:t>печінки</a:t>
            </a:r>
            <a:r>
              <a:rPr lang="ru-RU" dirty="0"/>
              <a:t> і </a:t>
            </a:r>
            <a:r>
              <a:rPr lang="ru-RU" dirty="0" err="1"/>
              <a:t>жовчного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/>
              <a:t>, </a:t>
            </a:r>
            <a:r>
              <a:rPr lang="ru-RU" dirty="0" err="1"/>
              <a:t>гіпертонічній</a:t>
            </a:r>
            <a:r>
              <a:rPr lang="ru-RU" dirty="0"/>
              <a:t> </a:t>
            </a:r>
            <a:r>
              <a:rPr lang="ru-RU" dirty="0" err="1"/>
              <a:t>хворобі</a:t>
            </a:r>
            <a:r>
              <a:rPr lang="ru-RU" dirty="0"/>
              <a:t>, </a:t>
            </a:r>
            <a:r>
              <a:rPr lang="ru-RU" dirty="0" err="1"/>
              <a:t>недостатності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34239" cy="55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3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1" y="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Фенольні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—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 та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окислюватись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</a:t>
            </a:r>
            <a:r>
              <a:rPr lang="ru-RU" dirty="0" err="1"/>
              <a:t>реакції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,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смак, аромат і </a:t>
            </a:r>
            <a:r>
              <a:rPr lang="ru-RU" dirty="0" err="1"/>
              <a:t>колір</a:t>
            </a:r>
            <a:r>
              <a:rPr lang="ru-RU" dirty="0"/>
              <a:t> шоколаду.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18" y="3212976"/>
            <a:ext cx="5447882" cy="361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6632"/>
            <a:ext cx="4114800" cy="600953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Первинна</a:t>
            </a:r>
            <a:r>
              <a:rPr lang="ru-RU" dirty="0"/>
              <a:t>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та </a:t>
            </a:r>
            <a:r>
              <a:rPr lang="ru-RU" dirty="0" err="1"/>
              <a:t>сортування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,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термічну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, </a:t>
            </a:r>
            <a:r>
              <a:rPr lang="ru-RU" dirty="0" err="1"/>
              <a:t>одержання</a:t>
            </a:r>
            <a:r>
              <a:rPr lang="ru-RU" dirty="0"/>
              <a:t> какао крупки, </a:t>
            </a:r>
            <a:r>
              <a:rPr lang="ru-RU" dirty="0" err="1"/>
              <a:t>потім</a:t>
            </a:r>
            <a:r>
              <a:rPr lang="ru-RU" dirty="0"/>
              <a:t> какао тертого,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темперування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Термічна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какао </a:t>
            </a:r>
            <a:r>
              <a:rPr lang="ru-RU" dirty="0" err="1"/>
              <a:t>бобів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пом'якшення</a:t>
            </a:r>
            <a:r>
              <a:rPr lang="ru-RU" dirty="0"/>
              <a:t> </a:t>
            </a:r>
            <a:r>
              <a:rPr lang="ru-RU" dirty="0" err="1"/>
              <a:t>в'яжучого</a:t>
            </a:r>
            <a:r>
              <a:rPr lang="ru-RU" dirty="0"/>
              <a:t> смаку </a:t>
            </a:r>
            <a:r>
              <a:rPr lang="ru-RU" dirty="0" err="1"/>
              <a:t>бобів</a:t>
            </a:r>
            <a:r>
              <a:rPr lang="ru-RU" dirty="0"/>
              <a:t>, </a:t>
            </a:r>
            <a:r>
              <a:rPr lang="ru-RU" dirty="0" err="1"/>
              <a:t>проявлення</a:t>
            </a:r>
            <a:r>
              <a:rPr lang="ru-RU" dirty="0"/>
              <a:t> </a:t>
            </a:r>
            <a:r>
              <a:rPr lang="ru-RU" dirty="0" err="1"/>
              <a:t>приємного</a:t>
            </a:r>
            <a:r>
              <a:rPr lang="ru-RU" dirty="0"/>
              <a:t> </a:t>
            </a:r>
            <a:r>
              <a:rPr lang="ru-RU" dirty="0" err="1"/>
              <a:t>гіркуватого</a:t>
            </a:r>
            <a:r>
              <a:rPr lang="ru-RU" dirty="0"/>
              <a:t> </a:t>
            </a:r>
            <a:r>
              <a:rPr lang="ru-RU" dirty="0" err="1"/>
              <a:t>присмаку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шоколадних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підсилення</a:t>
            </a:r>
            <a:r>
              <a:rPr lang="ru-RU" dirty="0"/>
              <a:t> коричневого </a:t>
            </a:r>
            <a:r>
              <a:rPr lang="ru-RU" dirty="0" err="1"/>
              <a:t>забарвлення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471601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2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172272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одержання</a:t>
            </a:r>
            <a:r>
              <a:rPr lang="ru-RU" dirty="0"/>
              <a:t> какао тертого </a:t>
            </a:r>
            <a:r>
              <a:rPr lang="ru-RU" dirty="0" err="1"/>
              <a:t>розмелюють</a:t>
            </a:r>
            <a:r>
              <a:rPr lang="ru-RU" dirty="0"/>
              <a:t> какао крупку.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розривання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вивільнення</a:t>
            </a:r>
            <a:r>
              <a:rPr lang="ru-RU" dirty="0"/>
              <a:t> з них какао масла. Чим </a:t>
            </a:r>
            <a:r>
              <a:rPr lang="ru-RU" dirty="0" err="1"/>
              <a:t>тонші</a:t>
            </a:r>
            <a:r>
              <a:rPr lang="ru-RU" dirty="0"/>
              <a:t> </a:t>
            </a:r>
            <a:r>
              <a:rPr lang="ru-RU" dirty="0" err="1"/>
              <a:t>дисперговані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какао масла </a:t>
            </a:r>
            <a:r>
              <a:rPr lang="ru-RU" dirty="0" err="1"/>
              <a:t>виділяється</a:t>
            </a:r>
            <a:r>
              <a:rPr lang="ru-RU" dirty="0"/>
              <a:t> з них і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нижчою</a:t>
            </a:r>
            <a:r>
              <a:rPr lang="ru-RU" dirty="0"/>
              <a:t> буде </a:t>
            </a:r>
            <a:r>
              <a:rPr lang="ru-RU" dirty="0" err="1"/>
              <a:t>в'язкість</a:t>
            </a:r>
            <a:r>
              <a:rPr lang="ru-RU" dirty="0"/>
              <a:t> какао тертого.</a:t>
            </a:r>
          </a:p>
          <a:p>
            <a:endParaRPr lang="ru-RU" dirty="0"/>
          </a:p>
          <a:p>
            <a:r>
              <a:rPr lang="ru-RU" dirty="0"/>
              <a:t>Какао </a:t>
            </a:r>
            <a:r>
              <a:rPr lang="ru-RU" dirty="0" err="1"/>
              <a:t>терте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шоколадних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, какао масла методом </a:t>
            </a:r>
            <a:r>
              <a:rPr lang="ru-RU" dirty="0" err="1"/>
              <a:t>пресування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жмих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какао порошок. Какао масло входить до </a:t>
            </a:r>
            <a:r>
              <a:rPr lang="ru-RU" dirty="0" err="1"/>
              <a:t>рецептури</a:t>
            </a:r>
            <a:r>
              <a:rPr lang="ru-RU" dirty="0"/>
              <a:t> шоколаду.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0076"/>
            <a:ext cx="4464496" cy="584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6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6632"/>
            <a:ext cx="4104456" cy="62646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Шоколад — </a:t>
            </a:r>
            <a:r>
              <a:rPr lang="ru-RU" dirty="0" err="1"/>
              <a:t>кондитерський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шоколадної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начинки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сформований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плиток, </a:t>
            </a:r>
            <a:r>
              <a:rPr lang="ru-RU" dirty="0" err="1"/>
              <a:t>батонів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обрисів</a:t>
            </a:r>
            <a:r>
              <a:rPr lang="ru-RU" dirty="0"/>
              <a:t>. </a:t>
            </a:r>
            <a:r>
              <a:rPr lang="ru-RU" dirty="0" err="1"/>
              <a:t>Шоколадну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какао тертого, </a:t>
            </a:r>
            <a:r>
              <a:rPr lang="ru-RU" dirty="0" err="1"/>
              <a:t>цукрової</a:t>
            </a:r>
            <a:r>
              <a:rPr lang="ru-RU" dirty="0"/>
              <a:t> пудри, какао масла з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ароматизаторів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шоколадної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поліпшують</a:t>
            </a:r>
            <a:r>
              <a:rPr lang="ru-RU" dirty="0"/>
              <a:t> </a:t>
            </a:r>
            <a:r>
              <a:rPr lang="ru-RU" dirty="0" err="1"/>
              <a:t>органолептичні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склад і </a:t>
            </a:r>
            <a:r>
              <a:rPr lang="ru-RU" dirty="0" err="1"/>
              <a:t>харчову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шоколаду: </a:t>
            </a:r>
            <a:r>
              <a:rPr lang="ru-RU" dirty="0" err="1"/>
              <a:t>горіхи</a:t>
            </a:r>
            <a:r>
              <a:rPr lang="ru-RU" dirty="0"/>
              <a:t> </a:t>
            </a:r>
            <a:r>
              <a:rPr lang="ru-RU" dirty="0" err="1"/>
              <a:t>смажені</a:t>
            </a:r>
            <a:r>
              <a:rPr lang="ru-RU" dirty="0"/>
              <a:t> </a:t>
            </a:r>
            <a:r>
              <a:rPr lang="ru-RU" dirty="0" err="1"/>
              <a:t>терті</a:t>
            </a:r>
            <a:r>
              <a:rPr lang="ru-RU" dirty="0"/>
              <a:t> і </a:t>
            </a:r>
            <a:r>
              <a:rPr lang="ru-RU" dirty="0" err="1"/>
              <a:t>подрібнені</a:t>
            </a:r>
            <a:r>
              <a:rPr lang="ru-RU" dirty="0"/>
              <a:t>, молоко і вершки </a:t>
            </a:r>
            <a:r>
              <a:rPr lang="ru-RU" dirty="0" err="1"/>
              <a:t>сухі</a:t>
            </a:r>
            <a:r>
              <a:rPr lang="ru-RU" dirty="0"/>
              <a:t>, молоко </a:t>
            </a:r>
            <a:r>
              <a:rPr lang="ru-RU" dirty="0" err="1"/>
              <a:t>згущене</a:t>
            </a:r>
            <a:r>
              <a:rPr lang="ru-RU" dirty="0"/>
              <a:t>, </a:t>
            </a:r>
            <a:r>
              <a:rPr lang="ru-RU" dirty="0" err="1"/>
              <a:t>ізюм</a:t>
            </a:r>
            <a:r>
              <a:rPr lang="ru-RU" dirty="0"/>
              <a:t>, </a:t>
            </a:r>
            <a:r>
              <a:rPr lang="ru-RU" dirty="0" err="1"/>
              <a:t>фосфатиди</a:t>
            </a:r>
            <a:r>
              <a:rPr lang="ru-RU" dirty="0"/>
              <a:t>, глюкозу, </a:t>
            </a:r>
            <a:r>
              <a:rPr lang="ru-RU" dirty="0" err="1"/>
              <a:t>вафлі</a:t>
            </a:r>
            <a:r>
              <a:rPr lang="ru-RU" dirty="0"/>
              <a:t> </a:t>
            </a:r>
            <a:r>
              <a:rPr lang="ru-RU" dirty="0" err="1"/>
              <a:t>подрібнені</a:t>
            </a:r>
            <a:r>
              <a:rPr lang="ru-RU" dirty="0"/>
              <a:t>, коньяк, </a:t>
            </a:r>
            <a:r>
              <a:rPr lang="ru-RU" dirty="0" err="1"/>
              <a:t>лікер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067"/>
            <a:ext cx="4536504" cy="35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513684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2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шоколадних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тонко </a:t>
            </a:r>
            <a:r>
              <a:rPr lang="ru-RU" dirty="0" err="1"/>
              <a:t>подрібнених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: </a:t>
            </a:r>
            <a:r>
              <a:rPr lang="ru-RU" dirty="0" err="1"/>
              <a:t>нагрітого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55—60° С какао тертого і </a:t>
            </a:r>
            <a:r>
              <a:rPr lang="ru-RU" dirty="0" err="1"/>
              <a:t>цукрової</a:t>
            </a:r>
            <a:r>
              <a:rPr lang="ru-RU" dirty="0"/>
              <a:t> пудри — </a:t>
            </a:r>
            <a:r>
              <a:rPr lang="ru-RU" dirty="0" err="1"/>
              <a:t>потім</a:t>
            </a:r>
            <a:r>
              <a:rPr lang="ru-RU" dirty="0"/>
              <a:t> до них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передбаченого</a:t>
            </a:r>
            <a:r>
              <a:rPr lang="ru-RU" dirty="0"/>
              <a:t> рецептурою какао масла.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24" y="1628800"/>
            <a:ext cx="4589338" cy="36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0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1182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Шоколад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і асортимент шоколаду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2014-01-21T03:36:28Z</dcterms:created>
  <dcterms:modified xsi:type="dcterms:W3CDTF">2014-01-21T04:54:34Z</dcterms:modified>
</cp:coreProperties>
</file>