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8" r:id="rId2"/>
    <p:sldId id="293" r:id="rId3"/>
    <p:sldId id="267" r:id="rId4"/>
    <p:sldId id="270" r:id="rId5"/>
    <p:sldId id="299" r:id="rId6"/>
    <p:sldId id="300" r:id="rId7"/>
    <p:sldId id="301" r:id="rId8"/>
    <p:sldId id="303" r:id="rId9"/>
    <p:sldId id="305" r:id="rId10"/>
    <p:sldId id="306" r:id="rId11"/>
    <p:sldId id="307" r:id="rId12"/>
    <p:sldId id="30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C7500"/>
    <a:srgbClr val="F25F29"/>
    <a:srgbClr val="91BED4"/>
    <a:srgbClr val="F0F0F0"/>
    <a:srgbClr val="304269"/>
    <a:srgbClr val="D9E8F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74" autoAdjust="0"/>
    <p:restoredTop sz="87368" autoAdjust="0"/>
  </p:normalViewPr>
  <p:slideViewPr>
    <p:cSldViewPr>
      <p:cViewPr varScale="1">
        <p:scale>
          <a:sx n="94" d="100"/>
          <a:sy n="94" d="100"/>
        </p:scale>
        <p:origin x="-552" y="-108"/>
      </p:cViewPr>
      <p:guideLst>
        <p:guide orient="horz" pos="3168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09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744D7EC3-CD50-4DA5-B722-330229C0073D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A9712E5A-FBEB-4329-9E4A-5F20B492F5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4498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85BE0011-04E0-4F3F-BFCE-633C944A425A}" type="datetimeFigureOut">
              <a:rPr/>
              <a:pPr/>
              <a:t>10.02.2014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DD7D2AD7-BD31-48B9-8C8A-7D4EAE7F6485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2667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4582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950957" y="1191150"/>
            <a:ext cx="4937760" cy="983431"/>
          </a:xfrm>
          <a:solidFill>
            <a:schemeClr val="tx1">
              <a:lumMod val="95000"/>
              <a:lumOff val="5000"/>
              <a:alpha val="64000"/>
            </a:schemeClr>
          </a:solidFill>
          <a:ln w="38100" cmpd="dbl">
            <a:noFill/>
          </a:ln>
        </p:spPr>
        <p:txBody>
          <a:bodyPr tIns="137160" anchor="ctr" anchorCtr="0">
            <a:normAutofit/>
          </a:bodyPr>
          <a:lstStyle>
            <a:lvl1pPr algn="ctr" eaLnBrk="1" latinLnBrk="0" hangingPunct="1">
              <a:buNone/>
              <a:defRPr kumimoji="0" lang="ru-RU"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Образец заголовка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2906973" y="1143000"/>
            <a:ext cx="5029200" cy="1066800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сверху, альбомная с подписями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800600" y="914400"/>
            <a:ext cx="3962400" cy="29718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914400"/>
            <a:ext cx="3962400" cy="29718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114800"/>
            <a:ext cx="3962400" cy="1214887"/>
          </a:xfrm>
        </p:spPr>
        <p:txBody>
          <a:bodyPr vert="horz" lIns="91440" tIns="45720" rIns="9144" bIns="45720" rtlCol="0" anchor="t" anchorCtr="0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ru-RU"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lvl="0" indent="0" algn="l" defTabSz="914400" eaLnBrk="1" latinLnBrk="0" hangingPunct="1">
              <a:spcBef>
                <a:spcPct val="20000"/>
              </a:spcBef>
              <a:buFontTx/>
              <a:buNone/>
            </a:pPr>
            <a:r>
              <a:rPr kumimoji="0" lang="ru-RU"/>
              <a:t>Надпись</a:t>
            </a: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800599" y="4114800"/>
            <a:ext cx="3990975" cy="1214887"/>
          </a:xfrm>
        </p:spPr>
        <p:txBody>
          <a:bodyPr vert="horz" lIns="91440" tIns="45720" rIns="9144" bIns="45720" rtlCol="0" anchor="t" anchorCtr="0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ru-RU"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lvl="0" indent="0" algn="l" defTabSz="914400" eaLnBrk="1" latinLnBrk="0" hangingPunct="1">
              <a:spcBef>
                <a:spcPct val="20000"/>
              </a:spcBef>
              <a:buFontTx/>
              <a:buNone/>
            </a:pPr>
            <a:r>
              <a:rPr kumimoji="0" lang="ru-RU"/>
              <a:t>Надпись</a:t>
            </a:r>
          </a:p>
        </p:txBody>
      </p:sp>
      <p:grpSp>
        <p:nvGrpSpPr>
          <p:cNvPr id="10" name="Group 9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0" lang="ru-RU">
                <a:solidFill>
                  <a:srgbClr val="FC7500"/>
                </a:solidFill>
              </a:endParaRPr>
            </a:p>
          </p:txBody>
        </p:sp>
        <p:cxnSp>
          <p:nvCxnSpPr>
            <p:cNvPr id="12" name="Straight Connector 11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rPr/>
              <a:pPr/>
              <a:t>10.02.2014</a:t>
            </a:fld>
            <a:endParaRPr kumimoji="0" lang="ru-RU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сверху, сним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rot="1223811">
            <a:off x="4598124" y="530555"/>
            <a:ext cx="2282441" cy="2467504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 rot="1223811">
            <a:off x="4794084" y="657037"/>
            <a:ext cx="2035690" cy="1912315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6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/>
              <a:pPr/>
              <a:t>10.02.2014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5943600"/>
            <a:ext cx="8204200" cy="4572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ru-RU"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533400" y="1172146"/>
            <a:ext cx="3810000" cy="4148667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80535" y="1439693"/>
            <a:ext cx="3346622" cy="3175000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22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81050" y="4754393"/>
            <a:ext cx="3333750" cy="317500"/>
          </a:xfrm>
        </p:spPr>
        <p:txBody>
          <a:bodyPr>
            <a:noAutofit/>
          </a:bodyPr>
          <a:lstStyle>
            <a:lvl1pPr algn="ctr" eaLnBrk="1" latinLnBrk="0" hangingPunct="1">
              <a:buNone/>
              <a:defRPr kumimoji="0" lang="ru-RU"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краткую надпись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5985608" y="2877171"/>
            <a:ext cx="2624992" cy="2837829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137438" y="3013976"/>
            <a:ext cx="2341209" cy="2199318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6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сверху, диафиль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90599" y="1371600"/>
            <a:ext cx="4026757" cy="4038600"/>
          </a:xfrm>
          <a:prstGeom prst="rect">
            <a:avLst/>
          </a:prstGeom>
        </p:spPr>
      </p:pic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592249" y="2370152"/>
            <a:ext cx="2804822" cy="1788380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400" baseline="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65176" y="685801"/>
            <a:ext cx="2507224" cy="2514599"/>
          </a:xfrm>
          <a:prstGeom prst="rect">
            <a:avLst/>
          </a:prstGeom>
        </p:spPr>
      </p:pic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5706474" y="1371600"/>
            <a:ext cx="1600200" cy="1002547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100" baseline="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65176" y="3429001"/>
            <a:ext cx="2507224" cy="2514599"/>
          </a:xfrm>
          <a:prstGeom prst="rect">
            <a:avLst/>
          </a:prstGeom>
        </p:spPr>
      </p:pic>
      <p:sp>
        <p:nvSpPr>
          <p:cNvPr id="17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5706474" y="4114800"/>
            <a:ext cx="1600200" cy="1002547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100" baseline="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/>
              <a:pPr/>
              <a:t>10.02.2014</a:t>
            </a:fld>
            <a:endParaRPr kumimoji="0" lang="ru-RU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spect="1"/>
          </p:cNvSpPr>
          <p:nvPr>
            <p:ph type="pic" sz="quarter" idx="13"/>
          </p:nvPr>
        </p:nvSpPr>
        <p:spPr>
          <a:xfrm>
            <a:off x="228600" y="533400"/>
            <a:ext cx="2743200" cy="36576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8"/>
          <p:cNvSpPr>
            <a:spLocks noGrp="1" noChangeAspect="1"/>
          </p:cNvSpPr>
          <p:nvPr>
            <p:ph type="pic" sz="quarter" idx="14"/>
          </p:nvPr>
        </p:nvSpPr>
        <p:spPr>
          <a:xfrm>
            <a:off x="3200400" y="533400"/>
            <a:ext cx="2743200" cy="36576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8"/>
          <p:cNvSpPr>
            <a:spLocks noGrp="1" noChangeAspect="1"/>
          </p:cNvSpPr>
          <p:nvPr>
            <p:ph type="pic" sz="quarter" idx="15"/>
          </p:nvPr>
        </p:nvSpPr>
        <p:spPr>
          <a:xfrm>
            <a:off x="6172200" y="533400"/>
            <a:ext cx="2743200" cy="36576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Rectangle 6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0" y="44196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0" name="Rectangle 6"/>
          <p:cNvSpPr>
            <a:spLocks noGrp="1"/>
          </p:cNvSpPr>
          <p:nvPr>
            <p:ph type="body" sz="quarter" idx="17" hasCustomPrompt="1"/>
          </p:nvPr>
        </p:nvSpPr>
        <p:spPr>
          <a:xfrm>
            <a:off x="3200400" y="44196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1" name="Rectangle 6"/>
          <p:cNvSpPr>
            <a:spLocks noGrp="1"/>
          </p:cNvSpPr>
          <p:nvPr>
            <p:ph type="body" sz="quarter" idx="18" hasCustomPrompt="1"/>
          </p:nvPr>
        </p:nvSpPr>
        <p:spPr>
          <a:xfrm>
            <a:off x="6172200" y="44196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0" lang="ru-RU">
                <a:solidFill>
                  <a:srgbClr val="FC7500"/>
                </a:solidFill>
              </a:endParaRPr>
            </a:p>
          </p:txBody>
        </p:sp>
        <p:cxnSp>
          <p:nvCxnSpPr>
            <p:cNvPr id="14" name="Straight Connector 13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rPr/>
              <a:pPr/>
              <a:t>10.02.2014</a:t>
            </a:fld>
            <a:endParaRPr kumimoji="0" lang="ru-RU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сверху, 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/>
              <a:pPr/>
              <a:t>10.02.2014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741631" y="3480023"/>
            <a:ext cx="3792769" cy="284457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558800" y="3480023"/>
            <a:ext cx="3792769" cy="284457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5"/>
          </p:nvPr>
        </p:nvSpPr>
        <p:spPr>
          <a:xfrm>
            <a:off x="4741631" y="355823"/>
            <a:ext cx="3792769" cy="284457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Rectangle 11"/>
          <p:cNvSpPr>
            <a:spLocks noGrp="1"/>
          </p:cNvSpPr>
          <p:nvPr>
            <p:ph type="body" sz="quarter" idx="16" hasCustomPrompt="1"/>
          </p:nvPr>
        </p:nvSpPr>
        <p:spPr>
          <a:xfrm>
            <a:off x="558800" y="355823"/>
            <a:ext cx="3792769" cy="2844577"/>
          </a:xfrm>
        </p:spPr>
        <p:txBody>
          <a:bodyPr anchor="b" anchorCtr="0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ru-RU" sz="18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анорама, смешанная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/>
              <a:pPr/>
              <a:t>10.02.2014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92392" y="592392"/>
            <a:ext cx="73914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09600" y="3352800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ru-RU" sz="16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276600" y="3352800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ru-RU" sz="16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5791200" y="3352800"/>
            <a:ext cx="2286000" cy="3810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ru-RU" sz="18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91200" y="3886200"/>
            <a:ext cx="2286000" cy="17526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дополнительный текст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8524568" y="0"/>
            <a:ext cx="540774" cy="6858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>
              <a:solidFill>
                <a:srgbClr val="FC7500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 rot="5400000">
            <a:off x="5693734" y="3429000"/>
            <a:ext cx="6858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сверху, книжная с цветными подписями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/>
              <a:pPr/>
              <a:t>10.02.2014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09800" y="2411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26"/>
          </p:nvPr>
        </p:nvSpPr>
        <p:spPr>
          <a:xfrm>
            <a:off x="22098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5"/>
          </p:nvPr>
        </p:nvSpPr>
        <p:spPr>
          <a:xfrm>
            <a:off x="4652720" y="241192"/>
            <a:ext cx="2217698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Rectangle 7"/>
          <p:cNvSpPr>
            <a:spLocks noGrp="1"/>
          </p:cNvSpPr>
          <p:nvPr>
            <p:ph type="pic" sz="quarter" idx="27"/>
          </p:nvPr>
        </p:nvSpPr>
        <p:spPr>
          <a:xfrm>
            <a:off x="46482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  <a:solidFill>
            <a:srgbClr val="91BED4"/>
          </a:solidFill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ru-RU" sz="16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  <a:solidFill>
            <a:srgbClr val="FC7500"/>
          </a:solidFill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ru-RU" sz="1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  <a:solidFill>
            <a:srgbClr val="FC7500"/>
          </a:solidFill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ru-RU" sz="1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  <a:solidFill>
            <a:srgbClr val="91BED4"/>
          </a:solidFill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сверху, книжная с подписями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/>
              <a:pPr/>
              <a:t>10.02.2014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47900" y="2411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26"/>
          </p:nvPr>
        </p:nvSpPr>
        <p:spPr>
          <a:xfrm>
            <a:off x="22479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5"/>
          </p:nvPr>
        </p:nvSpPr>
        <p:spPr>
          <a:xfrm>
            <a:off x="4690820" y="241192"/>
            <a:ext cx="2217698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Rectangle 7"/>
          <p:cNvSpPr>
            <a:spLocks noGrp="1"/>
          </p:cNvSpPr>
          <p:nvPr>
            <p:ph type="pic" sz="quarter" idx="27"/>
          </p:nvPr>
        </p:nvSpPr>
        <p:spPr>
          <a:xfrm>
            <a:off x="46863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1257300"/>
            <a:ext cx="1676400" cy="1905000"/>
          </a:xfrm>
          <a:noFill/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ru-RU"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342900" y="3352800"/>
            <a:ext cx="1676400" cy="1905000"/>
          </a:xfrm>
          <a:noFill/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ru-RU"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124700" y="3352800"/>
            <a:ext cx="1676400" cy="1905000"/>
          </a:xfrm>
          <a:noFill/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31" hasCustomPrompt="1"/>
          </p:nvPr>
        </p:nvSpPr>
        <p:spPr>
          <a:xfrm>
            <a:off x="7124700" y="12573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ru-RU"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сверху, книжная с заголовком и большой подписью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8600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1"/>
          </p:nvPr>
        </p:nvSpPr>
        <p:spPr>
          <a:xfrm>
            <a:off x="4622800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0"/>
          </p:nvPr>
        </p:nvSpPr>
        <p:spPr>
          <a:xfrm>
            <a:off x="2425260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Rectangle 7"/>
          <p:cNvSpPr>
            <a:spLocks noGrp="1"/>
          </p:cNvSpPr>
          <p:nvPr>
            <p:ph type="pic" sz="quarter" idx="32"/>
          </p:nvPr>
        </p:nvSpPr>
        <p:spPr>
          <a:xfrm>
            <a:off x="6816366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733799"/>
            <a:ext cx="8610600" cy="4572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ru-RU" sz="2600" b="1" baseline="0">
                <a:solidFill>
                  <a:srgbClr val="FC7500"/>
                </a:solidFill>
              </a:defRPr>
            </a:lvl1pPr>
            <a:extLst/>
          </a:lstStyle>
          <a:p>
            <a:pPr lvl="0"/>
            <a:r>
              <a:rPr kumimoji="0" lang="ru-RU"/>
              <a:t>Щелкните, чтобы добавить стиль заголовка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3" hasCustomPrompt="1"/>
          </p:nvPr>
        </p:nvSpPr>
        <p:spPr>
          <a:xfrm>
            <a:off x="228600" y="4343399"/>
            <a:ext cx="8610600" cy="16002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ru-RU"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надписи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0" lang="ru-RU">
                <a:solidFill>
                  <a:srgbClr val="FC7500"/>
                </a:solidFill>
              </a:endParaRPr>
            </a:p>
          </p:txBody>
        </p:sp>
        <p:cxnSp>
          <p:nvCxnSpPr>
            <p:cNvPr id="14" name="Straight Connector 13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rPr/>
              <a:pPr/>
              <a:t>10.02.2014</a:t>
            </a:fld>
            <a:endParaRPr kumimoji="0" lang="ru-RU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сверху, смешанн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762000" y="257665"/>
            <a:ext cx="4481957" cy="5990735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655438" y="257665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2"/>
          </p:nvPr>
        </p:nvSpPr>
        <p:spPr>
          <a:xfrm>
            <a:off x="5655438" y="2362200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655438" y="4495800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/>
              <a:pPr/>
              <a:t>10.02.2014</a:t>
            </a:fld>
            <a:endParaRPr kumimoji="0"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15" name="Rectangle 14"/>
          <p:cNvSpPr/>
          <p:nvPr userDrawn="1"/>
        </p:nvSpPr>
        <p:spPr>
          <a:xfrm>
            <a:off x="8524568" y="0"/>
            <a:ext cx="540774" cy="6858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>
              <a:solidFill>
                <a:srgbClr val="FC7500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 rot="5400000">
            <a:off x="5693734" y="3429000"/>
            <a:ext cx="6858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 альбом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46839"/>
            <a:ext cx="7772400" cy="1362075"/>
          </a:xfrm>
        </p:spPr>
        <p:txBody>
          <a:bodyPr anchor="t"/>
          <a:lstStyle>
            <a:lvl1pPr algn="l" eaLnBrk="1" latinLnBrk="0" hangingPunct="1">
              <a:defRPr kumimoji="0" lang="ru-RU" sz="4000" b="1" cap="al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146652"/>
            <a:ext cx="7772400" cy="1500187"/>
          </a:xfrm>
        </p:spPr>
        <p:txBody>
          <a:bodyPr anchor="b"/>
          <a:lstStyle>
            <a:lvl1pPr marL="0" indent="0" eaLnBrk="1" latinLnBrk="0" hangingPunct="1">
              <a:buNone/>
              <a:defRPr kumimoji="0" lang="ru-RU"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/>
              <a:pPr/>
              <a:t>10.02.2014</a:t>
            </a:fld>
            <a:endParaRPr kumimoji="0"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сверху: 3 альбомных и 2 книжных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80498"/>
            <a:ext cx="1920956" cy="275762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17"/>
          </p:nvPr>
        </p:nvSpPr>
        <p:spPr>
          <a:xfrm>
            <a:off x="2881448" y="228600"/>
            <a:ext cx="5259410" cy="394455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6"/>
          </p:nvPr>
        </p:nvSpPr>
        <p:spPr>
          <a:xfrm>
            <a:off x="609600" y="228601"/>
            <a:ext cx="1920956" cy="275762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799895" y="4563306"/>
            <a:ext cx="2429706" cy="170773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2895600" y="4563306"/>
            <a:ext cx="2512020" cy="170773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/>
              <a:pPr/>
              <a:t>10.02.2014</a:t>
            </a:fld>
            <a:endParaRPr kumimoji="0" 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сверху: 3 книжных и 2 альбомных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/>
              <a:pPr/>
              <a:t>10.02.2014</a:t>
            </a:fld>
            <a:endParaRPr kumimoji="0"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10" name="Rectangle 7"/>
          <p:cNvSpPr>
            <a:spLocks noGrp="1"/>
          </p:cNvSpPr>
          <p:nvPr>
            <p:ph type="pic" sz="quarter" idx="26"/>
          </p:nvPr>
        </p:nvSpPr>
        <p:spPr>
          <a:xfrm>
            <a:off x="529105" y="3124200"/>
            <a:ext cx="2518895" cy="3167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7"/>
          <p:cNvSpPr>
            <a:spLocks noGrp="1"/>
          </p:cNvSpPr>
          <p:nvPr>
            <p:ph type="pic" sz="quarter" idx="29"/>
          </p:nvPr>
        </p:nvSpPr>
        <p:spPr>
          <a:xfrm>
            <a:off x="511374" y="228601"/>
            <a:ext cx="3829900" cy="2651469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ru-RU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Rectangle 7"/>
          <p:cNvSpPr>
            <a:spLocks noGrp="1"/>
          </p:cNvSpPr>
          <p:nvPr>
            <p:ph type="pic" sz="quarter" idx="30"/>
          </p:nvPr>
        </p:nvSpPr>
        <p:spPr>
          <a:xfrm>
            <a:off x="4780700" y="228601"/>
            <a:ext cx="3829900" cy="2651469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Rectangle 7"/>
          <p:cNvSpPr>
            <a:spLocks noGrp="1"/>
          </p:cNvSpPr>
          <p:nvPr>
            <p:ph type="pic" sz="quarter" idx="27"/>
          </p:nvPr>
        </p:nvSpPr>
        <p:spPr>
          <a:xfrm>
            <a:off x="3310405" y="3124200"/>
            <a:ext cx="2518895" cy="3167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28"/>
          </p:nvPr>
        </p:nvSpPr>
        <p:spPr>
          <a:xfrm>
            <a:off x="6091705" y="3124200"/>
            <a:ext cx="2518895" cy="3167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Фотографии в табличном формате с подписям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 userDrawn="1"/>
        </p:nvSpPr>
        <p:spPr>
          <a:xfrm>
            <a:off x="4648200" y="45582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66" name="Text Placeholder 25"/>
          <p:cNvSpPr>
            <a:spLocks noGrp="1"/>
          </p:cNvSpPr>
          <p:nvPr>
            <p:ph type="body" sz="quarter" idx="31" hasCustomPrompt="1"/>
          </p:nvPr>
        </p:nvSpPr>
        <p:spPr>
          <a:xfrm>
            <a:off x="4724400" y="47106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ru-RU"/>
              <a:t>CLICK TO ADD TITLE</a:t>
            </a:r>
          </a:p>
        </p:txBody>
      </p:sp>
      <p:sp>
        <p:nvSpPr>
          <p:cNvPr id="67" name="Text Placeholder 28"/>
          <p:cNvSpPr>
            <a:spLocks noGrp="1"/>
          </p:cNvSpPr>
          <p:nvPr>
            <p:ph type="body" sz="quarter" idx="32" hasCustomPrompt="1"/>
          </p:nvPr>
        </p:nvSpPr>
        <p:spPr>
          <a:xfrm>
            <a:off x="4724400" y="51678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справа</a:t>
            </a:r>
          </a:p>
        </p:txBody>
      </p:sp>
      <p:sp>
        <p:nvSpPr>
          <p:cNvPr id="33" name="Rectangle 32"/>
          <p:cNvSpPr/>
          <p:nvPr userDrawn="1"/>
        </p:nvSpPr>
        <p:spPr>
          <a:xfrm>
            <a:off x="4648200" y="2910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4724400" y="4434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35" name="Text Placehold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4724400" y="9006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справа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228600" y="2910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438400" y="2910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6858000" y="2910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4434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9006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справа</a:t>
            </a:r>
          </a:p>
        </p:txBody>
      </p:sp>
      <p:sp>
        <p:nvSpPr>
          <p:cNvPr id="52" name="Rectangle 51"/>
          <p:cNvSpPr/>
          <p:nvPr userDrawn="1"/>
        </p:nvSpPr>
        <p:spPr>
          <a:xfrm>
            <a:off x="2440857" y="24246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53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228600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54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4650657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55" name="Text Placeholder 25"/>
          <p:cNvSpPr>
            <a:spLocks noGrp="1"/>
          </p:cNvSpPr>
          <p:nvPr>
            <p:ph type="body" sz="quarter" idx="23" hasCustomPrompt="1"/>
          </p:nvPr>
        </p:nvSpPr>
        <p:spPr>
          <a:xfrm>
            <a:off x="2517057" y="25770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56" name="Text Placeholder 28"/>
          <p:cNvSpPr>
            <a:spLocks noGrp="1"/>
          </p:cNvSpPr>
          <p:nvPr>
            <p:ph type="body" sz="quarter" idx="24" hasCustomPrompt="1"/>
          </p:nvPr>
        </p:nvSpPr>
        <p:spPr>
          <a:xfrm>
            <a:off x="2517057" y="30342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слева</a:t>
            </a:r>
          </a:p>
        </p:txBody>
      </p:sp>
      <p:sp>
        <p:nvSpPr>
          <p:cNvPr id="57" name="Rectangle 56"/>
          <p:cNvSpPr/>
          <p:nvPr userDrawn="1"/>
        </p:nvSpPr>
        <p:spPr>
          <a:xfrm>
            <a:off x="6860457" y="24246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58" name="Text Placeholder 25"/>
          <p:cNvSpPr>
            <a:spLocks noGrp="1"/>
          </p:cNvSpPr>
          <p:nvPr>
            <p:ph type="body" sz="quarter" idx="25" hasCustomPrompt="1"/>
          </p:nvPr>
        </p:nvSpPr>
        <p:spPr>
          <a:xfrm>
            <a:off x="6936657" y="25770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59" name="Text Placeholder 28"/>
          <p:cNvSpPr>
            <a:spLocks noGrp="1"/>
          </p:cNvSpPr>
          <p:nvPr>
            <p:ph type="body" sz="quarter" idx="26" hasCustomPrompt="1"/>
          </p:nvPr>
        </p:nvSpPr>
        <p:spPr>
          <a:xfrm>
            <a:off x="6936657" y="30342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слева</a:t>
            </a:r>
          </a:p>
        </p:txBody>
      </p:sp>
      <p:sp>
        <p:nvSpPr>
          <p:cNvPr id="60" name="Rectangle 59"/>
          <p:cNvSpPr/>
          <p:nvPr userDrawn="1"/>
        </p:nvSpPr>
        <p:spPr>
          <a:xfrm>
            <a:off x="228600" y="45582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61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2435942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6855542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3" name="Text Placeholder 25"/>
          <p:cNvSpPr>
            <a:spLocks noGrp="1"/>
          </p:cNvSpPr>
          <p:nvPr>
            <p:ph type="body" sz="quarter" idx="29" hasCustomPrompt="1"/>
          </p:nvPr>
        </p:nvSpPr>
        <p:spPr>
          <a:xfrm>
            <a:off x="304800" y="47106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64" name="Text Placeholder 28"/>
          <p:cNvSpPr>
            <a:spLocks noGrp="1"/>
          </p:cNvSpPr>
          <p:nvPr>
            <p:ph type="body" sz="quarter" idx="30" hasCustomPrompt="1"/>
          </p:nvPr>
        </p:nvSpPr>
        <p:spPr>
          <a:xfrm>
            <a:off x="304800" y="51678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справа</a:t>
            </a:r>
          </a:p>
        </p:txBody>
      </p:sp>
      <p:sp>
        <p:nvSpPr>
          <p:cNvPr id="28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/>
              <a:pPr/>
              <a:t>10.02.2014</a:t>
            </a:fld>
            <a:endParaRPr kumimoji="0" lang="ru-RU"/>
          </a:p>
        </p:txBody>
      </p:sp>
      <p:sp>
        <p:nvSpPr>
          <p:cNvPr id="3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3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/>
          <a:p>
            <a:fld id="{80F88FF4-1BD9-4AA8-B980-C7776087ABAF}" type="slidenum">
              <a:rPr/>
              <a:pPr/>
              <a:t>‹#›</a:t>
            </a:fld>
            <a:endParaRPr kumimoji="0"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Фотографии в табличном формате с цветными подписям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 userDrawn="1"/>
        </p:nvSpPr>
        <p:spPr>
          <a:xfrm>
            <a:off x="4648200" y="4558210"/>
            <a:ext cx="2057400" cy="199499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52" name="Text Placeholder 25"/>
          <p:cNvSpPr>
            <a:spLocks noGrp="1"/>
          </p:cNvSpPr>
          <p:nvPr>
            <p:ph type="body" sz="quarter" idx="31" hasCustomPrompt="1"/>
          </p:nvPr>
        </p:nvSpPr>
        <p:spPr>
          <a:xfrm>
            <a:off x="4724400" y="47106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53" name="Text Placeholder 28"/>
          <p:cNvSpPr>
            <a:spLocks noGrp="1"/>
          </p:cNvSpPr>
          <p:nvPr>
            <p:ph type="body" sz="quarter" idx="32" hasCustomPrompt="1"/>
          </p:nvPr>
        </p:nvSpPr>
        <p:spPr>
          <a:xfrm>
            <a:off x="4724400" y="51678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справа</a:t>
            </a:r>
          </a:p>
        </p:txBody>
      </p:sp>
      <p:sp>
        <p:nvSpPr>
          <p:cNvPr id="35" name="Rectangle 34"/>
          <p:cNvSpPr/>
          <p:nvPr userDrawn="1"/>
        </p:nvSpPr>
        <p:spPr>
          <a:xfrm>
            <a:off x="4648200" y="291010"/>
            <a:ext cx="2057400" cy="1994990"/>
          </a:xfrm>
          <a:prstGeom prst="rect">
            <a:avLst/>
          </a:prstGeom>
          <a:solidFill>
            <a:srgbClr val="D9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36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4724400" y="4434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37" name="Text Placehold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4724400" y="9006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справа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228600" y="291010"/>
            <a:ext cx="2057400" cy="199499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>
              <a:solidFill>
                <a:srgbClr val="FC7500"/>
              </a:solidFill>
            </a:endParaRPr>
          </a:p>
        </p:txBody>
      </p:sp>
      <p:sp>
        <p:nvSpPr>
          <p:cNvPr id="3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435942" y="295275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6855542" y="2910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4434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34" name="Text Placeholder 28"/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9006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справа</a:t>
            </a:r>
          </a:p>
        </p:txBody>
      </p:sp>
      <p:sp>
        <p:nvSpPr>
          <p:cNvPr id="38" name="Rectangle 37"/>
          <p:cNvSpPr/>
          <p:nvPr userDrawn="1"/>
        </p:nvSpPr>
        <p:spPr>
          <a:xfrm>
            <a:off x="2440857" y="2424610"/>
            <a:ext cx="2057400" cy="199499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39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228600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0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4650657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1" name="Text Placeholder 25"/>
          <p:cNvSpPr>
            <a:spLocks noGrp="1"/>
          </p:cNvSpPr>
          <p:nvPr>
            <p:ph type="body" sz="quarter" idx="23" hasCustomPrompt="1"/>
          </p:nvPr>
        </p:nvSpPr>
        <p:spPr>
          <a:xfrm>
            <a:off x="2517057" y="25770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42" name="Text Placeholder 28"/>
          <p:cNvSpPr>
            <a:spLocks noGrp="1"/>
          </p:cNvSpPr>
          <p:nvPr>
            <p:ph type="body" sz="quarter" idx="24" hasCustomPrompt="1"/>
          </p:nvPr>
        </p:nvSpPr>
        <p:spPr>
          <a:xfrm>
            <a:off x="2517057" y="30342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слева</a:t>
            </a:r>
          </a:p>
        </p:txBody>
      </p:sp>
      <p:sp>
        <p:nvSpPr>
          <p:cNvPr id="43" name="Rectangle 42"/>
          <p:cNvSpPr/>
          <p:nvPr userDrawn="1"/>
        </p:nvSpPr>
        <p:spPr>
          <a:xfrm>
            <a:off x="6860457" y="2424610"/>
            <a:ext cx="2057400" cy="199499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44" name="Text Placeholder 25"/>
          <p:cNvSpPr>
            <a:spLocks noGrp="1"/>
          </p:cNvSpPr>
          <p:nvPr>
            <p:ph type="body" sz="quarter" idx="25" hasCustomPrompt="1"/>
          </p:nvPr>
        </p:nvSpPr>
        <p:spPr>
          <a:xfrm>
            <a:off x="6936657" y="25770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45" name="Text Placeholder 28"/>
          <p:cNvSpPr>
            <a:spLocks noGrp="1"/>
          </p:cNvSpPr>
          <p:nvPr>
            <p:ph type="body" sz="quarter" idx="26" hasCustomPrompt="1"/>
          </p:nvPr>
        </p:nvSpPr>
        <p:spPr>
          <a:xfrm>
            <a:off x="6936657" y="30342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слева</a:t>
            </a:r>
          </a:p>
        </p:txBody>
      </p:sp>
      <p:sp>
        <p:nvSpPr>
          <p:cNvPr id="46" name="Rectangle 45"/>
          <p:cNvSpPr/>
          <p:nvPr userDrawn="1"/>
        </p:nvSpPr>
        <p:spPr>
          <a:xfrm>
            <a:off x="228600" y="4558210"/>
            <a:ext cx="2057400" cy="1994990"/>
          </a:xfrm>
          <a:prstGeom prst="rect">
            <a:avLst/>
          </a:prstGeom>
          <a:solidFill>
            <a:srgbClr val="D9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47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2438400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8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6858000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9" name="Text Placeholder 25"/>
          <p:cNvSpPr>
            <a:spLocks noGrp="1"/>
          </p:cNvSpPr>
          <p:nvPr>
            <p:ph type="body" sz="quarter" idx="29" hasCustomPrompt="1"/>
          </p:nvPr>
        </p:nvSpPr>
        <p:spPr>
          <a:xfrm>
            <a:off x="304800" y="47106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50" name="Text Placeholder 28"/>
          <p:cNvSpPr>
            <a:spLocks noGrp="1"/>
          </p:cNvSpPr>
          <p:nvPr>
            <p:ph type="body" sz="quarter" idx="30" hasCustomPrompt="1"/>
          </p:nvPr>
        </p:nvSpPr>
        <p:spPr>
          <a:xfrm>
            <a:off x="304800" y="51678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справа</a:t>
            </a:r>
          </a:p>
        </p:txBody>
      </p:sp>
      <p:sp>
        <p:nvSpPr>
          <p:cNvPr id="29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/>
              <a:pPr/>
              <a:t>10.02.2014</a:t>
            </a:fld>
            <a:endParaRPr kumimoji="0" lang="ru-RU"/>
          </a:p>
        </p:txBody>
      </p:sp>
      <p:sp>
        <p:nvSpPr>
          <p:cNvPr id="5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5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/>
          <a:p>
            <a:fld id="{80F88FF4-1BD9-4AA8-B980-C7776087ABAF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анорамная с подписью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7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66724" y="1371599"/>
            <a:ext cx="8191501" cy="2771776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W¥ل云玗İαЂÕØÚáÛ丫:Téxt Plàçèhòlðêr 表¥鷗字㌍_W 3"/>
          <p:cNvSpPr>
            <a:spLocks noGrp="1"/>
          </p:cNvSpPr>
          <p:nvPr>
            <p:ph type="body" sz="quarter" idx="31" hasCustomPrompt="1"/>
          </p:nvPr>
        </p:nvSpPr>
        <p:spPr>
          <a:xfrm>
            <a:off x="457200" y="4343400"/>
            <a:ext cx="8229600" cy="1447800"/>
          </a:xfrm>
          <a:solidFill>
            <a:schemeClr val="bg1"/>
          </a:solidFill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grpSp>
        <p:nvGrpSpPr>
          <p:cNvPr id="9" name="Group 8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0" lang="ru-RU">
                <a:solidFill>
                  <a:srgbClr val="FC7500"/>
                </a:solidFill>
              </a:endParaRPr>
            </a:p>
          </p:txBody>
        </p:sp>
        <p:cxnSp>
          <p:nvCxnSpPr>
            <p:cNvPr id="11" name="Straight Connector 10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rPr/>
              <a:pPr/>
              <a:t>10.02.2014</a:t>
            </a:fld>
            <a:endParaRPr kumimoji="0" lang="ru-RU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301613" y="1966451"/>
            <a:ext cx="540774" cy="914400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>
              <a:solidFill>
                <a:srgbClr val="FC7500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rot="10800000">
            <a:off x="0" y="6858000"/>
            <a:ext cx="9144000" cy="0"/>
          </a:xfrm>
          <a:prstGeom prst="line">
            <a:avLst/>
          </a:prstGeom>
          <a:ln w="50800">
            <a:solidFill>
              <a:srgbClr val="FC7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rPr/>
              <a:pPr/>
              <a:t>10.02.2014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6" name="W¥ل云玗İαЂôÁûÂÚ丫:Pïçtúrê Plå¢éhõlðér 表¥鷗字㌍ 表_W 3"/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974073" y="609600"/>
            <a:ext cx="3198127" cy="32004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971800" y="4038600"/>
            <a:ext cx="3200400" cy="16002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нижная с подписью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/>
          </p:cNvSpPr>
          <p:nvPr>
            <p:ph type="pic" sz="quarter" idx="13"/>
          </p:nvPr>
        </p:nvSpPr>
        <p:spPr>
          <a:xfrm>
            <a:off x="645701" y="290540"/>
            <a:ext cx="4307299" cy="572926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5343525" y="2859716"/>
            <a:ext cx="3181350" cy="3181350"/>
          </a:xfr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0" lang="ru-RU">
                <a:solidFill>
                  <a:srgbClr val="FC7500"/>
                </a:solidFill>
              </a:endParaRPr>
            </a:p>
          </p:txBody>
        </p:sp>
        <p:cxnSp>
          <p:nvCxnSpPr>
            <p:cNvPr id="15" name="Straight Connector 14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rPr/>
              <a:pPr/>
              <a:t>10.02.2014</a:t>
            </a:fld>
            <a:endParaRPr kumimoji="0" lang="ru-RU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графия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096000"/>
            <a:ext cx="8534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534400" cy="6096000"/>
          </a:xfrm>
        </p:spPr>
        <p:txBody>
          <a:bodyPr/>
          <a:lstStyle>
            <a:lvl1pPr algn="ctr" eaLnBrk="1" latinLnBrk="0" hangingPunct="1">
              <a:buNone/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172200"/>
            <a:ext cx="8229600" cy="571500"/>
          </a:xfrm>
        </p:spPr>
        <p:txBody>
          <a:bodyPr>
            <a:noAutofit/>
          </a:bodyPr>
          <a:lstStyle>
            <a:lvl1pPr algn="l" eaLnBrk="1" latinLnBrk="0" hangingPunct="1">
              <a:defRPr kumimoji="0" lang="ru-RU" sz="36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лностраничная фотография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/>
              <a:pPr/>
              <a:t>10.02.2014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8" name="Rectangle 6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105400" y="5257800"/>
            <a:ext cx="4038600" cy="505047"/>
          </a:xfrm>
          <a:solidFill>
            <a:schemeClr val="tx1">
              <a:alpha val="46000"/>
            </a:schemeClr>
          </a:solidFill>
        </p:spPr>
        <p:txBody>
          <a:bodyPr>
            <a:normAutofit/>
          </a:bodyPr>
          <a:lstStyle>
            <a:lvl1pPr eaLnBrk="1" latinLnBrk="0" hangingPunct="1">
              <a:buNone/>
              <a:defRPr kumimoji="0" lang="ru-RU"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 цве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/>
              <a:pPr/>
              <a:t>10.02.2014</a:t>
            </a:fld>
            <a:endParaRPr kumimoji="0"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 альбома с 3 фотографиями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/>
          </p:cNvSpPr>
          <p:nvPr>
            <p:ph type="title" hasCustomPrompt="1"/>
          </p:nvPr>
        </p:nvSpPr>
        <p:spPr>
          <a:xfrm>
            <a:off x="457200" y="3390900"/>
            <a:ext cx="7781730" cy="990600"/>
          </a:xfrm>
        </p:spPr>
        <p:txBody>
          <a:bodyPr vert="horz" bIns="0" anchor="b" anchorCtr="0">
            <a:normAutofit/>
          </a:bodyPr>
          <a:lstStyle>
            <a:lvl1pPr eaLnBrk="1" latinLnBrk="0" hangingPunct="1">
              <a:defRPr kumimoji="0" lang="ru-RU" sz="4400" b="1" baseline="0">
                <a:solidFill>
                  <a:srgbClr val="FC7500"/>
                </a:solidFill>
              </a:defRPr>
            </a:lvl1pPr>
            <a:extLst/>
          </a:lstStyle>
          <a:p>
            <a:r>
              <a:rPr kumimoji="0" lang="ru-RU"/>
              <a:t>Заголовок раздела</a:t>
            </a:r>
          </a:p>
        </p:txBody>
      </p:sp>
      <p:sp>
        <p:nvSpPr>
          <p:cNvPr id="9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0"/>
            <a:ext cx="7772400" cy="838200"/>
          </a:xfrm>
        </p:spPr>
        <p:txBody>
          <a:bodyPr vert="horz" tIns="0"/>
          <a:lstStyle>
            <a:lvl1pPr algn="ctr" eaLnBrk="1" latinLnBrk="0" hangingPunct="1">
              <a:buFontTx/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pPr lvl="0"/>
            <a:r>
              <a:rPr kumimoji="0" lang="ru-RU"/>
              <a:t>Подзаголовок слайда</a:t>
            </a:r>
          </a:p>
        </p:txBody>
      </p:sp>
      <p:sp>
        <p:nvSpPr>
          <p:cNvPr id="10" name="Rectangle 6"/>
          <p:cNvSpPr>
            <a:spLocks noGrp="1"/>
          </p:cNvSpPr>
          <p:nvPr>
            <p:ph type="pic" sz="quarter" idx="11"/>
          </p:nvPr>
        </p:nvSpPr>
        <p:spPr>
          <a:xfrm>
            <a:off x="490868" y="807195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6"/>
          <p:cNvSpPr>
            <a:spLocks noGrp="1"/>
          </p:cNvSpPr>
          <p:nvPr>
            <p:ph type="pic" sz="quarter" idx="15"/>
          </p:nvPr>
        </p:nvSpPr>
        <p:spPr>
          <a:xfrm>
            <a:off x="3179134" y="807195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Rectangle 6"/>
          <p:cNvSpPr>
            <a:spLocks noGrp="1"/>
          </p:cNvSpPr>
          <p:nvPr>
            <p:ph type="pic" sz="quarter" idx="16"/>
          </p:nvPr>
        </p:nvSpPr>
        <p:spPr>
          <a:xfrm>
            <a:off x="5867400" y="807195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/>
              <a:pPr/>
              <a:t>10.02.2014</a:t>
            </a:fld>
            <a:endParaRPr kumimoji="0" lang="ru-RU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21" name="Rectangle 20"/>
          <p:cNvSpPr/>
          <p:nvPr userDrawn="1"/>
        </p:nvSpPr>
        <p:spPr>
          <a:xfrm>
            <a:off x="8524568" y="0"/>
            <a:ext cx="540774" cy="6858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>
              <a:solidFill>
                <a:srgbClr val="FC7500"/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rot="5400000">
            <a:off x="5693734" y="3429000"/>
            <a:ext cx="6858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льбомная с прозрачной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762000"/>
            <a:ext cx="6299200" cy="47244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/>
              <a:pPr/>
              <a:t>10.02.2014</a:t>
            </a:fld>
            <a:endParaRPr kumimoji="0"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12" name="Rectangle 11"/>
          <p:cNvSpPr/>
          <p:nvPr userDrawn="1"/>
        </p:nvSpPr>
        <p:spPr>
          <a:xfrm>
            <a:off x="1170166" y="5669280"/>
            <a:ext cx="6297434" cy="731520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1219199" y="5715000"/>
            <a:ext cx="6191693" cy="632637"/>
          </a:xfrm>
          <a:solidFill>
            <a:schemeClr val="tx1">
              <a:alpha val="3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ru-RU" sz="30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800600"/>
            <a:ext cx="5486400" cy="566738"/>
          </a:xfrm>
          <a:solidFill>
            <a:srgbClr val="FC7500"/>
          </a:solidFill>
        </p:spPr>
        <p:txBody>
          <a:bodyPr anchor="b"/>
          <a:lstStyle>
            <a:lvl1pPr algn="l" eaLnBrk="1" latinLnBrk="0" hangingPunct="1">
              <a:defRPr kumimoji="0" lang="ru-RU" sz="2000" b="1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6400" y="612775"/>
            <a:ext cx="5486400" cy="41148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 eaLnBrk="1" latinLnBrk="0" hangingPunct="1">
              <a:buNone/>
              <a:defRPr kumimoji="0" lang="ru-RU"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ru-RU" sz="2800"/>
            </a:lvl2pPr>
            <a:lvl3pPr marL="914400" indent="0" eaLnBrk="1" latinLnBrk="0" hangingPunct="1">
              <a:buNone/>
              <a:defRPr kumimoji="0" lang="ru-RU" sz="2400"/>
            </a:lvl3pPr>
            <a:lvl4pPr marL="1371600" indent="0" eaLnBrk="1" latinLnBrk="0" hangingPunct="1">
              <a:buNone/>
              <a:defRPr kumimoji="0" lang="ru-RU" sz="2000"/>
            </a:lvl4pPr>
            <a:lvl5pPr marL="1828800" indent="0" eaLnBrk="1" latinLnBrk="0" hangingPunct="1">
              <a:buNone/>
              <a:defRPr kumimoji="0" lang="ru-RU" sz="2000"/>
            </a:lvl5pPr>
            <a:lvl6pPr marL="2286000" indent="0" eaLnBrk="1" latinLnBrk="0" hangingPunct="1">
              <a:buNone/>
              <a:defRPr kumimoji="0" lang="ru-RU" sz="2000"/>
            </a:lvl6pPr>
            <a:lvl7pPr marL="2743200" indent="0" eaLnBrk="1" latinLnBrk="0" hangingPunct="1">
              <a:buNone/>
              <a:defRPr kumimoji="0" lang="ru-RU" sz="2000"/>
            </a:lvl7pPr>
            <a:lvl8pPr marL="3200400" indent="0" eaLnBrk="1" latinLnBrk="0" hangingPunct="1">
              <a:buNone/>
              <a:defRPr kumimoji="0" lang="ru-RU" sz="2000"/>
            </a:lvl8pPr>
            <a:lvl9pPr marL="3657600" indent="0" eaLnBrk="1" latinLnBrk="0" hangingPunct="1">
              <a:buNone/>
              <a:defRPr kumimoji="0" lang="ru-RU" sz="2000"/>
            </a:lvl9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6400" y="5443538"/>
            <a:ext cx="5486400" cy="804862"/>
          </a:xfrm>
        </p:spPr>
        <p:txBody>
          <a:bodyPr>
            <a:normAutofit/>
          </a:bodyPr>
          <a:lstStyle>
            <a:lvl1pPr marL="0" indent="0" eaLnBrk="1" latinLnBrk="0" hangingPunct="1">
              <a:buNone/>
              <a:defRPr kumimoji="0" lang="ru-RU"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/>
              <a:pPr/>
              <a:t>10.02.2014</a:t>
            </a:fld>
            <a:endParaRPr kumimoji="0"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/>
              <a:pPr/>
              <a:t>10.02.2014</a:t>
            </a:fld>
            <a:endParaRPr kumimoji="0"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12" name="Rectangle 9"/>
          <p:cNvSpPr>
            <a:spLocks noGrp="1" noChangeAspect="1"/>
          </p:cNvSpPr>
          <p:nvPr>
            <p:ph type="pic" sz="quarter" idx="14"/>
          </p:nvPr>
        </p:nvSpPr>
        <p:spPr>
          <a:xfrm>
            <a:off x="1244600" y="304800"/>
            <a:ext cx="6299200" cy="4724400"/>
          </a:xfrm>
          <a:solidFill>
            <a:schemeClr val="bg1">
              <a:lumMod val="95000"/>
            </a:schemeClr>
          </a:solidFill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800" i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5181600"/>
            <a:ext cx="7848600" cy="4572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ru-RU" sz="24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5715000"/>
            <a:ext cx="7848600" cy="685800"/>
          </a:xfrm>
        </p:spPr>
        <p:txBody>
          <a:bodyPr>
            <a:noAutofit/>
          </a:bodyPr>
          <a:lstStyle>
            <a:lvl1pPr eaLnBrk="1" latinLnBrk="0" hangingPunct="1">
              <a:buNone/>
              <a:defRPr kumimoji="0" lang="ru-RU" sz="1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0" lang="ru-RU"/>
              <a:t>Текст слайда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Альбомная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77079" y="228600"/>
            <a:ext cx="8189844" cy="6172200"/>
          </a:xfrm>
          <a:prstGeom prst="rect">
            <a:avLst/>
          </a:prstGeom>
          <a:noFill/>
          <a:ln w="117475" cmpd="thinThick">
            <a:solidFill>
              <a:srgbClr val="FC75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6" name="Rectangle 9"/>
          <p:cNvSpPr>
            <a:spLocks noGrp="1" noChangeAspect="1"/>
          </p:cNvSpPr>
          <p:nvPr>
            <p:ph type="pic" sz="quarter" idx="13"/>
          </p:nvPr>
        </p:nvSpPr>
        <p:spPr>
          <a:xfrm>
            <a:off x="551994" y="299695"/>
            <a:ext cx="8040013" cy="6030010"/>
          </a:xfrm>
          <a:solidFill>
            <a:schemeClr val="bg1"/>
          </a:solidFill>
          <a:ln w="57150"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ru-RU" sz="2400" i="0" kern="1200">
                <a:solidFill>
                  <a:srgbClr val="FC7500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/>
              <a:pPr/>
              <a:t>10.02.2014</a:t>
            </a:fld>
            <a:endParaRPr kumimoji="0"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/>
          <a:p>
            <a:fld id="{80F88FF4-1BD9-4AA8-B980-C7776087ABAF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Альбомная с заголовком">
    <p:bg>
      <p:bgPr>
        <a:solidFill>
          <a:srgbClr val="91BE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rPr/>
              <a:pPr/>
              <a:t>10.02.2014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6" name="Rectangle 9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370790"/>
            <a:ext cx="8040013" cy="603001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ru-RU" sz="2400" i="0" kern="1200">
                <a:solidFill>
                  <a:srgbClr val="FC7500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105400" y="5257800"/>
            <a:ext cx="4038600" cy="505047"/>
          </a:xfrm>
          <a:solidFill>
            <a:schemeClr val="tx1">
              <a:alpha val="46000"/>
            </a:schemeClr>
          </a:solidFill>
        </p:spPr>
        <p:txBody>
          <a:bodyPr>
            <a:normAutofit/>
          </a:bodyPr>
          <a:lstStyle>
            <a:lvl1pPr eaLnBrk="1" latinLnBrk="0" hangingPunct="1">
              <a:buNone/>
              <a:defRPr kumimoji="0" lang="ru-RU"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сверху, книжная с подписями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spect="1"/>
          </p:cNvSpPr>
          <p:nvPr>
            <p:ph type="pic" sz="quarter" idx="13"/>
          </p:nvPr>
        </p:nvSpPr>
        <p:spPr>
          <a:xfrm>
            <a:off x="4512497" y="381000"/>
            <a:ext cx="3431353" cy="4575141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8"/>
          <p:cNvSpPr>
            <a:spLocks noGrp="1" noChangeAspect="1"/>
          </p:cNvSpPr>
          <p:nvPr>
            <p:ph type="pic" sz="quarter" idx="14"/>
          </p:nvPr>
        </p:nvSpPr>
        <p:spPr>
          <a:xfrm>
            <a:off x="857250" y="381000"/>
            <a:ext cx="3429000" cy="4572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181600"/>
            <a:ext cx="3476626" cy="1066800"/>
          </a:xfrm>
        </p:spPr>
        <p:txBody>
          <a:bodyPr lIns="91440" rIns="9144" anchor="t" anchorCtr="0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05324" y="5181600"/>
            <a:ext cx="3476625" cy="1066800"/>
          </a:xfrm>
        </p:spPr>
        <p:txBody>
          <a:bodyPr lIns="91440" rIns="9144" anchor="t" anchorCtr="0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/>
              <a:pPr/>
              <a:t>10.02.2014</a:t>
            </a:fld>
            <a:endParaRPr kumimoji="0"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ED2B4-868F-4681-9E70-FF7ECCDC67D4}" type="datetimeFigureOut">
              <a:rPr/>
              <a:pPr/>
              <a:t>10.02.2014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88FF4-1BD9-4AA8-B980-C7776087ABAF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7" name="Rectangle 6"/>
          <p:cNvSpPr/>
          <p:nvPr/>
        </p:nvSpPr>
        <p:spPr>
          <a:xfrm>
            <a:off x="8532519" y="0"/>
            <a:ext cx="540774" cy="685800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>
              <a:solidFill>
                <a:srgbClr val="FC75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5693455" y="3429000"/>
            <a:ext cx="6858000" cy="0"/>
          </a:xfrm>
          <a:prstGeom prst="line">
            <a:avLst/>
          </a:prstGeom>
          <a:ln w="50800">
            <a:solidFill>
              <a:srgbClr val="FC7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1" r:id="rId3"/>
    <p:sldLayoutId id="2147483676" r:id="rId4"/>
    <p:sldLayoutId id="2147483657" r:id="rId5"/>
    <p:sldLayoutId id="2147483655" r:id="rId6"/>
    <p:sldLayoutId id="2147483674" r:id="rId7"/>
    <p:sldLayoutId id="2147483675" r:id="rId8"/>
    <p:sldLayoutId id="2147483670" r:id="rId9"/>
    <p:sldLayoutId id="2147483671" r:id="rId10"/>
    <p:sldLayoutId id="2147483679" r:id="rId11"/>
    <p:sldLayoutId id="2147483680" r:id="rId12"/>
    <p:sldLayoutId id="2147483672" r:id="rId13"/>
    <p:sldLayoutId id="2147483673" r:id="rId14"/>
    <p:sldLayoutId id="2147483650" r:id="rId15"/>
    <p:sldLayoutId id="2147483667" r:id="rId16"/>
    <p:sldLayoutId id="2147483668" r:id="rId17"/>
    <p:sldLayoutId id="2147483666" r:id="rId18"/>
    <p:sldLayoutId id="2147483664" r:id="rId19"/>
    <p:sldLayoutId id="2147483663" r:id="rId20"/>
    <p:sldLayoutId id="2147483653" r:id="rId21"/>
    <p:sldLayoutId id="2147483652" r:id="rId22"/>
    <p:sldLayoutId id="2147483660" r:id="rId23"/>
    <p:sldLayoutId id="2147483658" r:id="rId24"/>
    <p:sldLayoutId id="2147483665" r:id="rId25"/>
    <p:sldLayoutId id="2147483669" r:id="rId26"/>
    <p:sldLayoutId id="2147483654" r:id="rId27"/>
    <p:sldLayoutId id="2147483656" r:id="rId28"/>
    <p:sldLayoutId id="2147483684" r:id="rId2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0"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ru-RU"/>
      </a:defPPr>
      <a:lvl1pPr marL="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80716" y="5466414"/>
            <a:ext cx="609600" cy="619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15224" y="5475939"/>
            <a:ext cx="619125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70942" y="1291424"/>
            <a:ext cx="619125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16858" y="1291424"/>
            <a:ext cx="609600" cy="6191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533400"/>
            <a:ext cx="434340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Кіпр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 descr="8343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87624" y="1655216"/>
            <a:ext cx="6440853" cy="4078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2857500" cy="1885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12976"/>
            <a:ext cx="2857500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929470" y="620688"/>
            <a:ext cx="24682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Півострів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Акамас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09020" y="1387974"/>
            <a:ext cx="53514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Вся </a:t>
            </a:r>
            <a:r>
              <a:rPr lang="ru-RU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територія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півострова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вважається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національним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заповідником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50567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Саме</a:t>
            </a:r>
            <a:r>
              <a:rPr lang="ru-RU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на </a:t>
            </a:r>
            <a:r>
              <a:rPr lang="ru-RU" sz="2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півострові</a:t>
            </a:r>
            <a:r>
              <a:rPr lang="ru-RU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Акамас</a:t>
            </a:r>
            <a:r>
              <a:rPr lang="ru-RU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</a:t>
            </a:r>
            <a:r>
              <a:rPr lang="ru-RU" sz="2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поряд</a:t>
            </a:r>
            <a:r>
              <a:rPr lang="ru-RU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з Пафосом, </a:t>
            </a:r>
            <a:r>
              <a:rPr lang="ru-RU" sz="2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ви</a:t>
            </a:r>
            <a:r>
              <a:rPr lang="ru-RU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зможете</a:t>
            </a:r>
            <a:r>
              <a:rPr lang="ru-RU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відвідати</a:t>
            </a:r>
            <a:r>
              <a:rPr lang="ru-RU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з </a:t>
            </a:r>
            <a:r>
              <a:rPr lang="ru-RU" sz="2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екскурсією</a:t>
            </a:r>
            <a:r>
              <a:rPr lang="ru-RU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купальні</a:t>
            </a:r>
            <a:r>
              <a:rPr lang="ru-RU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Афродіти</a:t>
            </a:r>
            <a:r>
              <a:rPr lang="ru-RU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364502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Він</a:t>
            </a:r>
            <a:r>
              <a:rPr lang="ru-RU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отримав</a:t>
            </a:r>
            <a:r>
              <a:rPr lang="ru-RU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свою </a:t>
            </a:r>
            <a:r>
              <a:rPr lang="ru-RU" sz="2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назву</a:t>
            </a:r>
            <a:r>
              <a:rPr lang="ru-RU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від</a:t>
            </a:r>
            <a:r>
              <a:rPr lang="ru-RU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імені</a:t>
            </a:r>
            <a:r>
              <a:rPr lang="ru-RU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сина</a:t>
            </a:r>
            <a:r>
              <a:rPr lang="ru-RU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Тесея, героя </a:t>
            </a:r>
            <a:r>
              <a:rPr lang="ru-RU" sz="2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Троянської</a:t>
            </a:r>
            <a:r>
              <a:rPr lang="ru-RU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війни</a:t>
            </a:r>
            <a:r>
              <a:rPr lang="ru-RU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426036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221088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ru-RU" sz="2400" dirty="0" err="1"/>
              <a:t>Водоспад</a:t>
            </a:r>
            <a:r>
              <a:rPr lang="ru-RU" sz="2400" dirty="0"/>
              <a:t> </a:t>
            </a:r>
            <a:r>
              <a:rPr lang="ru-RU" sz="2400" dirty="0" err="1"/>
              <a:t>Каледонія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6400" y="4797152"/>
            <a:ext cx="5486400" cy="1656184"/>
          </a:xfrm>
        </p:spPr>
        <p:txBody>
          <a:bodyPr>
            <a:noAutofit/>
          </a:bodyPr>
          <a:lstStyle/>
          <a:p>
            <a:r>
              <a:rPr lang="ru-RU" sz="1800" dirty="0" err="1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Водоспад</a:t>
            </a:r>
            <a:r>
              <a:rPr lang="ru-RU" sz="18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 </a:t>
            </a:r>
            <a:r>
              <a:rPr lang="ru-RU" sz="1800" dirty="0" err="1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Каледонія</a:t>
            </a:r>
            <a:r>
              <a:rPr lang="ru-RU" sz="18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 </a:t>
            </a:r>
            <a:r>
              <a:rPr lang="ru-RU" sz="1800" dirty="0" err="1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знаходиться</a:t>
            </a:r>
            <a:r>
              <a:rPr lang="ru-RU" sz="18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 в </a:t>
            </a:r>
            <a:r>
              <a:rPr lang="ru-RU" sz="1800" dirty="0" err="1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околицях</a:t>
            </a:r>
            <a:r>
              <a:rPr lang="ru-RU" sz="18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 села </a:t>
            </a:r>
            <a:r>
              <a:rPr lang="ru-RU" sz="1800" dirty="0" err="1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Платрес</a:t>
            </a:r>
            <a:r>
              <a:rPr lang="ru-RU" sz="18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. У </a:t>
            </a:r>
            <a:r>
              <a:rPr lang="ru-RU" sz="1800" dirty="0" err="1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багатьох</a:t>
            </a:r>
            <a:r>
              <a:rPr lang="ru-RU" sz="18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 </a:t>
            </a:r>
            <a:r>
              <a:rPr lang="ru-RU" sz="1800" dirty="0" err="1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джерелах</a:t>
            </a:r>
            <a:r>
              <a:rPr lang="ru-RU" sz="18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 часто </a:t>
            </a:r>
            <a:r>
              <a:rPr lang="ru-RU" sz="1800" dirty="0" err="1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вказують</a:t>
            </a:r>
            <a:r>
              <a:rPr lang="ru-RU" sz="18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, </a:t>
            </a:r>
            <a:r>
              <a:rPr lang="ru-RU" sz="1800" dirty="0" err="1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що</a:t>
            </a:r>
            <a:r>
              <a:rPr lang="ru-RU" sz="18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 </a:t>
            </a:r>
            <a:r>
              <a:rPr lang="ru-RU" sz="1800" dirty="0" err="1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це</a:t>
            </a:r>
            <a:r>
              <a:rPr lang="ru-RU" sz="18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 </a:t>
            </a:r>
            <a:r>
              <a:rPr lang="ru-RU" sz="1800" dirty="0" err="1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найвищий</a:t>
            </a:r>
            <a:r>
              <a:rPr lang="ru-RU" sz="18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 </a:t>
            </a:r>
            <a:r>
              <a:rPr lang="ru-RU" sz="1800" dirty="0" err="1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водоспад</a:t>
            </a:r>
            <a:r>
              <a:rPr lang="ru-RU" sz="18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 на </a:t>
            </a:r>
            <a:r>
              <a:rPr lang="ru-RU" sz="1800" dirty="0" err="1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Кіпрі</a:t>
            </a:r>
            <a:r>
              <a:rPr lang="ru-RU" sz="18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 (13. М), але </a:t>
            </a:r>
            <a:r>
              <a:rPr lang="ru-RU" sz="1800" dirty="0" err="1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цей</a:t>
            </a:r>
            <a:r>
              <a:rPr lang="ru-RU" sz="18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 факт </a:t>
            </a:r>
            <a:r>
              <a:rPr lang="ru-RU" sz="1800" dirty="0" err="1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трохи</a:t>
            </a:r>
            <a:r>
              <a:rPr lang="ru-RU" sz="18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 </a:t>
            </a:r>
            <a:r>
              <a:rPr lang="ru-RU" sz="1800" dirty="0" err="1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застарів</a:t>
            </a:r>
            <a:r>
              <a:rPr lang="ru-RU" sz="18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 - у </a:t>
            </a:r>
            <a:r>
              <a:rPr lang="ru-RU" sz="1800" dirty="0" err="1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важкодоступних</a:t>
            </a:r>
            <a:r>
              <a:rPr lang="ru-RU" sz="18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 </a:t>
            </a:r>
            <a:r>
              <a:rPr lang="ru-RU" sz="1800" dirty="0" err="1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лісах</a:t>
            </a:r>
            <a:r>
              <a:rPr lang="ru-RU" sz="18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 на </a:t>
            </a:r>
            <a:r>
              <a:rPr lang="ru-RU" sz="1800" dirty="0" err="1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Троодосе</a:t>
            </a:r>
            <a:r>
              <a:rPr lang="ru-RU" sz="18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 </a:t>
            </a:r>
            <a:r>
              <a:rPr lang="ru-RU" sz="1800" dirty="0" err="1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був</a:t>
            </a:r>
            <a:r>
              <a:rPr lang="ru-RU" sz="18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 </a:t>
            </a:r>
            <a:r>
              <a:rPr lang="ru-RU" sz="1800" dirty="0" err="1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виявлений</a:t>
            </a:r>
            <a:r>
              <a:rPr lang="ru-RU" sz="18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 </a:t>
            </a:r>
            <a:r>
              <a:rPr lang="ru-RU" sz="1800" dirty="0" err="1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нещодавно</a:t>
            </a:r>
            <a:r>
              <a:rPr lang="ru-RU" sz="18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 </a:t>
            </a:r>
            <a:r>
              <a:rPr lang="ru-RU" sz="1800" dirty="0" err="1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водоспад</a:t>
            </a:r>
            <a:r>
              <a:rPr lang="ru-RU" sz="18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 </a:t>
            </a:r>
            <a:r>
              <a:rPr lang="ru-RU" sz="1800" dirty="0" err="1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висотою</a:t>
            </a:r>
            <a:r>
              <a:rPr lang="ru-RU" sz="18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 15 </a:t>
            </a:r>
            <a:r>
              <a:rPr lang="ru-RU" sz="1800" dirty="0" err="1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метрів</a:t>
            </a:r>
            <a:r>
              <a:rPr lang="ru-RU" sz="18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.</a:t>
            </a:r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36" r="5636"/>
          <a:stretch>
            <a:fillRect/>
          </a:stretch>
        </p:blipFill>
        <p:spPr>
          <a:xfrm>
            <a:off x="1619672" y="116632"/>
            <a:ext cx="5486400" cy="4114800"/>
          </a:xfrm>
        </p:spPr>
      </p:pic>
    </p:spTree>
    <p:extLst>
      <p:ext uri="{BB962C8B-B14F-4D97-AF65-F5344CB8AC3E}">
        <p14:creationId xmlns:p14="http://schemas.microsoft.com/office/powerpoint/2010/main" xmlns="" val="421461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sz="3400" dirty="0" err="1"/>
              <a:t>Кіпр</a:t>
            </a:r>
            <a:r>
              <a:rPr lang="ru-RU" sz="3400" dirty="0"/>
              <a:t> — став </a:t>
            </a:r>
            <a:r>
              <a:rPr lang="ru-RU" sz="3400" dirty="0" err="1"/>
              <a:t>римською</a:t>
            </a:r>
            <a:r>
              <a:rPr lang="ru-RU" sz="3400" dirty="0"/>
              <a:t> </a:t>
            </a:r>
            <a:r>
              <a:rPr lang="ru-RU" sz="3400" dirty="0" err="1"/>
              <a:t>провінцією</a:t>
            </a:r>
            <a:r>
              <a:rPr lang="ru-RU" sz="3400" dirty="0"/>
              <a:t> з 58 до н. е. </a:t>
            </a:r>
            <a:r>
              <a:rPr lang="ru-RU" sz="3400" dirty="0" err="1"/>
              <a:t>Згідно</a:t>
            </a:r>
            <a:r>
              <a:rPr lang="ru-RU" sz="3400" dirty="0"/>
              <a:t> </a:t>
            </a:r>
            <a:r>
              <a:rPr lang="ru-RU" sz="3400" dirty="0" err="1"/>
              <a:t>зі</a:t>
            </a:r>
            <a:r>
              <a:rPr lang="ru-RU" sz="3400" dirty="0"/>
              <a:t> </a:t>
            </a:r>
            <a:r>
              <a:rPr lang="ru-RU" sz="3400" dirty="0" err="1"/>
              <a:t>Страбоном</a:t>
            </a:r>
            <a:r>
              <a:rPr lang="ru-RU" sz="3400" dirty="0"/>
              <a:t>, </a:t>
            </a:r>
            <a:r>
              <a:rPr lang="ru-RU" sz="3400" dirty="0" err="1"/>
              <a:t>острів</a:t>
            </a:r>
            <a:r>
              <a:rPr lang="ru-RU" sz="3400" dirty="0"/>
              <a:t> </a:t>
            </a:r>
            <a:r>
              <a:rPr lang="ru-RU" sz="3400" dirty="0" err="1"/>
              <a:t>був</a:t>
            </a:r>
            <a:r>
              <a:rPr lang="ru-RU" sz="3400" dirty="0"/>
              <a:t> </a:t>
            </a:r>
            <a:r>
              <a:rPr lang="ru-RU" sz="3400" dirty="0" err="1"/>
              <a:t>приєднаний</a:t>
            </a:r>
            <a:r>
              <a:rPr lang="ru-RU" sz="3400" dirty="0"/>
              <a:t> до </a:t>
            </a:r>
            <a:r>
              <a:rPr lang="ru-RU" sz="3400" dirty="0" err="1"/>
              <a:t>володінь</a:t>
            </a:r>
            <a:r>
              <a:rPr lang="ru-RU" sz="3400" dirty="0"/>
              <a:t> Риму тому, </a:t>
            </a:r>
            <a:r>
              <a:rPr lang="ru-RU" sz="3400" dirty="0" err="1"/>
              <a:t>що</a:t>
            </a:r>
            <a:r>
              <a:rPr lang="ru-RU" sz="3400" dirty="0"/>
              <a:t> </a:t>
            </a:r>
            <a:r>
              <a:rPr lang="ru-RU" sz="3400" dirty="0" err="1"/>
              <a:t>Публій</a:t>
            </a:r>
            <a:r>
              <a:rPr lang="ru-RU" sz="3400" dirty="0"/>
              <a:t> </a:t>
            </a:r>
            <a:r>
              <a:rPr lang="ru-RU" sz="3400" dirty="0" err="1"/>
              <a:t>Клодій</a:t>
            </a:r>
            <a:r>
              <a:rPr lang="ru-RU" sz="3400" dirty="0"/>
              <a:t> </a:t>
            </a:r>
            <a:r>
              <a:rPr lang="ru-RU" sz="3400" dirty="0" err="1"/>
              <a:t>Пульхр</a:t>
            </a:r>
            <a:r>
              <a:rPr lang="ru-RU" sz="3400" dirty="0"/>
              <a:t> </a:t>
            </a:r>
            <a:r>
              <a:rPr lang="ru-RU" sz="3400" dirty="0" err="1"/>
              <a:t>підтримав</a:t>
            </a:r>
            <a:r>
              <a:rPr lang="ru-RU" sz="3400" dirty="0"/>
              <a:t> </a:t>
            </a:r>
            <a:r>
              <a:rPr lang="ru-RU" sz="3400" dirty="0" err="1"/>
              <a:t>повстання</a:t>
            </a:r>
            <a:r>
              <a:rPr lang="ru-RU" sz="3400" dirty="0"/>
              <a:t> </a:t>
            </a:r>
            <a:r>
              <a:rPr lang="ru-RU" sz="3400" dirty="0" err="1"/>
              <a:t>проти</a:t>
            </a:r>
            <a:r>
              <a:rPr lang="ru-RU" sz="3400" dirty="0"/>
              <a:t> </a:t>
            </a:r>
            <a:r>
              <a:rPr lang="ru-RU" sz="3400" dirty="0" err="1"/>
              <a:t>Птолемеїв</a:t>
            </a:r>
            <a:r>
              <a:rPr lang="ru-RU" sz="3400" dirty="0"/>
              <a:t>. 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978" y="1412776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Висновки</a:t>
            </a:r>
            <a:r>
              <a:rPr lang="ru-RU" sz="2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</a:p>
          <a:p>
            <a:r>
              <a:rPr lang="ru-RU" sz="20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Кіпр</a:t>
            </a:r>
            <a:r>
              <a:rPr lang="ru-RU" sz="2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</a:p>
          <a:p>
            <a:r>
              <a:rPr lang="ru-RU" sz="2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</a:t>
            </a:r>
            <a:r>
              <a:rPr lang="ru-RU" sz="20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острів</a:t>
            </a:r>
            <a:endParaRPr lang="ru-RU" sz="20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</a:t>
            </a:r>
            <a:r>
              <a:rPr lang="ru-RU" sz="20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Республіка</a:t>
            </a:r>
            <a:r>
              <a:rPr lang="ru-RU" sz="2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Кіпр</a:t>
            </a:r>
            <a:endParaRPr lang="ru-RU" sz="20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</a:t>
            </a:r>
            <a:r>
              <a:rPr lang="ru-RU" sz="20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острівна</a:t>
            </a:r>
            <a:r>
              <a:rPr lang="ru-RU" sz="2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держава в </a:t>
            </a:r>
            <a:r>
              <a:rPr lang="ru-RU" sz="20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східній</a:t>
            </a:r>
            <a:r>
              <a:rPr lang="ru-RU" sz="2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частині</a:t>
            </a:r>
            <a:r>
              <a:rPr lang="ru-RU" sz="2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Середземного</a:t>
            </a:r>
            <a:r>
              <a:rPr lang="ru-RU" sz="2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моря. Член </a:t>
            </a:r>
            <a:r>
              <a:rPr lang="ru-RU" sz="20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Європейського</a:t>
            </a:r>
            <a:r>
              <a:rPr lang="ru-RU" sz="2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союзу з 1 </a:t>
            </a:r>
            <a:r>
              <a:rPr lang="ru-RU" sz="20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травня</a:t>
            </a:r>
            <a:r>
              <a:rPr lang="ru-RU" sz="2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2004 року. </a:t>
            </a:r>
          </a:p>
          <a:p>
            <a:r>
              <a:rPr lang="ru-RU" sz="2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</a:t>
            </a:r>
            <a:r>
              <a:rPr lang="ru-RU" sz="20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Столиця</a:t>
            </a:r>
            <a:r>
              <a:rPr lang="ru-RU" sz="2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r>
              <a:rPr lang="ru-RU" sz="20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Нікосія</a:t>
            </a:r>
            <a:r>
              <a:rPr lang="ru-RU" sz="2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r>
              <a:rPr lang="ru-RU" sz="2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-Валюта: </a:t>
            </a:r>
            <a:r>
              <a:rPr lang="ru-RU" sz="20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Євро</a:t>
            </a:r>
            <a:r>
              <a:rPr lang="ru-RU" sz="2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r>
              <a:rPr lang="ru-RU" sz="2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</a:t>
            </a:r>
            <a:r>
              <a:rPr lang="ru-RU" sz="20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sz="2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1,129 </a:t>
            </a:r>
            <a:r>
              <a:rPr lang="ru-RU" sz="20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мільйона</a:t>
            </a:r>
            <a:r>
              <a:rPr lang="ru-RU" sz="2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(2012 р.) </a:t>
            </a:r>
            <a:r>
              <a:rPr lang="ru-RU" sz="20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Світовий</a:t>
            </a:r>
            <a:r>
              <a:rPr lang="ru-RU" sz="2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банк</a:t>
            </a:r>
          </a:p>
          <a:p>
            <a:r>
              <a:rPr lang="ru-RU" sz="2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-Континент: </a:t>
            </a:r>
            <a:r>
              <a:rPr lang="ru-RU" sz="20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Європа</a:t>
            </a:r>
            <a:r>
              <a:rPr lang="ru-RU" sz="2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r>
              <a:rPr lang="ru-RU" sz="2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</a:t>
            </a:r>
            <a:r>
              <a:rPr lang="ru-RU" sz="20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Офіційні</a:t>
            </a:r>
            <a:r>
              <a:rPr lang="ru-RU" sz="2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мови</a:t>
            </a:r>
            <a:r>
              <a:rPr lang="ru-RU" sz="2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r>
              <a:rPr lang="ru-RU" sz="20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Грецька</a:t>
            </a:r>
            <a:r>
              <a:rPr lang="ru-RU" sz="2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мова</a:t>
            </a:r>
            <a:r>
              <a:rPr lang="ru-RU" sz="2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Турецька</a:t>
            </a:r>
            <a:r>
              <a:rPr lang="ru-RU" sz="2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мова</a:t>
            </a:r>
            <a:r>
              <a:rPr lang="ru-RU" sz="2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041186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5164" y="0"/>
            <a:ext cx="9257127" cy="68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32"/>
          </p:nvPr>
        </p:nvSpPr>
        <p:spPr>
          <a:xfrm>
            <a:off x="4724400" y="5244010"/>
            <a:ext cx="1905000" cy="914400"/>
          </a:xfrm>
        </p:spPr>
        <p:txBody>
          <a:bodyPr/>
          <a:lstStyle/>
          <a:p>
            <a:pPr algn="ctr"/>
            <a:endParaRPr lang="ru-RU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1907704" y="1196752"/>
            <a:ext cx="1905000" cy="914400"/>
          </a:xfrm>
        </p:spPr>
        <p:txBody>
          <a:bodyPr/>
          <a:lstStyle/>
          <a:p>
            <a:pPr algn="ctr"/>
            <a:endParaRPr lang="ru-RU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04800" y="989272"/>
            <a:ext cx="1905000" cy="914400"/>
          </a:xfrm>
        </p:spPr>
        <p:txBody>
          <a:bodyPr/>
          <a:lstStyle/>
          <a:p>
            <a:pPr algn="ctr"/>
            <a:endParaRPr lang="ru-RU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4"/>
          </p:nvPr>
        </p:nvSpPr>
        <p:spPr>
          <a:xfrm>
            <a:off x="2517057" y="3110410"/>
            <a:ext cx="1905000" cy="914400"/>
          </a:xfrm>
        </p:spPr>
        <p:txBody>
          <a:bodyPr/>
          <a:lstStyle/>
          <a:p>
            <a:pPr algn="ctr"/>
            <a:endParaRPr lang="ru-RU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6"/>
          </p:nvPr>
        </p:nvSpPr>
        <p:spPr>
          <a:xfrm>
            <a:off x="6936657" y="3124200"/>
            <a:ext cx="1905000" cy="914400"/>
          </a:xfrm>
        </p:spPr>
        <p:txBody>
          <a:bodyPr/>
          <a:lstStyle/>
          <a:p>
            <a:pPr algn="ctr"/>
            <a:endParaRPr lang="ru-RU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30"/>
          </p:nvPr>
        </p:nvSpPr>
        <p:spPr>
          <a:xfrm>
            <a:off x="304800" y="5257800"/>
            <a:ext cx="1905000" cy="914400"/>
          </a:xfrm>
        </p:spPr>
        <p:txBody>
          <a:bodyPr/>
          <a:lstStyle/>
          <a:p>
            <a:pPr algn="ctr"/>
            <a:endParaRPr lang="ru-RU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" b="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8640"/>
            <a:ext cx="3900000" cy="23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220072" y="2636912"/>
            <a:ext cx="10230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Прапор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8" y="4797151"/>
            <a:ext cx="2162400" cy="190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267744" y="6335819"/>
            <a:ext cx="7755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Герб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3149" y="212004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err="1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Офіційно</a:t>
            </a:r>
            <a:r>
              <a:rPr lang="ru-RU" sz="2400" b="1" dirty="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територія</a:t>
            </a:r>
            <a:r>
              <a:rPr lang="ru-RU" sz="2400" b="1" dirty="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Республіки</a:t>
            </a:r>
            <a:r>
              <a:rPr lang="ru-RU" sz="2400" b="1" dirty="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Кіпр</a:t>
            </a:r>
            <a:r>
              <a:rPr lang="ru-RU" sz="2400" b="1" dirty="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включає</a:t>
            </a:r>
            <a:r>
              <a:rPr lang="ru-RU" sz="2400" b="1" dirty="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98% </a:t>
            </a:r>
            <a:r>
              <a:rPr lang="ru-RU" sz="2400" b="1" dirty="0" err="1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території</a:t>
            </a:r>
            <a:r>
              <a:rPr lang="ru-RU" sz="2400" b="1" dirty="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острова </a:t>
            </a:r>
            <a:r>
              <a:rPr lang="ru-RU" sz="2400" b="1" dirty="0" err="1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Кіпр</a:t>
            </a:r>
            <a:r>
              <a:rPr lang="ru-RU" sz="2400" b="1" dirty="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dirty="0" err="1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решту</a:t>
            </a:r>
            <a:r>
              <a:rPr lang="ru-RU" sz="2400" b="1" dirty="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2% </a:t>
            </a:r>
            <a:r>
              <a:rPr lang="ru-RU" sz="2400" b="1" dirty="0" err="1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займаються</a:t>
            </a:r>
            <a:r>
              <a:rPr lang="ru-RU" sz="2400" b="1" dirty="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британські</a:t>
            </a:r>
            <a:r>
              <a:rPr lang="ru-RU" sz="2400" b="1" dirty="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військові</a:t>
            </a:r>
            <a:r>
              <a:rPr lang="ru-RU" sz="2400" b="1" dirty="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бази</a:t>
            </a:r>
            <a:r>
              <a:rPr lang="ru-RU" sz="2400" b="1" dirty="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Акротірі</a:t>
            </a:r>
            <a:r>
              <a:rPr lang="ru-RU" sz="2400" b="1" dirty="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і </a:t>
            </a:r>
            <a:r>
              <a:rPr lang="ru-RU" sz="2400" b="1" dirty="0" err="1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Декелія</a:t>
            </a:r>
            <a:r>
              <a:rPr lang="ru-RU" sz="2400" b="1" dirty="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а </a:t>
            </a:r>
            <a:r>
              <a:rPr lang="ru-RU" sz="2400" b="1" dirty="0" err="1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також</a:t>
            </a:r>
            <a:r>
              <a:rPr lang="ru-RU" sz="2400" b="1" dirty="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прилеглі</a:t>
            </a:r>
            <a:r>
              <a:rPr lang="ru-RU" sz="2400" b="1" dirty="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острови</a:t>
            </a:r>
            <a:r>
              <a:rPr lang="ru-RU" sz="2400" b="1" dirty="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Айос-Георгіос</a:t>
            </a:r>
            <a:r>
              <a:rPr lang="ru-RU" sz="2400" b="1" dirty="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dirty="0" err="1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Єронісос</a:t>
            </a:r>
            <a:r>
              <a:rPr lang="ru-RU" sz="2400" b="1" dirty="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dirty="0" err="1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Глукіотісса</a:t>
            </a:r>
            <a:r>
              <a:rPr lang="ru-RU" sz="2400" b="1" dirty="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dirty="0" err="1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Кіла</a:t>
            </a:r>
            <a:r>
              <a:rPr lang="ru-RU" sz="2400" b="1" dirty="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dirty="0" err="1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Кієдес</a:t>
            </a:r>
            <a:r>
              <a:rPr lang="ru-RU" sz="2400" b="1" dirty="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dirty="0" err="1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Корділія</a:t>
            </a:r>
            <a:r>
              <a:rPr lang="ru-RU" sz="2400" b="1" dirty="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і </a:t>
            </a:r>
            <a:r>
              <a:rPr lang="ru-RU" sz="2400" b="1" dirty="0" err="1" smtClean="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Мазак</a:t>
            </a:r>
            <a:r>
              <a:rPr lang="ru-RU" sz="2400" b="1" dirty="0" smtClean="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sz="2400" b="1" dirty="0">
              <a:ln w="12700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23928" y="3290731"/>
            <a:ext cx="50521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Де-факто </a:t>
            </a:r>
            <a:r>
              <a:rPr lang="ru-RU" sz="24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після</a:t>
            </a:r>
            <a:r>
              <a:rPr lang="ru-RU" sz="24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1974 року </a:t>
            </a:r>
            <a:r>
              <a:rPr lang="ru-RU" sz="24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острів</a:t>
            </a:r>
            <a:r>
              <a:rPr lang="ru-RU" sz="24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розділений</a:t>
            </a:r>
            <a:r>
              <a:rPr lang="ru-RU" sz="24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4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дві</a:t>
            </a:r>
            <a:r>
              <a:rPr lang="ru-RU" sz="24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частини</a:t>
            </a:r>
            <a:r>
              <a:rPr lang="ru-RU" sz="24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60% </a:t>
            </a:r>
            <a:r>
              <a:rPr lang="ru-RU" sz="24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контролюється</a:t>
            </a:r>
            <a:r>
              <a:rPr lang="ru-RU" sz="24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владою</a:t>
            </a:r>
            <a:r>
              <a:rPr lang="ru-RU" sz="24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Республіки</a:t>
            </a:r>
            <a:r>
              <a:rPr lang="ru-RU" sz="24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Кіпр</a:t>
            </a:r>
            <a:r>
              <a:rPr lang="ru-RU" sz="24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(в основному, населена греками), </a:t>
            </a:r>
            <a:r>
              <a:rPr lang="ru-RU" sz="24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інша</a:t>
            </a:r>
            <a:r>
              <a:rPr lang="ru-RU" sz="24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частина</a:t>
            </a:r>
            <a:r>
              <a:rPr lang="ru-RU" sz="24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sz="24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Турецькою</a:t>
            </a:r>
            <a:r>
              <a:rPr lang="ru-RU" sz="24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Республікою</a:t>
            </a:r>
            <a:r>
              <a:rPr lang="ru-RU" sz="24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Північного</a:t>
            </a:r>
            <a:r>
              <a:rPr lang="ru-RU" sz="24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Кіпру</a:t>
            </a:r>
            <a:r>
              <a:rPr lang="ru-RU" sz="24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(населена турками). ТРПК </a:t>
            </a:r>
            <a:r>
              <a:rPr lang="ru-RU" sz="24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визнана</a:t>
            </a:r>
            <a:r>
              <a:rPr lang="ru-RU" sz="24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тільки</a:t>
            </a:r>
            <a:r>
              <a:rPr lang="ru-RU" sz="24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Туреччиною</a:t>
            </a:r>
            <a:r>
              <a:rPr lang="ru-RU" sz="24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ООН </a:t>
            </a:r>
            <a:r>
              <a:rPr lang="ru-RU" sz="24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вважає</a:t>
            </a:r>
            <a:r>
              <a:rPr lang="ru-RU" sz="24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цю</a:t>
            </a:r>
            <a:r>
              <a:rPr lang="ru-RU" sz="24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територію</a:t>
            </a:r>
            <a:r>
              <a:rPr lang="ru-RU" sz="24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окупованою</a:t>
            </a:r>
            <a:r>
              <a:rPr lang="ru-RU" sz="24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Туреччиною</a:t>
            </a:r>
            <a:r>
              <a:rPr lang="ru-RU" sz="24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400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7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iterate type="lt">
                                    <p:tmPct val="14286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iterate type="lt">
                                    <p:tmPct val="14286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5" grpId="0" build="p" autoUpdateAnimBg="0"/>
      <p:bldP spid="9" grpId="0" build="p"/>
      <p:bldP spid="13" grpId="0" build="p" autoUpdateAnimBg="0"/>
      <p:bldP spid="15" grpId="0" build="p" autoUpdateAnimBg="0"/>
      <p:bldP spid="19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4191" cy="690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1720" y="116632"/>
            <a:ext cx="5112568" cy="1872208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 anchor="ctr" anchorCtr="1">
            <a:normAutofit fontScale="77500" lnSpcReduction="20000"/>
          </a:bodyPr>
          <a:lstStyle/>
          <a:p>
            <a:r>
              <a:rPr lang="ru-RU" sz="2400" b="1" dirty="0" err="1">
                <a:solidFill>
                  <a:schemeClr val="bg1"/>
                </a:solidFill>
              </a:rPr>
              <a:t>Республіка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Кіпр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es-MX" sz="2400" b="1" dirty="0" smtClean="0">
                <a:solidFill>
                  <a:schemeClr val="bg1"/>
                </a:solidFill>
              </a:rPr>
              <a:t> </a:t>
            </a:r>
            <a:r>
              <a:rPr lang="es-MX" sz="2400" b="1" dirty="0">
                <a:solidFill>
                  <a:schemeClr val="bg1"/>
                </a:solidFill>
              </a:rPr>
              <a:t>— </a:t>
            </a:r>
            <a:r>
              <a:rPr lang="ru-RU" sz="2400" b="1" dirty="0" err="1">
                <a:solidFill>
                  <a:schemeClr val="bg1"/>
                </a:solidFill>
              </a:rPr>
              <a:t>острівна</a:t>
            </a:r>
            <a:r>
              <a:rPr lang="ru-RU" sz="2400" b="1" dirty="0">
                <a:solidFill>
                  <a:schemeClr val="bg1"/>
                </a:solidFill>
              </a:rPr>
              <a:t> держава на </a:t>
            </a:r>
            <a:r>
              <a:rPr lang="ru-RU" sz="2400" b="1" dirty="0" err="1">
                <a:solidFill>
                  <a:schemeClr val="bg1"/>
                </a:solidFill>
              </a:rPr>
              <a:t>сході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Середземного</a:t>
            </a:r>
            <a:r>
              <a:rPr lang="ru-RU" sz="2400" b="1" dirty="0">
                <a:solidFill>
                  <a:schemeClr val="bg1"/>
                </a:solidFill>
              </a:rPr>
              <a:t> моря, 113 </a:t>
            </a:r>
            <a:r>
              <a:rPr lang="ru-RU" sz="2400" b="1" dirty="0" err="1">
                <a:solidFill>
                  <a:schemeClr val="bg1"/>
                </a:solidFill>
              </a:rPr>
              <a:t>кілометрів</a:t>
            </a:r>
            <a:r>
              <a:rPr lang="ru-RU" sz="2400" b="1" dirty="0">
                <a:solidFill>
                  <a:schemeClr val="bg1"/>
                </a:solidFill>
              </a:rPr>
              <a:t> на </a:t>
            </a:r>
            <a:r>
              <a:rPr lang="ru-RU" sz="2400" b="1" dirty="0" err="1">
                <a:solidFill>
                  <a:schemeClr val="bg1"/>
                </a:solidFill>
              </a:rPr>
              <a:t>південь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від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Туреччини</a:t>
            </a:r>
            <a:r>
              <a:rPr lang="ru-RU" sz="2400" b="1" dirty="0">
                <a:solidFill>
                  <a:schemeClr val="bg1"/>
                </a:solidFill>
              </a:rPr>
              <a:t> і </a:t>
            </a:r>
            <a:r>
              <a:rPr lang="ru-RU" sz="2400" b="1" dirty="0" err="1">
                <a:solidFill>
                  <a:schemeClr val="bg1"/>
                </a:solidFill>
              </a:rPr>
              <a:t>приблизно</a:t>
            </a:r>
            <a:r>
              <a:rPr lang="ru-RU" sz="2400" b="1" dirty="0">
                <a:solidFill>
                  <a:schemeClr val="bg1"/>
                </a:solidFill>
              </a:rPr>
              <a:t> 120 </a:t>
            </a:r>
            <a:r>
              <a:rPr lang="ru-RU" sz="2400" b="1" dirty="0" err="1">
                <a:solidFill>
                  <a:schemeClr val="bg1"/>
                </a:solidFill>
              </a:rPr>
              <a:t>кілометрів</a:t>
            </a:r>
            <a:r>
              <a:rPr lang="ru-RU" sz="2400" b="1" dirty="0">
                <a:solidFill>
                  <a:schemeClr val="bg1"/>
                </a:solidFill>
              </a:rPr>
              <a:t> на </a:t>
            </a:r>
            <a:r>
              <a:rPr lang="ru-RU" sz="2400" b="1" dirty="0" err="1">
                <a:solidFill>
                  <a:schemeClr val="bg1"/>
                </a:solidFill>
              </a:rPr>
              <a:t>захід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від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узбережжя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Сирії</a:t>
            </a:r>
            <a:r>
              <a:rPr lang="ru-RU" sz="2400" b="1" dirty="0">
                <a:solidFill>
                  <a:schemeClr val="bg1"/>
                </a:solidFill>
              </a:rPr>
              <a:t> і </a:t>
            </a:r>
            <a:r>
              <a:rPr lang="ru-RU" sz="2400" b="1" dirty="0" err="1">
                <a:solidFill>
                  <a:schemeClr val="bg1"/>
                </a:solidFill>
              </a:rPr>
              <a:t>Лівану</a:t>
            </a:r>
            <a:r>
              <a:rPr lang="ru-RU" sz="2400" b="1" dirty="0">
                <a:solidFill>
                  <a:schemeClr val="bg1"/>
                </a:solidFill>
              </a:rPr>
              <a:t>. </a:t>
            </a:r>
            <a:r>
              <a:rPr lang="ru-RU" sz="2400" b="1" dirty="0" err="1">
                <a:solidFill>
                  <a:schemeClr val="bg1"/>
                </a:solidFill>
              </a:rPr>
              <a:t>Одне</a:t>
            </a:r>
            <a:r>
              <a:rPr lang="ru-RU" sz="2400" b="1" dirty="0">
                <a:solidFill>
                  <a:schemeClr val="bg1"/>
                </a:solidFill>
              </a:rPr>
              <a:t> з </a:t>
            </a:r>
            <a:r>
              <a:rPr lang="ru-RU" sz="2400" b="1" dirty="0" err="1">
                <a:solidFill>
                  <a:schemeClr val="bg1"/>
                </a:solidFill>
              </a:rPr>
              <a:t>найпопулярніших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туристичних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напрямків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Середземномор'я</a:t>
            </a:r>
            <a:r>
              <a:rPr lang="ru-RU" sz="2400" b="1" dirty="0" smtClean="0">
                <a:solidFill>
                  <a:schemeClr val="bg1"/>
                </a:solidFill>
              </a:rPr>
              <a:t>. </a:t>
            </a:r>
            <a:r>
              <a:rPr lang="ru-RU" sz="2400" b="1" dirty="0">
                <a:solidFill>
                  <a:schemeClr val="bg1"/>
                </a:solidFill>
              </a:rPr>
              <a:t>Член </a:t>
            </a:r>
            <a:r>
              <a:rPr lang="ru-RU" sz="2400" b="1" dirty="0" err="1">
                <a:solidFill>
                  <a:schemeClr val="bg1"/>
                </a:solidFill>
              </a:rPr>
              <a:t>Європейського</a:t>
            </a:r>
            <a:r>
              <a:rPr lang="ru-RU" sz="2400" b="1" dirty="0">
                <a:solidFill>
                  <a:schemeClr val="bg1"/>
                </a:solidFill>
              </a:rPr>
              <a:t> союзу з 1 </a:t>
            </a:r>
            <a:r>
              <a:rPr lang="ru-RU" sz="2400" b="1" dirty="0" err="1">
                <a:solidFill>
                  <a:schemeClr val="bg1"/>
                </a:solidFill>
              </a:rPr>
              <a:t>травня</a:t>
            </a:r>
            <a:r>
              <a:rPr lang="ru-RU" sz="2400" b="1" dirty="0">
                <a:solidFill>
                  <a:schemeClr val="bg1"/>
                </a:solidFill>
              </a:rPr>
              <a:t> 2004 </a:t>
            </a:r>
            <a:r>
              <a:rPr lang="ru-RU" sz="2400" b="1" dirty="0" smtClean="0">
                <a:solidFill>
                  <a:schemeClr val="bg1"/>
                </a:solidFill>
              </a:rPr>
              <a:t>року.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5410200"/>
            <a:ext cx="3810000" cy="121920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ctr">
              <a:defRPr lang="ru-RU"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22" y="3429000"/>
            <a:ext cx="5715000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037" y="0"/>
            <a:ext cx="4716000" cy="3301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97232" y="260648"/>
            <a:ext cx="43467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Кіпр</a:t>
            </a:r>
            <a:r>
              <a:rPr lang="ru-RU" sz="2400" b="1" dirty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err="1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географічно</a:t>
            </a:r>
            <a:r>
              <a:rPr lang="ru-RU" sz="2400" b="1" dirty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err="1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розташований</a:t>
            </a:r>
            <a:r>
              <a:rPr lang="ru-RU" sz="2400" b="1" dirty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у </a:t>
            </a:r>
            <a:r>
              <a:rPr lang="ru-RU" sz="2400" b="1" dirty="0" err="1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Західній</a:t>
            </a:r>
            <a:r>
              <a:rPr lang="ru-RU" sz="2400" b="1" dirty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err="1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Азії</a:t>
            </a:r>
            <a:r>
              <a:rPr lang="ru-RU" sz="2400" b="1" dirty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(</a:t>
            </a:r>
            <a:r>
              <a:rPr lang="ru-RU" sz="2400" b="1" dirty="0" err="1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або</a:t>
            </a:r>
            <a:r>
              <a:rPr lang="ru-RU" sz="2400" b="1" dirty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на </a:t>
            </a:r>
            <a:r>
              <a:rPr lang="ru-RU" sz="2400" b="1" dirty="0" err="1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Близькому</a:t>
            </a:r>
            <a:r>
              <a:rPr lang="ru-RU" sz="2400" b="1" dirty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err="1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Сході</a:t>
            </a:r>
            <a:r>
              <a:rPr lang="ru-RU" sz="2400" b="1" dirty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), але </a:t>
            </a:r>
            <a:r>
              <a:rPr lang="ru-RU" sz="2400" b="1" dirty="0" err="1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політично</a:t>
            </a:r>
            <a:r>
              <a:rPr lang="ru-RU" sz="2400" b="1" dirty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і культурно </a:t>
            </a:r>
            <a:r>
              <a:rPr lang="ru-RU" sz="2400" b="1" dirty="0" err="1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він</a:t>
            </a:r>
            <a:r>
              <a:rPr lang="ru-RU" sz="2400" b="1" dirty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err="1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вважається</a:t>
            </a:r>
            <a:r>
              <a:rPr lang="ru-RU" sz="2400" b="1" dirty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err="1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частиною</a:t>
            </a:r>
            <a:r>
              <a:rPr lang="ru-RU" sz="2400" b="1" dirty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err="1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Європи</a:t>
            </a:r>
            <a:r>
              <a:rPr lang="ru-RU" sz="2400" b="1" dirty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 З </a:t>
            </a:r>
            <a:r>
              <a:rPr lang="ru-RU" sz="2400" b="1" dirty="0" err="1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давніх</a:t>
            </a:r>
            <a:r>
              <a:rPr lang="ru-RU" sz="2400" b="1" dirty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err="1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часів</a:t>
            </a:r>
            <a:r>
              <a:rPr lang="ru-RU" sz="2400" b="1" dirty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err="1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Кіпр</a:t>
            </a:r>
            <a:r>
              <a:rPr lang="ru-RU" sz="2400" b="1" dirty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err="1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завжди</a:t>
            </a:r>
            <a:r>
              <a:rPr lang="ru-RU" sz="2400" b="1" dirty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err="1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був</a:t>
            </a:r>
            <a:r>
              <a:rPr lang="ru-RU" sz="2400" b="1" dirty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одним з </a:t>
            </a:r>
            <a:r>
              <a:rPr lang="ru-RU" sz="2400" b="1" dirty="0" err="1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мостів</a:t>
            </a:r>
            <a:r>
              <a:rPr lang="ru-RU" sz="2400" b="1" dirty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err="1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між</a:t>
            </a:r>
            <a:r>
              <a:rPr lang="ru-RU" sz="2400" b="1" dirty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err="1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Європою</a:t>
            </a:r>
            <a:r>
              <a:rPr lang="ru-RU" sz="2400" b="1" dirty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і </a:t>
            </a:r>
            <a:r>
              <a:rPr lang="ru-RU" sz="2400" b="1" dirty="0" err="1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Азією</a:t>
            </a:r>
            <a:r>
              <a:rPr lang="ru-RU" sz="2400" b="1" dirty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ru-RU" sz="2400" b="1" dirty="0" err="1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зі</a:t>
            </a:r>
            <a:r>
              <a:rPr lang="ru-RU" sz="2400" b="1" dirty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err="1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змінними</a:t>
            </a:r>
            <a:r>
              <a:rPr lang="ru-RU" sz="2400" b="1" dirty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err="1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періодами</a:t>
            </a:r>
            <a:r>
              <a:rPr lang="ru-RU" sz="2400" b="1" dirty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err="1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левантійського</a:t>
            </a:r>
            <a:r>
              <a:rPr lang="ru-RU" sz="2400" b="1" dirty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ru-RU" sz="2400" b="1" dirty="0" err="1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анатолійського</a:t>
            </a:r>
            <a:r>
              <a:rPr lang="ru-RU" sz="2400" b="1" dirty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ru-RU" sz="2400" b="1" dirty="0" err="1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турецького</a:t>
            </a:r>
            <a:r>
              <a:rPr lang="ru-RU" sz="2400" b="1" dirty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ru-RU" sz="2400" b="1" dirty="0" err="1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грецького</a:t>
            </a:r>
            <a:r>
              <a:rPr lang="ru-RU" sz="2400" b="1" dirty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і </a:t>
            </a:r>
            <a:r>
              <a:rPr lang="ru-RU" sz="2400" b="1" dirty="0" err="1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британського</a:t>
            </a:r>
            <a:r>
              <a:rPr lang="ru-RU" sz="2400" b="1" dirty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err="1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впливу</a:t>
            </a:r>
            <a:r>
              <a:rPr lang="ru-RU" sz="2400" b="1" dirty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129" r="25129"/>
          <a:stretch>
            <a:fillRect/>
          </a:stretch>
        </p:blipFill>
        <p:spPr/>
      </p:pic>
      <p:pic>
        <p:nvPicPr>
          <p:cNvPr id="11" name="Рисунок 10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90" r="6790"/>
          <a:stretch>
            <a:fillRect/>
          </a:stretch>
        </p:blipFill>
        <p:spPr/>
      </p:pic>
      <p:pic>
        <p:nvPicPr>
          <p:cNvPr id="12" name="Рисунок 11"/>
          <p:cNvPicPr>
            <a:picLocks noGrp="1" noChangeAspect="1"/>
          </p:cNvPicPr>
          <p:nvPr>
            <p:ph type="pic" sz="quarter" idx="2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41" r="8441"/>
          <a:stretch>
            <a:fillRect/>
          </a:stretch>
        </p:blipFill>
        <p:spPr/>
      </p:pic>
      <p:pic>
        <p:nvPicPr>
          <p:cNvPr id="13" name="Рисунок 12"/>
          <p:cNvPicPr>
            <a:picLocks noGrp="1" noChangeAspect="1"/>
          </p:cNvPicPr>
          <p:nvPr>
            <p:ph type="pic" sz="quarter" idx="2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88" r="6188"/>
          <a:stretch>
            <a:fillRect/>
          </a:stretch>
        </p:blipFill>
        <p:spPr/>
      </p:pic>
      <p:sp>
        <p:nvSpPr>
          <p:cNvPr id="2" name="Прямоугольник 1"/>
          <p:cNvSpPr/>
          <p:nvPr/>
        </p:nvSpPr>
        <p:spPr>
          <a:xfrm>
            <a:off x="1043608" y="476672"/>
            <a:ext cx="712879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Площа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острова — 9 251 км². Центральна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рівнина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Месаорія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оточена горами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Кіренія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es-MX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Kyreniya/Girne)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Пентадактилос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es-MX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Besparmak)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півночі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і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гірським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масивом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Троодос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півдні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заході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Вздовж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південного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узбережжя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також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присутні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значні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рівнинні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області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Столиця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Нікосія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розташована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північно-східній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острова.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Решта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головних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міст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розташована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узбережжі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Пафос на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південному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заході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Лімасол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півдні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Ларнака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південному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сході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Фамагуста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сході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Кіренія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північній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острова.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5465601" y="2132856"/>
            <a:ext cx="3181350" cy="2232248"/>
          </a:xfrm>
        </p:spPr>
        <p:txBody>
          <a:bodyPr/>
          <a:lstStyle/>
          <a:p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Клімат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помірний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середземноморський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зі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спекотним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і сухим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літом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та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дощовою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(і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помірно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прохолодною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 зимою.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Сніг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взимку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випадає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тільки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горах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Троодос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20072" y="419472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Клімат</a:t>
            </a:r>
            <a:endParaRPr lang="ru-RU" sz="2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830000" cy="57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803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064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Республіка</a:t>
            </a:r>
            <a:r>
              <a:rPr lang="ru-RU" dirty="0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Кіпр</a:t>
            </a:r>
            <a:r>
              <a:rPr lang="ru-RU" dirty="0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dirty="0" err="1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міжнародно</a:t>
            </a:r>
            <a:r>
              <a:rPr lang="ru-RU" dirty="0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визнана</a:t>
            </a:r>
            <a:r>
              <a:rPr lang="ru-RU" dirty="0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державна</a:t>
            </a:r>
            <a:r>
              <a:rPr lang="ru-RU" dirty="0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структура на </a:t>
            </a:r>
            <a:r>
              <a:rPr lang="ru-RU" dirty="0" err="1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острові</a:t>
            </a:r>
            <a:r>
              <a:rPr lang="ru-RU" dirty="0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яка </a:t>
            </a:r>
            <a:r>
              <a:rPr lang="ru-RU" dirty="0" err="1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контролює</a:t>
            </a:r>
            <a:r>
              <a:rPr lang="ru-RU" dirty="0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dirty="0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південні</a:t>
            </a:r>
            <a:r>
              <a:rPr lang="ru-RU" dirty="0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дві</a:t>
            </a:r>
            <a:r>
              <a:rPr lang="ru-RU" dirty="0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третини</a:t>
            </a:r>
            <a:r>
              <a:rPr lang="ru-RU" dirty="0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За </a:t>
            </a:r>
            <a:r>
              <a:rPr lang="ru-RU" dirty="0" err="1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виключенням</a:t>
            </a:r>
            <a:r>
              <a:rPr lang="ru-RU" dirty="0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Туреччини</a:t>
            </a:r>
            <a:r>
              <a:rPr lang="ru-RU" dirty="0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уряди </a:t>
            </a:r>
            <a:r>
              <a:rPr lang="ru-RU" dirty="0" err="1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всіх</a:t>
            </a:r>
            <a:r>
              <a:rPr lang="ru-RU" dirty="0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</a:t>
            </a:r>
            <a:r>
              <a:rPr lang="ru-RU" dirty="0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ООН </a:t>
            </a:r>
            <a:r>
              <a:rPr lang="ru-RU" dirty="0" err="1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визнають</a:t>
            </a:r>
            <a:r>
              <a:rPr lang="ru-RU" dirty="0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юрисдикцію</a:t>
            </a:r>
            <a:r>
              <a:rPr lang="ru-RU" dirty="0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уряду </a:t>
            </a:r>
            <a:r>
              <a:rPr lang="ru-RU" dirty="0" err="1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Кіпру</a:t>
            </a:r>
            <a:r>
              <a:rPr lang="ru-RU" dirty="0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всьому</a:t>
            </a:r>
            <a:r>
              <a:rPr lang="ru-RU" dirty="0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острові</a:t>
            </a:r>
            <a:r>
              <a:rPr lang="ru-RU" dirty="0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endParaRPr lang="ru-RU" dirty="0">
              <a:ln w="18415" cmpd="sng">
                <a:solidFill>
                  <a:schemeClr val="accent5">
                    <a:lumMod val="75000"/>
                  </a:schemeClr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dirty="0" err="1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Столиця</a:t>
            </a:r>
            <a:r>
              <a:rPr lang="ru-RU" dirty="0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dirty="0" err="1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місто</a:t>
            </a:r>
            <a:r>
              <a:rPr lang="ru-RU" dirty="0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Нікосія</a:t>
            </a:r>
            <a:r>
              <a:rPr lang="ru-RU" dirty="0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поділена</a:t>
            </a:r>
            <a:r>
              <a:rPr lang="ru-RU" dirty="0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</a:t>
            </a:r>
            <a:r>
              <a:rPr lang="ru-RU" dirty="0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південним</a:t>
            </a:r>
            <a:r>
              <a:rPr lang="ru-RU" dirty="0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північним</a:t>
            </a:r>
            <a:r>
              <a:rPr lang="ru-RU" dirty="0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dirty="0" err="1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турецьким</a:t>
            </a:r>
            <a:r>
              <a:rPr lang="ru-RU" dirty="0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</a:t>
            </a:r>
            <a:r>
              <a:rPr lang="ru-RU" dirty="0" err="1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Кіпром</a:t>
            </a:r>
            <a:r>
              <a:rPr lang="ru-RU" dirty="0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endParaRPr lang="ru-RU" dirty="0">
              <a:ln w="18415" cmpd="sng">
                <a:solidFill>
                  <a:schemeClr val="accent5">
                    <a:lumMod val="75000"/>
                  </a:schemeClr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dirty="0" err="1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Етнічний</a:t>
            </a:r>
            <a:r>
              <a:rPr lang="ru-RU" dirty="0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склад </a:t>
            </a:r>
            <a:r>
              <a:rPr lang="ru-RU" dirty="0" err="1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dirty="0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греки-</a:t>
            </a:r>
            <a:r>
              <a:rPr lang="ru-RU" dirty="0" err="1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кіпріоти</a:t>
            </a:r>
            <a:r>
              <a:rPr lang="ru-RU" dirty="0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78%, турки-</a:t>
            </a:r>
            <a:r>
              <a:rPr lang="ru-RU" dirty="0" err="1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кіпріоти</a:t>
            </a:r>
            <a:r>
              <a:rPr lang="ru-RU" dirty="0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18%.</a:t>
            </a:r>
          </a:p>
          <a:p>
            <a:endParaRPr lang="ru-RU" dirty="0">
              <a:ln w="18415" cmpd="sng">
                <a:solidFill>
                  <a:schemeClr val="accent5">
                    <a:lumMod val="75000"/>
                  </a:schemeClr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dirty="0" err="1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Мови</a:t>
            </a:r>
            <a:r>
              <a:rPr lang="ru-RU" dirty="0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r>
              <a:rPr lang="ru-RU" dirty="0" err="1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грецька</a:t>
            </a:r>
            <a:r>
              <a:rPr lang="ru-RU" dirty="0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турецька</a:t>
            </a:r>
            <a:r>
              <a:rPr lang="ru-RU" dirty="0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dirty="0" err="1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офіційні</a:t>
            </a:r>
            <a:r>
              <a:rPr lang="ru-RU" dirty="0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</a:t>
            </a:r>
            <a:r>
              <a:rPr lang="ru-RU" dirty="0" err="1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англійська</a:t>
            </a:r>
            <a:r>
              <a:rPr lang="ru-RU" dirty="0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1" y="3356992"/>
            <a:ext cx="5506604" cy="33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6044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260648"/>
            <a:ext cx="7772400" cy="3240360"/>
          </a:xfrm>
        </p:spPr>
        <p:txBody>
          <a:bodyPr>
            <a:noAutofit/>
          </a:bodyPr>
          <a:lstStyle/>
          <a:p>
            <a:r>
              <a:rPr lang="ru-RU" sz="2400" dirty="0" err="1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Турецькі</a:t>
            </a:r>
            <a:r>
              <a:rPr lang="ru-RU" sz="2400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кіпріоти</a:t>
            </a:r>
            <a:r>
              <a:rPr lang="ru-RU" sz="2400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разом з </a:t>
            </a:r>
            <a:r>
              <a:rPr lang="ru-RU" sz="2400" dirty="0" err="1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Туреччиною</a:t>
            </a:r>
            <a:r>
              <a:rPr lang="ru-RU" sz="2400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 </a:t>
            </a:r>
            <a:r>
              <a:rPr lang="ru-RU" sz="2400" dirty="0" err="1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визнають</a:t>
            </a:r>
            <a:r>
              <a:rPr lang="ru-RU" sz="2400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влади</a:t>
            </a:r>
            <a:r>
              <a:rPr lang="ru-RU" sz="2400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Республіки</a:t>
            </a:r>
            <a:r>
              <a:rPr lang="ru-RU" sz="2400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400" dirty="0" err="1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території</a:t>
            </a:r>
            <a:r>
              <a:rPr lang="ru-RU" sz="2400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всього</a:t>
            </a:r>
            <a:r>
              <a:rPr lang="ru-RU" sz="2400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острова і </a:t>
            </a:r>
            <a:r>
              <a:rPr lang="ru-RU" sz="2400" dirty="0" err="1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називають</a:t>
            </a:r>
            <a:r>
              <a:rPr lang="ru-RU" sz="2400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її</a:t>
            </a:r>
            <a:r>
              <a:rPr lang="ru-RU" sz="2400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«</a:t>
            </a:r>
            <a:r>
              <a:rPr lang="ru-RU" sz="2400" dirty="0" err="1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грецьким</a:t>
            </a:r>
            <a:r>
              <a:rPr lang="ru-RU" sz="2400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органом </a:t>
            </a:r>
            <a:r>
              <a:rPr lang="ru-RU" sz="2400" dirty="0" err="1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влади</a:t>
            </a:r>
            <a:r>
              <a:rPr lang="ru-RU" sz="2400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2400" dirty="0" err="1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Південному</a:t>
            </a:r>
            <a:r>
              <a:rPr lang="ru-RU" sz="2400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Кіпрі</a:t>
            </a:r>
            <a:r>
              <a:rPr lang="ru-RU" sz="2400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». </a:t>
            </a:r>
            <a:r>
              <a:rPr lang="ru-RU" sz="2400" dirty="0" err="1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Деяка</a:t>
            </a:r>
            <a:r>
              <a:rPr lang="ru-RU" sz="2400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частина</a:t>
            </a:r>
            <a:r>
              <a:rPr lang="ru-RU" sz="2400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території</a:t>
            </a:r>
            <a:r>
              <a:rPr lang="ru-RU" sz="2400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знаходиться</a:t>
            </a:r>
            <a:r>
              <a:rPr lang="ru-RU" sz="2400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</a:t>
            </a:r>
            <a:r>
              <a:rPr lang="ru-RU" sz="2400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контролем </a:t>
            </a:r>
            <a:r>
              <a:rPr lang="ru-RU" sz="2400" dirty="0" err="1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Великої</a:t>
            </a:r>
            <a:r>
              <a:rPr lang="ru-RU" sz="2400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Британії</a:t>
            </a:r>
            <a:r>
              <a:rPr lang="ru-RU" sz="2400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r>
              <a:rPr lang="ru-RU" sz="2400" dirty="0" err="1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після</a:t>
            </a:r>
            <a:r>
              <a:rPr lang="ru-RU" sz="2400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підписання</a:t>
            </a:r>
            <a:r>
              <a:rPr lang="ru-RU" sz="2400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домовленості</a:t>
            </a:r>
            <a:r>
              <a:rPr lang="ru-RU" sz="2400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про </a:t>
            </a:r>
            <a:r>
              <a:rPr lang="ru-RU" sz="2400" dirty="0" err="1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незалежність</a:t>
            </a:r>
            <a:r>
              <a:rPr lang="ru-RU" sz="2400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Кіпру</a:t>
            </a:r>
            <a:r>
              <a:rPr lang="ru-RU" sz="2400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Велика </a:t>
            </a:r>
            <a:r>
              <a:rPr lang="ru-RU" sz="2400" dirty="0" err="1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Британія</a:t>
            </a:r>
            <a:r>
              <a:rPr lang="ru-RU" sz="2400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залишила</a:t>
            </a:r>
            <a:r>
              <a:rPr lang="ru-RU" sz="2400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собою </a:t>
            </a:r>
            <a:r>
              <a:rPr lang="ru-RU" sz="2400" dirty="0" err="1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дві</a:t>
            </a:r>
            <a:r>
              <a:rPr lang="ru-RU" sz="2400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області</a:t>
            </a:r>
            <a:r>
              <a:rPr lang="ru-RU" sz="2400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400" dirty="0" err="1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півдні</a:t>
            </a:r>
            <a:r>
              <a:rPr lang="ru-RU" sz="2400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острова, </a:t>
            </a:r>
            <a:r>
              <a:rPr lang="ru-RU" sz="2400" dirty="0" err="1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неподалік</a:t>
            </a:r>
            <a:r>
              <a:rPr lang="ru-RU" sz="2400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Акротірі</a:t>
            </a:r>
            <a:r>
              <a:rPr lang="ru-RU" sz="2400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2400" dirty="0" err="1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Декелії</a:t>
            </a:r>
            <a:r>
              <a:rPr lang="ru-RU" sz="2400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відомі</a:t>
            </a:r>
            <a:r>
              <a:rPr lang="ru-RU" sz="2400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також</a:t>
            </a:r>
            <a:r>
              <a:rPr lang="ru-RU" sz="2400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як </a:t>
            </a:r>
            <a:r>
              <a:rPr lang="ru-RU" sz="2400" dirty="0" err="1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Суверенні</a:t>
            </a:r>
            <a:r>
              <a:rPr lang="ru-RU" sz="2400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військові</a:t>
            </a:r>
            <a:r>
              <a:rPr lang="ru-RU" sz="2400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бази</a:t>
            </a:r>
            <a:r>
              <a:rPr lang="ru-RU" sz="2400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57688"/>
            <a:ext cx="2466975" cy="1857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89040"/>
            <a:ext cx="2390775" cy="190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2637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001" y="5815"/>
            <a:ext cx="7772400" cy="720080"/>
          </a:xfrm>
        </p:spPr>
        <p:txBody>
          <a:bodyPr/>
          <a:lstStyle/>
          <a:p>
            <a:pPr algn="ctr"/>
            <a:r>
              <a:rPr lang="ru-RU" dirty="0" err="1"/>
              <a:t>Кіпр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5401" y="476672"/>
            <a:ext cx="7772400" cy="576064"/>
          </a:xfrm>
        </p:spPr>
        <p:txBody>
          <a:bodyPr/>
          <a:lstStyle/>
          <a:p>
            <a:r>
              <a:rPr lang="ru-RU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Замок </a:t>
            </a:r>
            <a:r>
              <a:rPr lang="ru-RU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Колоссі</a:t>
            </a:r>
            <a:r>
              <a:rPr lang="ru-RU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052736"/>
            <a:ext cx="4762500" cy="3171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24" y="3686175"/>
            <a:ext cx="4762500" cy="3171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381" y="1161320"/>
            <a:ext cx="34664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C000"/>
                </a:solidFill>
              </a:rPr>
              <a:t>Замок </a:t>
            </a:r>
            <a:r>
              <a:rPr lang="ru-RU" sz="2000" dirty="0" err="1" smtClean="0">
                <a:solidFill>
                  <a:srgbClr val="FFC000"/>
                </a:solidFill>
              </a:rPr>
              <a:t>Колоссі</a:t>
            </a:r>
            <a:r>
              <a:rPr lang="ru-RU" sz="2000" dirty="0" smtClean="0">
                <a:solidFill>
                  <a:srgbClr val="FFC000"/>
                </a:solidFill>
              </a:rPr>
              <a:t> </a:t>
            </a:r>
            <a:r>
              <a:rPr lang="ru-RU" sz="2000" dirty="0">
                <a:solidFill>
                  <a:srgbClr val="FFC000"/>
                </a:solidFill>
              </a:rPr>
              <a:t>- </a:t>
            </a:r>
            <a:r>
              <a:rPr lang="ru-RU" sz="2000" dirty="0" err="1">
                <a:solidFill>
                  <a:srgbClr val="FFC000"/>
                </a:solidFill>
              </a:rPr>
              <a:t>середньовічний</a:t>
            </a:r>
            <a:r>
              <a:rPr lang="ru-RU" sz="2000" dirty="0">
                <a:solidFill>
                  <a:srgbClr val="FFC000"/>
                </a:solidFill>
              </a:rPr>
              <a:t> замок на </a:t>
            </a:r>
            <a:r>
              <a:rPr lang="ru-RU" sz="2000" dirty="0" err="1">
                <a:solidFill>
                  <a:srgbClr val="FFC000"/>
                </a:solidFill>
              </a:rPr>
              <a:t>південному</a:t>
            </a:r>
            <a:r>
              <a:rPr lang="ru-RU" sz="2000" dirty="0">
                <a:solidFill>
                  <a:srgbClr val="FFC000"/>
                </a:solidFill>
              </a:rPr>
              <a:t> </a:t>
            </a:r>
            <a:r>
              <a:rPr lang="ru-RU" sz="2000" dirty="0" err="1">
                <a:solidFill>
                  <a:srgbClr val="FFC000"/>
                </a:solidFill>
              </a:rPr>
              <a:t>березі</a:t>
            </a:r>
            <a:r>
              <a:rPr lang="ru-RU" sz="2000" dirty="0">
                <a:solidFill>
                  <a:srgbClr val="FFC000"/>
                </a:solidFill>
              </a:rPr>
              <a:t> </a:t>
            </a:r>
            <a:r>
              <a:rPr lang="ru-RU" sz="2000" dirty="0" err="1">
                <a:solidFill>
                  <a:srgbClr val="FFC000"/>
                </a:solidFill>
              </a:rPr>
              <a:t>Кіпру</a:t>
            </a:r>
            <a:r>
              <a:rPr lang="ru-RU" sz="2000" dirty="0">
                <a:solidFill>
                  <a:srgbClr val="FFC000"/>
                </a:solidFill>
              </a:rPr>
              <a:t> в 10 км на </a:t>
            </a:r>
            <a:r>
              <a:rPr lang="ru-RU" sz="2000" dirty="0" err="1">
                <a:solidFill>
                  <a:srgbClr val="FFC000"/>
                </a:solidFill>
              </a:rPr>
              <a:t>захід</a:t>
            </a:r>
            <a:r>
              <a:rPr lang="ru-RU" sz="2000" dirty="0">
                <a:solidFill>
                  <a:srgbClr val="FFC000"/>
                </a:solidFill>
              </a:rPr>
              <a:t> </a:t>
            </a:r>
            <a:r>
              <a:rPr lang="ru-RU" sz="2000" dirty="0" err="1">
                <a:solidFill>
                  <a:srgbClr val="FFC000"/>
                </a:solidFill>
              </a:rPr>
              <a:t>Лимасола</a:t>
            </a:r>
            <a:r>
              <a:rPr lang="ru-RU" sz="2000" dirty="0">
                <a:solidFill>
                  <a:srgbClr val="FFC000"/>
                </a:solidFill>
              </a:rPr>
              <a:t>. Замок </a:t>
            </a:r>
            <a:r>
              <a:rPr lang="ru-RU" sz="2000" dirty="0" err="1">
                <a:solidFill>
                  <a:srgbClr val="FFC000"/>
                </a:solidFill>
              </a:rPr>
              <a:t>був</a:t>
            </a:r>
            <a:r>
              <a:rPr lang="ru-RU" sz="2000" dirty="0">
                <a:solidFill>
                  <a:srgbClr val="FFC000"/>
                </a:solidFill>
              </a:rPr>
              <a:t> </a:t>
            </a:r>
            <a:r>
              <a:rPr lang="ru-RU" sz="2000" dirty="0" err="1">
                <a:solidFill>
                  <a:srgbClr val="FFC000"/>
                </a:solidFill>
              </a:rPr>
              <a:t>побудований</a:t>
            </a:r>
            <a:r>
              <a:rPr lang="ru-RU" sz="2000" dirty="0">
                <a:solidFill>
                  <a:srgbClr val="FFC000"/>
                </a:solidFill>
              </a:rPr>
              <a:t> на початку XIII </a:t>
            </a:r>
            <a:r>
              <a:rPr lang="ru-RU" sz="2000" dirty="0" err="1">
                <a:solidFill>
                  <a:srgbClr val="FFC000"/>
                </a:solidFill>
              </a:rPr>
              <a:t>століття</a:t>
            </a:r>
            <a:r>
              <a:rPr lang="ru-RU" sz="2000" dirty="0">
                <a:solidFill>
                  <a:srgbClr val="FFC000"/>
                </a:solidFill>
              </a:rPr>
              <a:t> королем </a:t>
            </a:r>
            <a:r>
              <a:rPr lang="ru-RU" sz="2000" dirty="0" err="1">
                <a:solidFill>
                  <a:srgbClr val="FFC000"/>
                </a:solidFill>
              </a:rPr>
              <a:t>Кіпру</a:t>
            </a:r>
            <a:r>
              <a:rPr lang="ru-RU" sz="2000" dirty="0">
                <a:solidFill>
                  <a:srgbClr val="FFC000"/>
                </a:solidFill>
              </a:rPr>
              <a:t> Гуго I де </a:t>
            </a:r>
            <a:r>
              <a:rPr lang="ru-RU" sz="2000" dirty="0" err="1" smtClean="0">
                <a:solidFill>
                  <a:srgbClr val="FFC000"/>
                </a:solidFill>
              </a:rPr>
              <a:t>Лузіньян</a:t>
            </a:r>
            <a:r>
              <a:rPr lang="ru-RU" sz="2000" dirty="0" smtClean="0">
                <a:solidFill>
                  <a:srgbClr val="FFC000"/>
                </a:solidFill>
              </a:rPr>
              <a:t>.</a:t>
            </a:r>
            <a:endParaRPr lang="ru-RU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014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одской фотоальбом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UrbanPhotoAlbum</Template>
  <TotalTime>0</TotalTime>
  <Words>643</Words>
  <Application>Microsoft Office PowerPoint</Application>
  <PresentationFormat>Экран (4:3)</PresentationFormat>
  <Paragraphs>43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Городской фотоальбом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Кіпр</vt:lpstr>
      <vt:lpstr>Слайд 10</vt:lpstr>
      <vt:lpstr>Водоспад Каледонія</vt:lpstr>
      <vt:lpstr>Слайд 12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2014-02-10T19:04:53Z</dcterms:created>
  <dcterms:modified xsi:type="dcterms:W3CDTF">2015-04-25T13:53:00Z</dcterms:modified>
</cp:coreProperties>
</file>