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27282E-EBD5-4C2C-A6D4-8124DF289A0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7D75DB6-D967-4261-BFDA-5D20B7B363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" y="99587"/>
            <a:ext cx="9452326" cy="67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5648623" cy="12043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Kyiv </a:t>
            </a:r>
            <a:r>
              <a:rPr lang="en-US" sz="4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museum of </a:t>
            </a:r>
            <a:r>
              <a:rPr lang="en-US" sz="44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russian</a:t>
            </a:r>
            <a:r>
              <a:rPr lang="en-US" sz="4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art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805264"/>
            <a:ext cx="6511131" cy="329259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Alena</a:t>
            </a:r>
            <a:r>
              <a:rPr lang="en-US" sz="32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Rudenko</a:t>
            </a:r>
            <a:endParaRPr lang="ru-RU" sz="32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39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47" y="188640"/>
            <a:ext cx="7520940" cy="60486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Address: </a:t>
            </a:r>
            <a:r>
              <a:rPr lang="en-US" sz="2400" b="0" dirty="0"/>
              <a:t>9, </a:t>
            </a:r>
            <a:r>
              <a:rPr lang="en-US" sz="2400" b="0" dirty="0" err="1"/>
              <a:t>Tereschenkovskaya</a:t>
            </a:r>
            <a:r>
              <a:rPr lang="en-US" sz="2400" b="0" dirty="0"/>
              <a:t> Street, Kiev</a:t>
            </a:r>
            <a:br>
              <a:rPr lang="en-US" sz="2400" b="0" dirty="0"/>
            </a:br>
            <a:r>
              <a:rPr lang="en-US" sz="2400" dirty="0"/>
              <a:t>Tel:</a:t>
            </a:r>
            <a:r>
              <a:rPr lang="en-US" sz="2400" b="0" dirty="0"/>
              <a:t> +38 (044) 234-62-18.</a:t>
            </a:r>
            <a:br>
              <a:rPr lang="en-US" sz="2400" b="0" dirty="0"/>
            </a:br>
            <a:r>
              <a:rPr lang="en-US" sz="2400" dirty="0"/>
              <a:t>Opening </a:t>
            </a:r>
            <a:r>
              <a:rPr lang="en-US" sz="2400" b="0" dirty="0" smtClean="0"/>
              <a:t>: </a:t>
            </a:r>
            <a:r>
              <a:rPr lang="en-US" sz="2400" b="0" dirty="0"/>
              <a:t>10:00 - 18:00</a:t>
            </a:r>
            <a:br>
              <a:rPr lang="en-US" sz="2400" b="0" dirty="0"/>
            </a:br>
            <a:r>
              <a:rPr lang="en-US" sz="2400" dirty="0" smtClean="0"/>
              <a:t>Closed</a:t>
            </a:r>
            <a:r>
              <a:rPr lang="en-US" sz="2400" dirty="0"/>
              <a:t>:</a:t>
            </a:r>
            <a:r>
              <a:rPr lang="en-US" sz="2400" b="0" dirty="0"/>
              <a:t> </a:t>
            </a:r>
            <a:r>
              <a:rPr lang="en-US" sz="2400" b="0" dirty="0" smtClean="0"/>
              <a:t>Monday </a:t>
            </a:r>
            <a:r>
              <a:rPr lang="en-US" sz="2400" b="0" dirty="0"/>
              <a:t>and </a:t>
            </a:r>
            <a:r>
              <a:rPr lang="en-US" sz="2400" b="0" dirty="0" smtClean="0"/>
              <a:t>Thursday</a:t>
            </a:r>
          </a:p>
          <a:p>
            <a:endParaRPr lang="en-US" b="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Director of Kiev Museum of Russian Art is</a:t>
            </a:r>
            <a:b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Yuriy</a:t>
            </a: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VAKULENKO</a:t>
            </a:r>
            <a:endParaRPr lang="ru-RU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8932"/>
            <a:ext cx="2849870" cy="19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58" y="2896356"/>
            <a:ext cx="2881014" cy="193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83" y="692696"/>
            <a:ext cx="3189015" cy="201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primetour.ua/~uploads/fck/Vacylenko1-thumb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8220"/>
            <a:ext cx="2160240" cy="28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5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43" y="116632"/>
            <a:ext cx="8220857" cy="456384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dirty="0">
                <a:ln/>
                <a:solidFill>
                  <a:schemeClr val="accent3"/>
                </a:solidFill>
              </a:rPr>
              <a:t>In Kiev Museum of Russian Art there is the largest collection of Russian paintings, drawings and </a:t>
            </a:r>
            <a:r>
              <a:rPr lang="en-US" sz="2400" dirty="0" smtClean="0">
                <a:ln/>
                <a:solidFill>
                  <a:schemeClr val="accent3"/>
                </a:solidFill>
              </a:rPr>
              <a:t>sculptures </a:t>
            </a:r>
            <a:r>
              <a:rPr lang="en-US" sz="2400" dirty="0">
                <a:ln/>
                <a:solidFill>
                  <a:schemeClr val="accent3"/>
                </a:solidFill>
              </a:rPr>
              <a:t>in Ukraine</a:t>
            </a:r>
            <a:r>
              <a:rPr lang="en-US" sz="2400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en-US" sz="2400" dirty="0">
                <a:ln/>
                <a:solidFill>
                  <a:schemeClr val="accent3"/>
                </a:solidFill>
              </a:rPr>
              <a:t> The museum collection is based on the private collections of Kiev patrons of arts. The members of </a:t>
            </a:r>
            <a:r>
              <a:rPr lang="en-US" sz="2400" dirty="0" err="1">
                <a:ln/>
                <a:solidFill>
                  <a:schemeClr val="accent3"/>
                </a:solidFill>
              </a:rPr>
              <a:t>Tereshchenko</a:t>
            </a:r>
            <a:r>
              <a:rPr lang="en-US" sz="2400" dirty="0">
                <a:ln/>
                <a:solidFill>
                  <a:schemeClr val="accent3"/>
                </a:solidFill>
              </a:rPr>
              <a:t> family (they were well known Ukrainian sugar kings) were the most known patrons of arts in Kiev. </a:t>
            </a:r>
            <a:endParaRPr lang="ru-RU" sz="2400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10" y="2636914"/>
            <a:ext cx="3093590" cy="188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8" y="2636913"/>
            <a:ext cx="3199439" cy="1887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3147082" cy="191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312368" cy="20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99" y="4609211"/>
            <a:ext cx="3384376" cy="20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520940" cy="3579849"/>
          </a:xfrm>
        </p:spPr>
        <p:txBody>
          <a:bodyPr>
            <a:normAutofit/>
          </a:bodyPr>
          <a:lstStyle/>
          <a:p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courtyard of the museum you can see the monument to Alexander II - the only survived monument to the Russian emperor in the post-Soviet area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Many paintings by P.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Fedotov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I.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Shishkin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I.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Kramskoy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N.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Yaroshenko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I.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Repin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V.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Vasnetsov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V.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Polenov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M.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Vrubel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V. Vereshchagin were donated to the museum by </a:t>
            </a:r>
            <a:r>
              <a:rPr lang="en-US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Tereschenko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family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46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95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23812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79" y="92549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14" y="2838174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69" y="4941168"/>
            <a:ext cx="2333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79" y="2996952"/>
            <a:ext cx="2304256" cy="332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10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</TotalTime>
  <Words>146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Kyiv museum of russian art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Kyiv museum of russian art</dc:title>
  <dc:creator>Демонстрационная версия</dc:creator>
  <cp:lastModifiedBy>Демонстрационная версия</cp:lastModifiedBy>
  <cp:revision>5</cp:revision>
  <dcterms:created xsi:type="dcterms:W3CDTF">2014-04-06T10:42:26Z</dcterms:created>
  <dcterms:modified xsi:type="dcterms:W3CDTF">2014-04-06T11:43:36Z</dcterms:modified>
</cp:coreProperties>
</file>