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94660"/>
  </p:normalViewPr>
  <p:slideViewPr>
    <p:cSldViewPr>
      <p:cViewPr varScale="1">
        <p:scale>
          <a:sx n="38" d="100"/>
          <a:sy n="38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6820-CB79-4078-B924-C76D6DA55B58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637A714-CF7D-471B-A840-489A31F95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6820-CB79-4078-B924-C76D6DA55B58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A714-CF7D-471B-A840-489A31F95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6820-CB79-4078-B924-C76D6DA55B58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A714-CF7D-471B-A840-489A31F95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6820-CB79-4078-B924-C76D6DA55B58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A714-CF7D-471B-A840-489A31F95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6820-CB79-4078-B924-C76D6DA55B58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A714-CF7D-471B-A840-489A31F95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6820-CB79-4078-B924-C76D6DA55B58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A714-CF7D-471B-A840-489A31F95F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6820-CB79-4078-B924-C76D6DA55B58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A714-CF7D-471B-A840-489A31F95F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6820-CB79-4078-B924-C76D6DA55B58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A714-CF7D-471B-A840-489A31F95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6820-CB79-4078-B924-C76D6DA55B58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A714-CF7D-471B-A840-489A31F95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6820-CB79-4078-B924-C76D6DA55B58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A714-CF7D-471B-A840-489A31F95F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6820-CB79-4078-B924-C76D6DA55B58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A714-CF7D-471B-A840-489A31F95F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336820-CB79-4078-B924-C76D6DA55B58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8637A714-CF7D-471B-A840-489A31F95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4392488" cy="1524000"/>
          </a:xfrm>
        </p:spPr>
        <p:txBody>
          <a:bodyPr>
            <a:noAutofit/>
          </a:bodyPr>
          <a:lstStyle/>
          <a:p>
            <a:r>
              <a:rPr lang="uk-UA" sz="3200" b="1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uk-UA" sz="32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резентація</a:t>
            </a:r>
            <a:br>
              <a:rPr lang="uk-UA" sz="32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32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тему: декоративно-ужиткове мистецтво</a:t>
            </a:r>
            <a:endParaRPr lang="ru-RU" sz="3200" b="1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077072"/>
            <a:ext cx="3672408" cy="1224136"/>
          </a:xfrm>
        </p:spPr>
        <p:txBody>
          <a:bodyPr/>
          <a:lstStyle/>
          <a:p>
            <a:r>
              <a:rPr lang="uk-UA" dirty="0" smtClean="0"/>
              <a:t>Учениці 1 природничого класу</a:t>
            </a:r>
          </a:p>
          <a:p>
            <a:r>
              <a:rPr lang="uk-UA" smtClean="0"/>
              <a:t>Савченко Анни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057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Свічник-трійця</a:t>
            </a:r>
            <a:r>
              <a:rPr lang="ru-RU" b="1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cap="none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Івано-Франківщина</a:t>
            </a:r>
            <a:r>
              <a:rPr lang="ru-RU" b="1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Початок ХХ ст.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348421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260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600" b="1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Таріль</a:t>
            </a:r>
            <a:endParaRPr lang="ru-RU" sz="66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38288"/>
            <a:ext cx="4041998" cy="433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606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664" y="654261"/>
            <a:ext cx="8206680" cy="180506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Керамічна</a:t>
            </a:r>
            <a:r>
              <a:rPr lang="ru-RU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плитка з </a:t>
            </a:r>
            <a:r>
              <a:rPr lang="ru-RU" b="1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рельєфом</a:t>
            </a:r>
            <a:r>
              <a:rPr lang="ru-RU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грифона з </a:t>
            </a:r>
            <a:r>
              <a:rPr lang="ru-RU" b="1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підлоги</a:t>
            </a:r>
            <a:r>
              <a:rPr lang="ru-RU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Галицького</a:t>
            </a:r>
            <a:r>
              <a:rPr lang="ru-RU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Успенського</a:t>
            </a:r>
            <a:r>
              <a:rPr lang="ru-RU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собору ХІІ ст.</a:t>
            </a:r>
            <a:br>
              <a:rPr lang="ru-RU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11256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765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Дзбанок</a:t>
            </a:r>
            <a:r>
              <a:rPr lang="ru-RU" sz="40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b="1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Закарпаття</a:t>
            </a:r>
            <a:r>
              <a:rPr lang="ru-RU" sz="40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Початок ХХ ст.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2083" y="1556792"/>
            <a:ext cx="332000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7017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988840"/>
            <a:ext cx="77724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6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</a:t>
            </a:r>
            <a:endParaRPr lang="ru-RU" sz="66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30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046440" cy="1224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6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План</a:t>
            </a:r>
            <a:endParaRPr lang="ru-RU" sz="66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Декоративно-ужиткове мистецтво</a:t>
            </a:r>
          </a:p>
          <a:p>
            <a:r>
              <a:rPr lang="uk-UA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Поділ декоративно-ужиткового мистецтва</a:t>
            </a:r>
            <a:endParaRPr lang="uk-UA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ВИДИ НАРОДНИХ </a:t>
            </a:r>
            <a:r>
              <a:rPr lang="uk-UA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РЕМЕСЕЛ</a:t>
            </a:r>
          </a:p>
          <a:p>
            <a:r>
              <a:rPr lang="uk-UA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Види Вишивки</a:t>
            </a:r>
          </a:p>
          <a:p>
            <a:r>
              <a:rPr lang="ru-RU" sz="2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Різновиди</a:t>
            </a: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вишивки</a:t>
            </a:r>
            <a:r>
              <a:rPr lang="ru-RU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по областям </a:t>
            </a:r>
            <a:r>
              <a:rPr lang="ru-RU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України</a:t>
            </a:r>
            <a:endParaRPr lang="ru-RU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Використовування </a:t>
            </a:r>
            <a:r>
              <a:rPr lang="uk-UA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вишивки у побуті</a:t>
            </a:r>
            <a:endParaRPr lang="uk-UA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8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60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  <a:r>
              <a:rPr lang="ru-RU" sz="6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екоративно-</a:t>
            </a:r>
            <a:r>
              <a:rPr lang="ru-RU" sz="6000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ужиткове</a:t>
            </a:r>
            <a:r>
              <a:rPr lang="ru-RU" sz="6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6000" b="1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мистецтво</a:t>
            </a:r>
            <a:endParaRPr lang="ru-RU" sz="60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3733800"/>
          </a:xfrm>
        </p:spPr>
        <p:txBody>
          <a:bodyPr/>
          <a:lstStyle/>
          <a:p>
            <a:pPr marL="68580" indent="0">
              <a:buNone/>
            </a:pP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Одним з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видів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народного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мистецтва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 декоративно-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ужиткове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мистецтво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виникло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з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любові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рідної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землі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навколишнього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світу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та з потреби не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тільки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бачити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красу, а й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творити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її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власними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руками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6612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Поділ</a:t>
            </a:r>
            <a:r>
              <a:rPr lang="ru-RU" sz="4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декоративно-</a:t>
            </a:r>
            <a:r>
              <a:rPr lang="ru-RU" sz="4800" b="1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ужиткового</a:t>
            </a:r>
            <a:r>
              <a:rPr lang="ru-RU" sz="48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мистецтва</a:t>
            </a:r>
            <a:endParaRPr lang="ru-RU" sz="48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7772400" cy="3733800"/>
          </a:xfrm>
        </p:spPr>
        <p:txBody>
          <a:bodyPr>
            <a:normAutofit/>
          </a:bodyPr>
          <a:lstStyle/>
          <a:p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призначенням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предмета —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меблі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одяг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посуд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тощо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технікою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виконання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—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різьблення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ткацтво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розпис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матеріалом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— дерево,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кераміка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текстиль,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камінь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лоза,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тобто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використання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природних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матеріалів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27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ВИДИ НАРОДНИХ РЕМЕСЕЛ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7772400" cy="373380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Вишивка</a:t>
            </a:r>
            <a:endParaRPr lang="ru-RU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Гончарство</a:t>
            </a:r>
          </a:p>
          <a:p>
            <a:r>
              <a:rPr lang="uk-UA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Деревообробка</a:t>
            </a:r>
            <a:endParaRPr lang="ru-RU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Кераміка</a:t>
            </a:r>
            <a:endParaRPr lang="ru-RU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Карбування</a:t>
            </a:r>
            <a:endParaRPr lang="ru-RU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Лиття</a:t>
            </a:r>
            <a:endParaRPr lang="ru-RU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Гравіювання</a:t>
            </a:r>
            <a:endParaRPr lang="ru-RU" sz="2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7300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види</a:t>
            </a:r>
            <a:r>
              <a:rPr lang="ru-RU" sz="73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7300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Вишивки</a:t>
            </a:r>
            <a:r>
              <a:rPr lang="ru-RU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Основна</a:t>
            </a: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функція</a:t>
            </a: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вишивки</a:t>
            </a: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— </a:t>
            </a:r>
            <a:r>
              <a:rPr lang="ru-RU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оздоблення</a:t>
            </a: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одягу</a:t>
            </a: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і тканин для </a:t>
            </a:r>
            <a:r>
              <a:rPr lang="ru-RU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обладнання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68580" indent="0">
              <a:buNone/>
            </a:pPr>
            <a:r>
              <a:rPr lang="ru-RU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житла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389098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208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Різновиди вишивки по областям України</a:t>
            </a:r>
            <a:endParaRPr lang="ru-RU" sz="48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62473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758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4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Використовування вишивки у побуті</a:t>
            </a:r>
            <a:endParaRPr lang="ru-RU" sz="44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032448" cy="33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43933"/>
            <a:ext cx="336743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372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547" y="332656"/>
            <a:ext cx="77724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73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Гончарство</a:t>
            </a:r>
            <a:r>
              <a:rPr lang="ru-RU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один </a:t>
            </a:r>
            <a:r>
              <a:rPr lang="ru-RU" sz="4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із</a:t>
            </a: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найдавніших</a:t>
            </a: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видів</a:t>
            </a: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народного ремесла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51720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823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Urban Pop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TC101859862[[fn=Поп-музыка]]</Template>
  <TotalTime>166</TotalTime>
  <Words>176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Urban Pop</vt:lpstr>
      <vt:lpstr>презентація на тему: декоративно-ужиткове мистецтво</vt:lpstr>
      <vt:lpstr>План</vt:lpstr>
      <vt:lpstr> Декоративно-ужиткове мистецтво</vt:lpstr>
      <vt:lpstr>Поділ декоративно-ужиткового мистецтва</vt:lpstr>
      <vt:lpstr>ВИДИ НАРОДНИХ РЕМЕСЕЛ</vt:lpstr>
      <vt:lpstr>види Вишивки </vt:lpstr>
      <vt:lpstr>Різновиди вишивки по областям України</vt:lpstr>
      <vt:lpstr>Використовування вишивки у побуті</vt:lpstr>
      <vt:lpstr>Гончарство </vt:lpstr>
      <vt:lpstr>Свічник-трійця. Івано-Франківщина. Початок ХХ ст.</vt:lpstr>
      <vt:lpstr>Таріль</vt:lpstr>
      <vt:lpstr>Керамічна плитка з рельєфом грифона з підлоги Галицького Успенського собору ХІІ ст.  </vt:lpstr>
      <vt:lpstr>Дзбанок Закарпаття. Початок ХХ ст.</vt:lpstr>
      <vt:lpstr>Дякую за увагу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</dc:title>
  <dc:creator>Константин</dc:creator>
  <cp:lastModifiedBy>Аня</cp:lastModifiedBy>
  <cp:revision>15</cp:revision>
  <dcterms:created xsi:type="dcterms:W3CDTF">2013-04-22T12:53:04Z</dcterms:created>
  <dcterms:modified xsi:type="dcterms:W3CDTF">2014-06-08T16:25:01Z</dcterms:modified>
</cp:coreProperties>
</file>