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10059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6096000" cy="365759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/>
              <a:t>Prepared by:</a:t>
            </a:r>
          </a:p>
          <a:p>
            <a:pPr algn="ctr">
              <a:spcBef>
                <a:spcPts val="0"/>
              </a:spcBef>
            </a:pPr>
            <a:r>
              <a:rPr lang="en-US" sz="4000" dirty="0" err="1"/>
              <a:t>Iryna</a:t>
            </a:r>
            <a:r>
              <a:rPr lang="en-US" sz="4000" dirty="0"/>
              <a:t> </a:t>
            </a:r>
            <a:r>
              <a:rPr lang="en-US" sz="4000" dirty="0" err="1"/>
              <a:t>Napadiy</a:t>
            </a:r>
            <a:endParaRPr lang="en-US" sz="4000" dirty="0"/>
          </a:p>
          <a:p>
            <a:pPr algn="ctr">
              <a:spcBef>
                <a:spcPts val="0"/>
              </a:spcBef>
            </a:pPr>
            <a:r>
              <a:rPr lang="en-US" sz="4000" dirty="0"/>
              <a:t>Form 11A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914400"/>
          </a:xfrm>
        </p:spPr>
        <p:txBody>
          <a:bodyPr/>
          <a:lstStyle/>
          <a:p>
            <a:r>
              <a:rPr lang="en-US" dirty="0" smtClean="0"/>
              <a:t>Presentation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482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GOR\Desktop\slide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6" y="-10826"/>
            <a:ext cx="9158436" cy="68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4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GOR\Desktop\slide-1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0" y="-1910"/>
            <a:ext cx="9154120" cy="6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6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GOR\Desktop\slide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GOR\Desktop\slide-1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7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GOR\Desktop\slide-1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6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GOR\Desktop\slide-1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" y="-12323"/>
            <a:ext cx="9160430" cy="68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1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GOR\Desktop\slide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5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GOR\Desktop\slide-1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8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GOR\Desktop\slide-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82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5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GOR\Desktop\slide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0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GOR\Desktop\slide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5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GOR\Desktop\slide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0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9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GOR\Desktop\slide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6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GOR\Desktop\slide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2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GOR\Desktop\slide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9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GOR\Desktop\slide-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" y="2121"/>
            <a:ext cx="9141172" cy="68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</TotalTime>
  <Words>8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3</cp:revision>
  <cp:lastPrinted>2014-05-13T08:14:41Z</cp:lastPrinted>
  <dcterms:created xsi:type="dcterms:W3CDTF">2014-05-13T08:01:41Z</dcterms:created>
  <dcterms:modified xsi:type="dcterms:W3CDTF">2014-05-13T08:21:58Z</dcterms:modified>
</cp:coreProperties>
</file>