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6" r:id="rId6"/>
    <p:sldId id="267" r:id="rId7"/>
    <p:sldId id="268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4%D1%80%D1%83%D0%B3%D0%B0_%D1%81%D0%B2%D1%96%D1%82%D0%BE%D0%B2%D0%B0_%D0%B2%D1%96%D0%B9%D0%BD%D0%B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3360" y="5157192"/>
            <a:ext cx="5120640" cy="1581150"/>
          </a:xfrm>
        </p:spPr>
        <p:txBody>
          <a:bodyPr>
            <a:normAutofit/>
          </a:bodyPr>
          <a:lstStyle/>
          <a:p>
            <a:pPr algn="ctr"/>
            <a:r>
              <a:rPr lang="uk-UA" sz="1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Дудник Станіслав</a:t>
            </a:r>
          </a:p>
          <a:p>
            <a:pPr algn="ctr"/>
            <a:r>
              <a:rPr lang="uk-UA" sz="1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11-Б</a:t>
            </a:r>
          </a:p>
          <a:p>
            <a:pPr algn="ctr"/>
            <a:r>
              <a:rPr lang="uk-UA" sz="1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2013/2014 </a:t>
            </a:r>
            <a:r>
              <a:rPr lang="uk-UA" sz="18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н.р</a:t>
            </a:r>
            <a:r>
              <a:rPr lang="uk-UA" sz="1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18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417320"/>
            <a:ext cx="5724128" cy="2227704"/>
          </a:xfrm>
        </p:spPr>
        <p:txBody>
          <a:bodyPr>
            <a:normAutofit/>
          </a:bodyPr>
          <a:lstStyle/>
          <a:p>
            <a:pPr algn="ctr"/>
            <a:r>
              <a:rPr lang="uk-UA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Презентація на тему:</a:t>
            </a:r>
            <a:br>
              <a:rPr lang="uk-UA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uk-UA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Початок Другої Світової війни</a:t>
            </a:r>
            <a:r>
              <a:rPr lang="en-US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84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Джерело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492896"/>
            <a:ext cx="8595360" cy="493776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hlinkClick r:id="rId2"/>
            </a:endParaRPr>
          </a:p>
          <a:p>
            <a:pPr algn="ctr"/>
            <a:r>
              <a:rPr lang="en-US" sz="32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/>
              </a:rPr>
              <a:t>Wikipedia</a:t>
            </a:r>
            <a:endParaRPr lang="ru-RU" sz="32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7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/>
          <a:lstStyle/>
          <a:p>
            <a:pPr algn="ctr"/>
            <a:r>
              <a:rPr lang="uk-UA" dirty="0" smtClean="0"/>
              <a:t>Учасники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СРСР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Франці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Великобританія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Італія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Японія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США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673694"/>
            <a:ext cx="51054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8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 anchor="ctr">
            <a:normAutofit lnSpcReduction="10000"/>
          </a:bodyPr>
          <a:lstStyle/>
          <a:p>
            <a:pPr indent="173736"/>
            <a:endParaRPr lang="uk-UA" sz="2400" dirty="0" smtClean="0"/>
          </a:p>
          <a:p>
            <a:pPr indent="173736"/>
            <a:endParaRPr lang="uk-UA" sz="2400" dirty="0"/>
          </a:p>
          <a:p>
            <a:pPr indent="173736"/>
            <a:endParaRPr lang="uk-UA" sz="2400" dirty="0" smtClean="0"/>
          </a:p>
          <a:p>
            <a:pPr indent="173736"/>
            <a:endParaRPr lang="uk-UA" sz="2400" dirty="0"/>
          </a:p>
          <a:p>
            <a:pPr indent="173736"/>
            <a:endParaRPr lang="uk-UA" sz="2400" dirty="0" smtClean="0"/>
          </a:p>
          <a:p>
            <a:pPr indent="173736"/>
            <a:endParaRPr lang="uk-UA" sz="2400" dirty="0"/>
          </a:p>
          <a:p>
            <a:pPr indent="173736"/>
            <a:endParaRPr lang="uk-UA" sz="2400" dirty="0" smtClean="0"/>
          </a:p>
          <a:p>
            <a:pPr indent="173736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 і Першу світову війну, Німеччина почала її під приводом, що вражає зухвальством і цинізмом з боку тих, кому не вистачало "життєвого простору".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indent="17280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Так, увечері 31 серпня 1939 р. група есесівців,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переодягнута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 форму польських військових, захопила будинок радіостанції прикордонного з Польщею міста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Глейвіц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й інсценувала напад на німецьку територію.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indent="17280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Зробивши кілька пострілів перед мікрофоном, фашисти зачитали польською мовою те, "що прийшов час війни Польщі проти Німеччини". </a:t>
            </a:r>
          </a:p>
          <a:p>
            <a:pPr indent="0">
              <a:buNone/>
            </a:pPr>
            <a:endParaRPr lang="uk-UA" dirty="0" smtClean="0"/>
          </a:p>
          <a:p>
            <a:pPr indent="173736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55" y="116632"/>
            <a:ext cx="3611353" cy="26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165304"/>
          </a:xfrm>
        </p:spPr>
        <p:txBody>
          <a:bodyPr anchor="b">
            <a:normAutofit/>
          </a:bodyPr>
          <a:lstStyle/>
          <a:p>
            <a:pPr indent="173736"/>
            <a:endParaRPr lang="uk-UA" dirty="0" smtClean="0"/>
          </a:p>
          <a:p>
            <a:pPr indent="173736"/>
            <a:endParaRPr lang="uk-UA" dirty="0"/>
          </a:p>
          <a:p>
            <a:pPr indent="173736"/>
            <a:endParaRPr lang="uk-UA" dirty="0" smtClean="0"/>
          </a:p>
          <a:p>
            <a:pPr indent="173736"/>
            <a:endParaRPr lang="uk-UA" dirty="0"/>
          </a:p>
          <a:p>
            <a:pPr indent="173736"/>
            <a:endParaRPr lang="uk-UA" dirty="0" smtClean="0"/>
          </a:p>
          <a:p>
            <a:pPr indent="173736"/>
            <a:endParaRPr lang="uk-UA" dirty="0"/>
          </a:p>
          <a:p>
            <a:pPr indent="173736"/>
            <a:endParaRPr lang="uk-UA" dirty="0" smtClean="0"/>
          </a:p>
          <a:p>
            <a:pPr indent="173736"/>
            <a:endParaRPr lang="uk-UA" dirty="0"/>
          </a:p>
          <a:p>
            <a:pPr indent="173736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іскра перетворилася у світову пожежу. Провокацію в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Глейвіці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гітлерівці використали як привід для вторгнення в Польщу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173736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Отже, Друга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розпочалася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1939 р.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нападом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фашистської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Польщу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08" y="116632"/>
            <a:ext cx="4632278" cy="324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5879"/>
            <a:ext cx="3992488" cy="291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864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93600"/>
            <a:ext cx="8595360" cy="4937760"/>
          </a:xfrm>
        </p:spPr>
        <p:txBody>
          <a:bodyPr anchor="ctr">
            <a:normAutofit/>
          </a:bodyPr>
          <a:lstStyle/>
          <a:p>
            <a:pPr lvl="1" indent="173736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27 вересня 1940 р. до "Сталевого пакту" між Німеччиною й Італією (травень 1939 р.) приєдналася мілітаристська Японія. </a:t>
            </a:r>
          </a:p>
          <a:p>
            <a:pPr lvl="1" indent="173736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Так склався військовий союз під назвою "Пакт трьох держав". За ним Японія визнавала керівну роль Німеччини й Італії у встановленні "нового порядку" в Європі. </a:t>
            </a:r>
          </a:p>
          <a:p>
            <a:pPr lvl="1" indent="173736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Оцінюючи Пакт трьох держав, статс-секретар німецького МЗС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Вайцзекер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наступного дня після його прийняття записав у своєму щоденнику: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"Будь я на місці Сталіна і Молотова, то не радів би, що знову без проведення передбачених у німецько-російській угоді консультацій виник десятирічний німецько-японський союз".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32" y="51939"/>
            <a:ext cx="3096343" cy="207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8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492896"/>
            <a:ext cx="8595360" cy="4937760"/>
          </a:xfrm>
        </p:spPr>
        <p:txBody>
          <a:bodyPr anchor="ctr">
            <a:normAutofit/>
          </a:bodyPr>
          <a:lstStyle/>
          <a:p>
            <a:pPr indent="173736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Щодо Великобританії, Франції, США та інших держав, то війна із самого початку набула об'єктивно справедливого, визвольного характеру. </a:t>
            </a:r>
          </a:p>
          <a:p>
            <a:pPr indent="173736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Уряди Великобританії і Франції оголосили війну Німеччині, тобто так чи інакше стали на бік Польщі, народ якої вів справедливу визвольну війну. </a:t>
            </a:r>
          </a:p>
          <a:p>
            <a:pPr indent="173736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навпаки, СРСР у той час став фактично союзником Німеччини, дав "добро" на агресію проти Польщі й сам значно розширив свою територію.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4375550" cy="248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509120"/>
            <a:ext cx="8595360" cy="2202560"/>
          </a:xfrm>
        </p:spPr>
        <p:txBody>
          <a:bodyPr>
            <a:normAutofit/>
          </a:bodyPr>
          <a:lstStyle/>
          <a:p>
            <a:pPr indent="173736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Частина європейських країн - Румунія, Угорщина, Болгарія, Фінляндія - стали сателітами фашистської Німеччини і потрапили в залежність від неї. </a:t>
            </a:r>
          </a:p>
          <a:p>
            <a:pPr indent="173736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Фактично лише три західноєвропейські держави - Швеція, Швейцарія й Ірландія зберегли повний нейтралітет.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23122"/>
            <a:ext cx="471091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8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Наслідки першого етапу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indent="173736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Стався воєнний конфлікт між СРСР і Фінляндією. </a:t>
            </a:r>
          </a:p>
          <a:p>
            <a:pPr indent="173736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Війна продовжувалася 105 днів (листопад 1939 р. - березень 1940 р.) і мала для СРСР негативні наслідки: </a:t>
            </a:r>
          </a:p>
          <a:p>
            <a:pPr indent="173736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Червона армія зазнала у два рази більших втрат, ніж фінська; </a:t>
            </a:r>
          </a:p>
          <a:p>
            <a:pPr indent="173736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війну справедливо засудила світова громадськість, і Ліга Націй, звинувативши СРСР в агресії, прийняла 14 грудня 1939 р. резолюцію про виключення СРСР із Ліги Націй; </a:t>
            </a:r>
          </a:p>
          <a:p>
            <a:pPr indent="173736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Фінляндія, незважаючи на мирний договір від 12 березня 1940 р., у червні 1941 р. виступила на боці Німеччини.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4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Моє ставлення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98448"/>
            <a:ext cx="9144000" cy="5559552"/>
          </a:xfrm>
        </p:spPr>
        <p:txBody>
          <a:bodyPr>
            <a:noAutofit/>
          </a:bodyPr>
          <a:lstStyle/>
          <a:p>
            <a:pPr indent="173736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Отже,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узагальнюючи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викладене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73736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розв'язанні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перш за все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фашистські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Італія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мілітаристська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Японія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73736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Друга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боку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коаліції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несправедливою і мала характер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перерозподілу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світове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панування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73736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 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Великобританії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держав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справедливою,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визвольною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боротьбою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фашистських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загарбників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демократії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несуть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умиротворення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", Мюнхен,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прологом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73736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Союз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імперськими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амбіціями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змовою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агресором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початковий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Сталін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бачив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моральних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ідейних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перешкод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Гітлером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готовий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поділі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Очевидно,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приєднання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Прибалтики,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"право"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Фінляндію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першими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кроками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напрямі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695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70</TotalTime>
  <Words>619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Soho</vt:lpstr>
      <vt:lpstr>Презентація на тему: “Початок Другої Світової війни”</vt:lpstr>
      <vt:lpstr>Учасники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Наслідки першого етапу</vt:lpstr>
      <vt:lpstr>Моє ставлення </vt:lpstr>
      <vt:lpstr>Джерело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“Початок Другої Світової війни”</dc:title>
  <dc:creator>Lirant</dc:creator>
  <cp:lastModifiedBy>Lirant</cp:lastModifiedBy>
  <cp:revision>8</cp:revision>
  <dcterms:created xsi:type="dcterms:W3CDTF">2013-09-12T12:43:57Z</dcterms:created>
  <dcterms:modified xsi:type="dcterms:W3CDTF">2013-09-12T14:04:53Z</dcterms:modified>
</cp:coreProperties>
</file>