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99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39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4%D0%B5%D1%80%D0%B6%D0%B0%D0%B2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0B2A80D-56A6-4F70-B82E-CA081399DAD6_mw80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 теорії права та правовідносин </a:t>
            </a:r>
            <a:endParaRPr lang="ru-RU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769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uk-UA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uk-UA" sz="2400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Кримінальне право 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це система кримінальних норм, установлених законодавчим органом, що визначають основи та принципи кримінальної відповідальності, встановлюють, які суспільно небезпечні діяння є злочинами, які вид і міра покарання можуть застосовуватися до особи, котра скоїла злочин.</a:t>
            </a:r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35756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009024747_LawMone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dirty="0" smtClean="0"/>
              <a:t>    </a:t>
            </a:r>
            <a:r>
              <a:rPr lang="ru-RU" sz="2400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Підприємницьке право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— це система правових норм, які регулюють суспільні відносини у сфері підприємництва, тобто самостійної, ініціативної, систематичної діяльності на власний ризик з виробництва продукції, виконання робіт, надання послуг і торгівлі з метою одержання прибутку.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27893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   Окрім внутрішньої, розрізняють також зовнішню форму права, або джерела права. Це способи юридичного виразу права, його організація в належну юридичну оболонку.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До зовнішньої форми (джерел) права відносять: правовий звичай, судовий чи адміністративний прецедент, нормативний договір, нормативно-правовий акт.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6.</a:t>
            </a:r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Характеристика джерел права як зовнішньої форми його виразу</a:t>
            </a:r>
            <a: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37362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chemeClr val="accent1">
                <a:lumMod val="60000"/>
                <a:lumOff val="4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   Останнім часом у юридичній літературі почали розрізняти такі категорії, як «правотворення», «правотворчість» і «нормотворчість». Усі ці види діяльності здійснюються з метою покращення соціального регулювання та охорони суспільних відносин.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7.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Правотворення як процес самоорганізації права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Tm="27799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9000">
              <a:srgbClr val="92D050">
                <a:alpha val="50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  Застосування норм права є особливою формою його реалізації. Це державно-владна й організаційна діяльність компетентних органів держави та посадових осіб з реалізації правових норм стосовно конкретних життєвих випадків через винесення індивідуально-конкретних правових наказів (приписів).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   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8.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Реалізація норм права: загальна характеристика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9842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     </a:t>
            </a:r>
            <a:r>
              <a:rPr lang="ru-RU" sz="2400" dirty="0" smtClean="0"/>
              <a:t>Нормативно-правові акти регулюють (охороняють) правові відносини, які постійно виникають, змінюються чи припиняються. </a:t>
            </a:r>
            <a:r>
              <a:rPr lang="ru-RU" sz="2400" b="1" i="1" u="sng" dirty="0" smtClean="0"/>
              <a:t>Правовідносини</a:t>
            </a:r>
            <a:r>
              <a:rPr lang="ru-RU" sz="2400" dirty="0" smtClean="0"/>
              <a:t> — це врегульовані нормами права спільні  відносини, учасники яких виступають як носії взаємних суб'єктивних прав і юридичних обов'язків, що забезпечуються державою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Правові відносини. Загальна характеристика</a:t>
            </a:r>
            <a:b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662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/>
              <a:t>1. Право та держава мають розглядатися в постійній взаємодії, взаєморозвитку, взаємофункціонуванні.</a:t>
            </a:r>
            <a:endParaRPr lang="ru-RU" sz="2400" dirty="0" smtClean="0"/>
          </a:p>
          <a:p>
            <a:r>
              <a:rPr lang="uk-UA" sz="2400" dirty="0" smtClean="0"/>
              <a:t>2. Як самостійне явище право має свої поняті, ознаки, функції, форму і середовище здійснення.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uk-UA" sz="2400" dirty="0" smtClean="0"/>
              <a:t>Теоретичні знання про право сприяють оволодінню регулятивно-юридичними механізмами в повсякденному житті, формують навички його практичного застосування.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uk-UA" sz="2400" dirty="0" smtClean="0"/>
              <a:t>Вміння користуватися правом допоможе активно здійснювати, охороняти і захищати права людини в громадянському суспільстві.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Висновки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534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bb9f8faafcb0eeaba634c678bce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Соціальні норми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це загальні правила поведінки людей у суспільстві, зумовлені об'єктивними закономірностями, є результатом свідомої вольової діяльності певної частини чи всього суспільства і забезпечуються різноманітними засобами соціального впливу.</a:t>
            </a:r>
          </a:p>
          <a:p>
            <a:pPr>
              <a:buNone/>
            </a:pP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Залежно від способу їх утворення і забезпечення соціальні норми класифікують на юридичні , моральні, корпоративні (громадських організацій, політичних партій, інших об'єднань громадян), звичаї чи традиції.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Система соціальних норм і місце та роль права в цій системі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44055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kursyi-ekskursovodov-ki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402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  Кожне суспільство  має регулювати відносини між людьми, здійснювати охорону і захист таких відносин. Таке регулювання і охорона суспільних відносин здійснюються з допомогою соціальних норм. У системі таких норм право посідає провідне місце. В юридичній літературі право розглядають як загально-соціальне явище і як волевиявлення держави</a:t>
            </a:r>
            <a:r>
              <a:rPr lang="uk-UA" sz="2400" dirty="0" smtClean="0">
                <a:hlinkClick r:id="rId3" tooltip="Держава"/>
              </a:rPr>
              <a:t> </a:t>
            </a:r>
            <a:r>
              <a:rPr lang="uk-UA" sz="2400" dirty="0" smtClean="0"/>
              <a:t>(юридичне право).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dirty="0" smtClean="0">
                <a:ln/>
                <a:solidFill>
                  <a:schemeClr val="accent3"/>
                </a:solidFill>
                <a:effectLst/>
              </a:rPr>
              <a:t>2.</a:t>
            </a:r>
            <a:r>
              <a:rPr lang="uk-UA" sz="3600" dirty="0" smtClean="0">
                <a:ln/>
                <a:solidFill>
                  <a:schemeClr val="accent3"/>
                </a:solidFill>
                <a:effectLst/>
              </a:rPr>
              <a:t> Поняття права та його ознаки</a:t>
            </a:r>
            <a:r>
              <a:rPr lang="ru-RU" sz="32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3200" dirty="0" smtClean="0">
                <a:ln/>
                <a:solidFill>
                  <a:schemeClr val="accent3"/>
                </a:solidFill>
                <a:effectLst/>
              </a:rPr>
            </a:br>
            <a:endParaRPr lang="ru-RU" sz="320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32043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a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Право має певні напрями впливу і будується на конкретних правових і демократичних засадах (принципах).</a:t>
            </a:r>
          </a:p>
          <a:p>
            <a:pPr>
              <a:buNone/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uk-UA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Функції права</a:t>
            </a: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 основні напрями його впливу на суспільні відносини. Призначення функцій полягає в тому, щоб визначити активну й багатогранну роль права в громадянському суспільстві з позиції його впливу на суспільні відносини між людьми.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Функції права поділяють на загальносоціальні та спеціальні юридичні.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</a:t>
            </a:r>
            <a:r>
              <a:rPr lang="uk-U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Функції і принципи права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42432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avna podl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</a:t>
            </a:r>
            <a:r>
              <a:rPr lang="ru-RU" sz="2400" b="1" i="1" u="sng" dirty="0" smtClean="0"/>
              <a:t>Система права </a:t>
            </a:r>
            <a:r>
              <a:rPr lang="ru-RU" sz="2400" dirty="0" smtClean="0"/>
              <a:t>— це внутрішня форма права, яка має об'єктивний характер побудови, що відображається в єдності та узгодженості всіх її норм, диференційованих за правовими комплексами, галузями, підгалузями, інститутами та нормами права.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</a:t>
            </a:r>
            <a:r>
              <a:rPr lang="uk-UA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Поняття системи права як внутрішньої його організації</a:t>
            </a:r>
            <a: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2848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_big_6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i="1" u="sng" dirty="0" smtClean="0"/>
              <a:t>Державне</a:t>
            </a:r>
            <a:r>
              <a:rPr lang="uk-UA" sz="2400" dirty="0" smtClean="0"/>
              <a:t> (конституційне) </a:t>
            </a:r>
            <a:r>
              <a:rPr lang="uk-UA" sz="2400" b="1" i="1" u="sng" dirty="0" smtClean="0"/>
              <a:t>право</a:t>
            </a:r>
            <a:r>
              <a:rPr lang="uk-UA" sz="2400" dirty="0" smtClean="0"/>
              <a:t> - це провідна галузь права іі законодавства, що включає систему правових норм, інститутів і нормативно-правових актів, які закріплюють і регулюють відносини народовладдя, основи конституційного ладу Україні, правового статусу людини і громадянина, територіального устрою, системи державних органів та організації місцевого самоврядування в Україні.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Загальна характеристика основних галузей права України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Tm="40201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ck_000002678850Small-850x44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3688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q"/>
            </a:pP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sz="24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Трудове право</a:t>
            </a:r>
            <a:r>
              <a:rPr lang="ru-RU" sz="24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 система правових норм, які регулюють трудові відносини, що виникають у процесі праці, без якої не може існувати жодне суспільство.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943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0411b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q"/>
            </a:pP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uk-UA" sz="24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Цивільне право 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це сукупність правових норм, які регулюють майнові, товарно-грошові та деякі інші відносини, пов'язані чи не пов'язані з майновими, а також особисті немайнові відносини, засновані на рівності учасників цих відносин.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7284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iOoKfxUb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2864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q"/>
            </a:pP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sz="24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Земельне право</a:t>
            </a:r>
            <a:r>
              <a:rPr lang="ru-RU" sz="24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 система правових норм, які регулюють правовідносини у сфері володіння, розпорядження й користування землею, визначають землі сільськогосподарського призначення, населених пунктів, промисловості, транспорту, зв'язку, оборони, землі природознавчого, рекреаційного та історико-культурного призначення, лісового й водного фондів, землі запасу.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4024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402</TotalTime>
  <Words>792</Words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Основи теорії права та правовідносин </vt:lpstr>
      <vt:lpstr>  1. Система соціальних норм і місце та роль права в цій системі</vt:lpstr>
      <vt:lpstr>2. Поняття права та його ознаки </vt:lpstr>
      <vt:lpstr>3. Функції і принципи права </vt:lpstr>
      <vt:lpstr>4. Поняття системи права як внутрішньої його організації </vt:lpstr>
      <vt:lpstr>5. Загальна характеристика основних галузей права України </vt:lpstr>
      <vt:lpstr>    Трудове право — це система правових норм, які регулюють трудові відносини, що виникають у процесі праці, без якої не може існувати жодне суспільство. </vt:lpstr>
      <vt:lpstr>     Цивільне право — це сукупність правових норм, які регулюють майнові, товарно-грошові та деякі інші відносини, пов'язані чи не пов'язані з майновими, а також особисті немайнові відносини, засновані на рівності учасників цих відносин. </vt:lpstr>
      <vt:lpstr>    Земельне право — це система правових норм, які регулюють правовідносини у сфері володіння, розпорядження й користування землею, визначають землі сільськогосподарського призначення, населених пунктів, промисловості, транспорту, зв'язку, оборони, землі природознавчого, рекреаційного та історико-культурного призначення, лісового й водного фондів, землі запасу. </vt:lpstr>
      <vt:lpstr>    Кримінальне право — це система кримінальних норм, установлених законодавчим органом, що визначають основи та принципи кримінальної відповідальності, встановлюють, які суспільно небезпечні діяння є злочинами, які вид і міра покарання можуть застосовуватися до особи, котра скоїла злочин. </vt:lpstr>
      <vt:lpstr>    Підприємницьке право — це система правових норм, які регулюють суспільні відносини у сфері підприємництва, тобто самостійної, ініціативної, систематичної діяльності на власний ризик з виробництва продукції, виконання робіт, надання послуг і торгівлі з метою одержання прибутку.</vt:lpstr>
      <vt:lpstr>6. Характеристика джерел права як зовнішньої форми його виразу </vt:lpstr>
      <vt:lpstr>7. Правотворення як процес самоорганізації права </vt:lpstr>
      <vt:lpstr>8. Реалізація норм права: загальна характеристика</vt:lpstr>
      <vt:lpstr>9. Правові відносини. Загальна характеристика 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теорії права та правовідносин </dc:title>
  <dc:creator>Full</dc:creator>
  <cp:lastModifiedBy>Full</cp:lastModifiedBy>
  <cp:revision>44</cp:revision>
  <dcterms:created xsi:type="dcterms:W3CDTF">2012-12-19T16:28:06Z</dcterms:created>
  <dcterms:modified xsi:type="dcterms:W3CDTF">2014-06-03T08:14:04Z</dcterms:modified>
</cp:coreProperties>
</file>