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26F79-AA59-4FA8-99F7-EBC7900E9DB5}" type="datetimeFigureOut">
              <a:rPr lang="ru-RU" smtClean="0"/>
              <a:t>16.03.2013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2F01D2-C00E-46E4-8430-554238FDF6F1}" type="slidenum">
              <a:rPr lang="ru-RU" smtClean="0"/>
              <a:t>‹#›</a:t>
            </a:fld>
            <a:endParaRPr lang="ru-RU"/>
          </a:p>
        </p:txBody>
      </p:sp>
    </p:spTree>
    <p:extLst>
      <p:ext uri="{BB962C8B-B14F-4D97-AF65-F5344CB8AC3E}">
        <p14:creationId xmlns:p14="http://schemas.microsoft.com/office/powerpoint/2010/main" val="3716937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2F01D2-C00E-46E4-8430-554238FDF6F1}" type="slidenum">
              <a:rPr lang="ru-RU" smtClean="0"/>
              <a:t>5</a:t>
            </a:fld>
            <a:endParaRPr lang="ru-RU"/>
          </a:p>
        </p:txBody>
      </p:sp>
    </p:spTree>
    <p:extLst>
      <p:ext uri="{BB962C8B-B14F-4D97-AF65-F5344CB8AC3E}">
        <p14:creationId xmlns:p14="http://schemas.microsoft.com/office/powerpoint/2010/main" val="1947618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51435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1489A0-9D53-4128-AE2B-AC700F9E8EEF}" type="datetimeFigureOut">
              <a:rPr lang="ru-RU" smtClean="0"/>
              <a:t>16.03.2013</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8C5BA50-753C-43D0-BDF7-52D14E9541DC}" type="slidenum">
              <a:rPr lang="ru-RU" smtClean="0"/>
              <a:t>‹#›</a:t>
            </a:fld>
            <a:endParaRPr lang="ru-RU"/>
          </a:p>
        </p:txBody>
      </p:sp>
      <p:grpSp>
        <p:nvGrpSpPr>
          <p:cNvPr id="8" name="Group 7"/>
          <p:cNvGrpSpPr/>
          <p:nvPr/>
        </p:nvGrpSpPr>
        <p:grpSpPr>
          <a:xfrm>
            <a:off x="1194101" y="2165647"/>
            <a:ext cx="6779110" cy="923330"/>
            <a:chOff x="1172584" y="1381459"/>
            <a:chExt cx="6779110" cy="1231106"/>
          </a:xfrm>
          <a:effectLst>
            <a:outerShdw blurRad="38100" dist="12700" dir="16200000" rotWithShape="0">
              <a:prstClr val="black">
                <a:alpha val="30000"/>
              </a:prstClr>
            </a:outerShdw>
          </a:effectLst>
        </p:grpSpPr>
        <p:sp>
          <p:nvSpPr>
            <p:cNvPr id="9" name="TextBox 8"/>
            <p:cNvSpPr txBox="1"/>
            <p:nvPr/>
          </p:nvSpPr>
          <p:spPr>
            <a:xfrm>
              <a:off x="4147073" y="1381459"/>
              <a:ext cx="877163" cy="1231106"/>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040803"/>
            <a:ext cx="6777318" cy="1298987"/>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2825897"/>
            <a:ext cx="6400800" cy="131445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21489A0-9D53-4128-AE2B-AC700F9E8EEF}" type="datetimeFigureOut">
              <a:rPr lang="ru-RU" smtClean="0"/>
              <a:t>16.03.2013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5BA50-753C-43D0-BDF7-52D14E9541DC}" type="slidenum">
              <a:rPr lang="ru-RU" smtClean="0"/>
              <a:t>‹#›</a:t>
            </a:fld>
            <a:endParaRPr lang="ru-RU"/>
          </a:p>
        </p:txBody>
      </p:sp>
      <p:grpSp>
        <p:nvGrpSpPr>
          <p:cNvPr id="11" name="Group 10"/>
          <p:cNvGrpSpPr/>
          <p:nvPr/>
        </p:nvGrpSpPr>
        <p:grpSpPr>
          <a:xfrm>
            <a:off x="1172584" y="1044163"/>
            <a:ext cx="6779110" cy="923330"/>
            <a:chOff x="1172584" y="1381459"/>
            <a:chExt cx="6779110" cy="1231106"/>
          </a:xfrm>
        </p:grpSpPr>
        <p:sp>
          <p:nvSpPr>
            <p:cNvPr id="15" name="TextBox 14"/>
            <p:cNvSpPr txBox="1"/>
            <p:nvPr/>
          </p:nvSpPr>
          <p:spPr>
            <a:xfrm>
              <a:off x="4147073" y="1381459"/>
              <a:ext cx="877163"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1" y="419549"/>
            <a:ext cx="1678193" cy="417507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9" y="637391"/>
            <a:ext cx="5507917" cy="376786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21489A0-9D53-4128-AE2B-AC700F9E8EEF}" type="datetimeFigureOut">
              <a:rPr lang="ru-RU" smtClean="0"/>
              <a:t>16.03.2013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5BA50-753C-43D0-BDF7-52D14E9541DC}" type="slidenum">
              <a:rPr lang="ru-RU" smtClean="0"/>
              <a:t>‹#›</a:t>
            </a:fld>
            <a:endParaRPr lang="ru-RU"/>
          </a:p>
        </p:txBody>
      </p:sp>
      <p:grpSp>
        <p:nvGrpSpPr>
          <p:cNvPr id="11" name="Group 10"/>
          <p:cNvGrpSpPr/>
          <p:nvPr/>
        </p:nvGrpSpPr>
        <p:grpSpPr>
          <a:xfrm rot="5400000">
            <a:off x="4594069" y="2045201"/>
            <a:ext cx="4110116" cy="923330"/>
            <a:chOff x="1815339" y="1381459"/>
            <a:chExt cx="5480154" cy="923330"/>
          </a:xfrm>
        </p:grpSpPr>
        <p:sp>
          <p:nvSpPr>
            <p:cNvPr id="12" name="TextBox 11"/>
            <p:cNvSpPr txBox="1"/>
            <p:nvPr/>
          </p:nvSpPr>
          <p:spPr>
            <a:xfrm>
              <a:off x="4000879" y="1381459"/>
              <a:ext cx="1169551"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21489A0-9D53-4128-AE2B-AC700F9E8EEF}" type="datetimeFigureOut">
              <a:rPr lang="ru-RU" smtClean="0"/>
              <a:t>16.03.2013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5BA50-753C-43D0-BDF7-52D14E9541DC}"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044163"/>
            <a:ext cx="6779110" cy="923330"/>
            <a:chOff x="1172584" y="1381459"/>
            <a:chExt cx="6779110" cy="1231106"/>
          </a:xfrm>
        </p:grpSpPr>
        <p:sp>
          <p:nvSpPr>
            <p:cNvPr id="13" name="TextBox 12"/>
            <p:cNvSpPr txBox="1"/>
            <p:nvPr/>
          </p:nvSpPr>
          <p:spPr>
            <a:xfrm>
              <a:off x="4147073" y="1381459"/>
              <a:ext cx="877163"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5143500"/>
          </a:xfrm>
          <a:prstGeom prst="rect">
            <a:avLst/>
          </a:prstGeom>
        </p:spPr>
      </p:pic>
      <p:grpSp>
        <p:nvGrpSpPr>
          <p:cNvPr id="7" name="Group 7"/>
          <p:cNvGrpSpPr/>
          <p:nvPr/>
        </p:nvGrpSpPr>
        <p:grpSpPr>
          <a:xfrm>
            <a:off x="1172584" y="2165684"/>
            <a:ext cx="6779110" cy="923330"/>
            <a:chOff x="1172584" y="1381459"/>
            <a:chExt cx="6779110" cy="1231106"/>
          </a:xfrm>
        </p:grpSpPr>
        <p:sp>
          <p:nvSpPr>
            <p:cNvPr id="9" name="TextBox 8"/>
            <p:cNvSpPr txBox="1"/>
            <p:nvPr/>
          </p:nvSpPr>
          <p:spPr>
            <a:xfrm>
              <a:off x="4147073" y="1381459"/>
              <a:ext cx="877163"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1" y="903643"/>
            <a:ext cx="7754713" cy="1433037"/>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9" y="2825488"/>
            <a:ext cx="7734747" cy="1125140"/>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1489A0-9D53-4128-AE2B-AC700F9E8EEF}" type="datetimeFigureOut">
              <a:rPr lang="ru-RU" smtClean="0"/>
              <a:t>16.03.2013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5BA50-753C-43D0-BDF7-52D14E9541DC}"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1489A0-9D53-4128-AE2B-AC700F9E8EEF}" type="datetimeFigureOut">
              <a:rPr lang="ru-RU" smtClean="0"/>
              <a:t>16.03.2013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5BA50-753C-43D0-BDF7-52D14E9541DC}"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044163"/>
            <a:ext cx="6779110" cy="923330"/>
            <a:chOff x="1172584" y="1381459"/>
            <a:chExt cx="6779110" cy="1231106"/>
          </a:xfrm>
        </p:grpSpPr>
        <p:sp>
          <p:nvSpPr>
            <p:cNvPr id="14" name="TextBox 13"/>
            <p:cNvSpPr txBox="1"/>
            <p:nvPr/>
          </p:nvSpPr>
          <p:spPr>
            <a:xfrm>
              <a:off x="4147073" y="1381459"/>
              <a:ext cx="877163"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1680210"/>
            <a:ext cx="3803904" cy="29077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1680210"/>
            <a:ext cx="3803904" cy="29077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1680210"/>
            <a:ext cx="3442446"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210696"/>
            <a:ext cx="3803904"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1680210"/>
            <a:ext cx="3447288"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208276"/>
            <a:ext cx="3799728"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21489A0-9D53-4128-AE2B-AC700F9E8EEF}" type="datetimeFigureOut">
              <a:rPr lang="ru-RU" smtClean="0"/>
              <a:t>16.03.2013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C5BA50-753C-43D0-BDF7-52D14E9541DC}" type="slidenum">
              <a:rPr lang="ru-RU" smtClean="0"/>
              <a:t>‹#›</a:t>
            </a:fld>
            <a:endParaRPr lang="ru-RU"/>
          </a:p>
        </p:txBody>
      </p:sp>
      <p:grpSp>
        <p:nvGrpSpPr>
          <p:cNvPr id="14" name="Group 13"/>
          <p:cNvGrpSpPr/>
          <p:nvPr/>
        </p:nvGrpSpPr>
        <p:grpSpPr>
          <a:xfrm>
            <a:off x="1172584" y="1044163"/>
            <a:ext cx="6779110" cy="923330"/>
            <a:chOff x="1172584" y="1381459"/>
            <a:chExt cx="6779110" cy="1231106"/>
          </a:xfrm>
        </p:grpSpPr>
        <p:sp>
          <p:nvSpPr>
            <p:cNvPr id="16" name="TextBox 15"/>
            <p:cNvSpPr txBox="1"/>
            <p:nvPr/>
          </p:nvSpPr>
          <p:spPr>
            <a:xfrm>
              <a:off x="4147073" y="1381459"/>
              <a:ext cx="877163"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21489A0-9D53-4128-AE2B-AC700F9E8EEF}" type="datetimeFigureOut">
              <a:rPr lang="ru-RU" smtClean="0"/>
              <a:t>16.03.2013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C5BA50-753C-43D0-BDF7-52D14E9541DC}" type="slidenum">
              <a:rPr lang="ru-RU" smtClean="0"/>
              <a:t>‹#›</a:t>
            </a:fld>
            <a:endParaRPr lang="ru-RU"/>
          </a:p>
        </p:txBody>
      </p:sp>
      <p:grpSp>
        <p:nvGrpSpPr>
          <p:cNvPr id="10" name="Group 9"/>
          <p:cNvGrpSpPr/>
          <p:nvPr/>
        </p:nvGrpSpPr>
        <p:grpSpPr>
          <a:xfrm>
            <a:off x="1172584" y="1044163"/>
            <a:ext cx="6779110" cy="923330"/>
            <a:chOff x="1172584" y="1381459"/>
            <a:chExt cx="6779110" cy="1231106"/>
          </a:xfrm>
        </p:grpSpPr>
        <p:sp>
          <p:nvSpPr>
            <p:cNvPr id="14" name="TextBox 13"/>
            <p:cNvSpPr txBox="1"/>
            <p:nvPr/>
          </p:nvSpPr>
          <p:spPr>
            <a:xfrm>
              <a:off x="4147073" y="1381459"/>
              <a:ext cx="877163"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489A0-9D53-4128-AE2B-AC700F9E8EEF}" type="datetimeFigureOut">
              <a:rPr lang="ru-RU" smtClean="0"/>
              <a:t>16.03.2013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8C5BA50-753C-43D0-BDF7-52D14E9541D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80" y="1258647"/>
            <a:ext cx="3422483" cy="141519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2" y="419549"/>
            <a:ext cx="4116667" cy="4175074"/>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80" y="2702859"/>
            <a:ext cx="3411725" cy="1887967"/>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1489A0-9D53-4128-AE2B-AC700F9E8EEF}" type="datetimeFigureOut">
              <a:rPr lang="ru-RU" smtClean="0"/>
              <a:t>16.03.2013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5BA50-753C-43D0-BDF7-52D14E9541D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2" y="3501614"/>
            <a:ext cx="7767021" cy="483547"/>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500224"/>
            <a:ext cx="4772156" cy="2698512"/>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3993229"/>
            <a:ext cx="7756264" cy="603647"/>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1489A0-9D53-4128-AE2B-AC700F9E8EEF}" type="datetimeFigureOut">
              <a:rPr lang="ru-RU" smtClean="0"/>
              <a:t>16.03.2013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5BA50-753C-43D0-BDF7-52D14E9541D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1" y="427617"/>
            <a:ext cx="7756263" cy="790688"/>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8" y="1686261"/>
            <a:ext cx="7745505" cy="290836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4621082"/>
            <a:ext cx="2133600" cy="273844"/>
          </a:xfrm>
          <a:prstGeom prst="rect">
            <a:avLst/>
          </a:prstGeom>
        </p:spPr>
        <p:txBody>
          <a:bodyPr vert="horz" lIns="91440" tIns="45720" rIns="91440" bIns="45720" rtlCol="0" anchor="ctr"/>
          <a:lstStyle>
            <a:lvl1pPr algn="l">
              <a:defRPr sz="1200">
                <a:solidFill>
                  <a:schemeClr val="tx2"/>
                </a:solidFill>
              </a:defRPr>
            </a:lvl1pPr>
          </a:lstStyle>
          <a:p>
            <a:fld id="{A21489A0-9D53-4128-AE2B-AC700F9E8EEF}" type="datetimeFigureOut">
              <a:rPr lang="ru-RU" smtClean="0"/>
              <a:t>16.03.2013</a:t>
            </a:fld>
            <a:endParaRPr lang="ru-RU"/>
          </a:p>
        </p:txBody>
      </p:sp>
      <p:sp>
        <p:nvSpPr>
          <p:cNvPr id="5" name="Footer Placeholder 4"/>
          <p:cNvSpPr>
            <a:spLocks noGrp="1"/>
          </p:cNvSpPr>
          <p:nvPr>
            <p:ph type="ftr" sz="quarter" idx="3"/>
          </p:nvPr>
        </p:nvSpPr>
        <p:spPr>
          <a:xfrm>
            <a:off x="3124200" y="4621082"/>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4621082"/>
            <a:ext cx="2133600" cy="273844"/>
          </a:xfrm>
          <a:prstGeom prst="rect">
            <a:avLst/>
          </a:prstGeom>
        </p:spPr>
        <p:txBody>
          <a:bodyPr vert="horz" lIns="91440" tIns="45720" rIns="91440" bIns="45720" rtlCol="0" anchor="ctr"/>
          <a:lstStyle>
            <a:lvl1pPr algn="r">
              <a:defRPr sz="1200">
                <a:solidFill>
                  <a:schemeClr val="tx2"/>
                </a:solidFill>
              </a:defRPr>
            </a:lvl1pPr>
          </a:lstStyle>
          <a:p>
            <a:fld id="{F8C5BA50-753C-43D0-BDF7-52D14E9541D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The Irish People</a:t>
            </a:r>
            <a:endParaRPr lang="ru-RU" dirty="0"/>
          </a:p>
        </p:txBody>
      </p:sp>
      <p:sp>
        <p:nvSpPr>
          <p:cNvPr id="3" name="Подзаголовок 2"/>
          <p:cNvSpPr>
            <a:spLocks noGrp="1"/>
          </p:cNvSpPr>
          <p:nvPr>
            <p:ph type="subTitle" idx="1"/>
          </p:nvPr>
        </p:nvSpPr>
        <p:spPr>
          <a:xfrm>
            <a:off x="1371600" y="3028950"/>
            <a:ext cx="6400800" cy="1314450"/>
          </a:xfrm>
        </p:spPr>
        <p:txBody>
          <a:bodyPr/>
          <a:lstStyle/>
          <a:p>
            <a:r>
              <a:rPr lang="en-US" dirty="0" smtClean="0"/>
              <a:t>culture, traditions etc.</a:t>
            </a:r>
            <a:endParaRPr lang="ru-RU" dirty="0"/>
          </a:p>
        </p:txBody>
      </p:sp>
    </p:spTree>
    <p:extLst>
      <p:ext uri="{BB962C8B-B14F-4D97-AF65-F5344CB8AC3E}">
        <p14:creationId xmlns:p14="http://schemas.microsoft.com/office/powerpoint/2010/main" val="34785153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5800" y="1809750"/>
            <a:ext cx="7745505" cy="2908361"/>
          </a:xfrm>
        </p:spPr>
        <p:txBody>
          <a:bodyPr>
            <a:noAutofit/>
          </a:bodyPr>
          <a:lstStyle/>
          <a:p>
            <a:pPr marL="0" indent="0" algn="just">
              <a:buNone/>
            </a:pPr>
            <a:r>
              <a:rPr lang="en-US" sz="2800" dirty="0" smtClean="0"/>
              <a:t>So </a:t>
            </a:r>
            <a:r>
              <a:rPr lang="en-US" sz="2800" dirty="0"/>
              <a:t>much so, in fact, that the country is full of them – from eating colcannon (a mixture of cabbage and mashed potatoes) on Halloween to wearing something green on St. Patrick’s Day. Two of the most enduring and internationally famed, however, are traditional music and Irish dancing.</a:t>
            </a:r>
            <a:endParaRPr lang="ru-RU" sz="2800" dirty="0"/>
          </a:p>
        </p:txBody>
      </p:sp>
      <p:sp>
        <p:nvSpPr>
          <p:cNvPr id="3" name="Заголовок 2"/>
          <p:cNvSpPr>
            <a:spLocks noGrp="1"/>
          </p:cNvSpPr>
          <p:nvPr>
            <p:ph type="title"/>
          </p:nvPr>
        </p:nvSpPr>
        <p:spPr/>
        <p:txBody>
          <a:bodyPr/>
          <a:lstStyle/>
          <a:p>
            <a:r>
              <a:rPr lang="en-US" sz="4800" b="1" dirty="0"/>
              <a:t>The Irish love </a:t>
            </a:r>
            <a:r>
              <a:rPr lang="en-US" sz="4800" b="1" dirty="0" smtClean="0"/>
              <a:t>traditions</a:t>
            </a:r>
            <a:endParaRPr lang="ru-RU" dirty="0"/>
          </a:p>
        </p:txBody>
      </p:sp>
    </p:spTree>
    <p:extLst>
      <p:ext uri="{BB962C8B-B14F-4D97-AF65-F5344CB8AC3E}">
        <p14:creationId xmlns:p14="http://schemas.microsoft.com/office/powerpoint/2010/main" val="162277042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5800" y="1809750"/>
            <a:ext cx="7745505" cy="2908361"/>
          </a:xfrm>
        </p:spPr>
        <p:txBody>
          <a:bodyPr/>
          <a:lstStyle/>
          <a:p>
            <a:pPr marL="0" indent="0" algn="just">
              <a:buNone/>
            </a:pPr>
            <a:r>
              <a:rPr lang="en-US" dirty="0" smtClean="0"/>
              <a:t>Not </a:t>
            </a:r>
            <a:r>
              <a:rPr lang="en-US" dirty="0"/>
              <a:t>just places to have a drink, in an Irish pub you can philosophize on the meaning of life, ruminate on global politics, listen to a poetry reading, tap your feet to a traditional session, feast on delicious food or just enjoy the quiet settling of a pint of Guinness in front of a crackling fire. </a:t>
            </a:r>
            <a:endParaRPr lang="ru-RU" dirty="0"/>
          </a:p>
        </p:txBody>
      </p:sp>
      <p:sp>
        <p:nvSpPr>
          <p:cNvPr id="3" name="Заголовок 2"/>
          <p:cNvSpPr>
            <a:spLocks noGrp="1"/>
          </p:cNvSpPr>
          <p:nvPr>
            <p:ph type="title"/>
          </p:nvPr>
        </p:nvSpPr>
        <p:spPr/>
        <p:txBody>
          <a:bodyPr/>
          <a:lstStyle/>
          <a:p>
            <a:r>
              <a:rPr lang="en-US" sz="3600" b="1" dirty="0"/>
              <a:t>The pub lies at the heart of cultural, social and musical life in </a:t>
            </a:r>
            <a:r>
              <a:rPr lang="en-US" sz="3600" b="1" dirty="0" smtClean="0"/>
              <a:t>Ireland</a:t>
            </a:r>
            <a:endParaRPr lang="ru-RU" dirty="0"/>
          </a:p>
        </p:txBody>
      </p:sp>
    </p:spTree>
    <p:extLst>
      <p:ext uri="{BB962C8B-B14F-4D97-AF65-F5344CB8AC3E}">
        <p14:creationId xmlns:p14="http://schemas.microsoft.com/office/powerpoint/2010/main" val="321429036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lgn="just">
              <a:buNone/>
            </a:pPr>
            <a:r>
              <a:rPr lang="en-US" sz="2800" dirty="0" smtClean="0"/>
              <a:t>Among </a:t>
            </a:r>
            <a:r>
              <a:rPr lang="en-US" sz="2800" dirty="0"/>
              <a:t>those we are proud to call our own are John F. Kennedy, Davy Crockett, Gene Kelly, Grace Kelly and Ned Kelly, too. On St. Patrick’s Day, though, everyone’s Irish. So don your green and enjoy one of the many St. Patrick’s Day festivals around the world. </a:t>
            </a:r>
            <a:endParaRPr lang="ru-RU" sz="2800" dirty="0"/>
          </a:p>
        </p:txBody>
      </p:sp>
      <p:sp>
        <p:nvSpPr>
          <p:cNvPr id="3" name="Заголовок 2"/>
          <p:cNvSpPr>
            <a:spLocks noGrp="1"/>
          </p:cNvSpPr>
          <p:nvPr>
            <p:ph type="title"/>
          </p:nvPr>
        </p:nvSpPr>
        <p:spPr/>
        <p:txBody>
          <a:bodyPr/>
          <a:lstStyle/>
          <a:p>
            <a:r>
              <a:rPr lang="en-US" sz="2400" b="1" dirty="0"/>
              <a:t>The Irish like to think that Celtic blood flows through the veins of all the great and the </a:t>
            </a:r>
            <a:r>
              <a:rPr lang="en-US" sz="2400" b="1" dirty="0" smtClean="0"/>
              <a:t>good</a:t>
            </a:r>
            <a:endParaRPr lang="ru-RU" dirty="0"/>
          </a:p>
        </p:txBody>
      </p:sp>
    </p:spTree>
    <p:extLst>
      <p:ext uri="{BB962C8B-B14F-4D97-AF65-F5344CB8AC3E}">
        <p14:creationId xmlns:p14="http://schemas.microsoft.com/office/powerpoint/2010/main" val="138812995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Music in Ireland</a:t>
            </a:r>
            <a:endParaRPr lang="ru-RU" dirty="0"/>
          </a:p>
        </p:txBody>
      </p:sp>
      <p:pic>
        <p:nvPicPr>
          <p:cNvPr id="5" name="Объект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33400" y="1733549"/>
            <a:ext cx="4114800" cy="2747031"/>
          </a:xfrm>
        </p:spPr>
      </p:pic>
      <p:pic>
        <p:nvPicPr>
          <p:cNvPr id="6" name="Объект 5"/>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4841875" y="1747837"/>
            <a:ext cx="3409950" cy="2771775"/>
          </a:xfrm>
        </p:spPr>
      </p:pic>
    </p:spTree>
    <p:extLst>
      <p:ext uri="{BB962C8B-B14F-4D97-AF65-F5344CB8AC3E}">
        <p14:creationId xmlns:p14="http://schemas.microsoft.com/office/powerpoint/2010/main" val="130677716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People like to have fun</a:t>
            </a:r>
            <a:endParaRPr lang="ru-RU" dirty="0"/>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62000" y="1885950"/>
            <a:ext cx="3782466" cy="2514600"/>
          </a:xfrm>
        </p:spPr>
      </p:pic>
      <p:pic>
        <p:nvPicPr>
          <p:cNvPr id="6" name="Объект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841875" y="1857375"/>
            <a:ext cx="3409950" cy="2552700"/>
          </a:xfrm>
        </p:spPr>
      </p:pic>
    </p:spTree>
    <p:extLst>
      <p:ext uri="{BB962C8B-B14F-4D97-AF65-F5344CB8AC3E}">
        <p14:creationId xmlns:p14="http://schemas.microsoft.com/office/powerpoint/2010/main" val="8227330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Thanks for attention!</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88142297"/>
      </p:ext>
    </p:extLst>
  </p:cSld>
  <p:clrMapOvr>
    <a:masterClrMapping/>
  </p:clrMapOvr>
  <p:transition spd="slow">
    <p:push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TotalTime>
  <Words>237</Words>
  <Application>Microsoft Office PowerPoint</Application>
  <PresentationFormat>Экран (16:9)</PresentationFormat>
  <Paragraphs>12</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Твердый переплет</vt:lpstr>
      <vt:lpstr>The Irish People</vt:lpstr>
      <vt:lpstr>The Irish love traditions</vt:lpstr>
      <vt:lpstr>The pub lies at the heart of cultural, social and musical life in Ireland</vt:lpstr>
      <vt:lpstr>The Irish like to think that Celtic blood flows through the veins of all the great and the good</vt:lpstr>
      <vt:lpstr>Music in Ireland</vt:lpstr>
      <vt:lpstr>People like to have fun</vt:lpstr>
      <vt:lpstr>Thanks for attention!</vt:lpstr>
    </vt:vector>
  </TitlesOfParts>
  <Company>UPML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Irish People</dc:title>
  <dc:creator>Roman</dc:creator>
  <cp:lastModifiedBy>Roman</cp:lastModifiedBy>
  <cp:revision>10</cp:revision>
  <dcterms:created xsi:type="dcterms:W3CDTF">2013-03-16T07:55:44Z</dcterms:created>
  <dcterms:modified xsi:type="dcterms:W3CDTF">2013-03-16T08:05:00Z</dcterms:modified>
</cp:coreProperties>
</file>