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65" r:id="rId6"/>
    <p:sldId id="266" r:id="rId7"/>
    <p:sldId id="268" r:id="rId8"/>
    <p:sldId id="267" r:id="rId9"/>
    <p:sldId id="263" r:id="rId10"/>
    <p:sldId id="261" r:id="rId11"/>
    <p:sldId id="262" r:id="rId12"/>
    <p:sldId id="258" r:id="rId13"/>
    <p:sldId id="260" r:id="rId14"/>
    <p:sldId id="257" r:id="rId15"/>
    <p:sldId id="259" r:id="rId16"/>
    <p:sldId id="272" r:id="rId17"/>
    <p:sldId id="273" r:id="rId18"/>
    <p:sldId id="274" r:id="rId19"/>
    <p:sldId id="26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2F61F6A-AD1A-474E-B724-B0CBD46C4C73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4EFE6A-CA5B-4F92-99E6-83EFD5D67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61F6A-AD1A-474E-B724-B0CBD46C4C73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EFE6A-CA5B-4F92-99E6-83EFD5D67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61F6A-AD1A-474E-B724-B0CBD46C4C73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EFE6A-CA5B-4F92-99E6-83EFD5D67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61F6A-AD1A-474E-B724-B0CBD46C4C73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EFE6A-CA5B-4F92-99E6-83EFD5D67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2F61F6A-AD1A-474E-B724-B0CBD46C4C73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4EFE6A-CA5B-4F92-99E6-83EFD5D67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61F6A-AD1A-474E-B724-B0CBD46C4C73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4EFE6A-CA5B-4F92-99E6-83EFD5D67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61F6A-AD1A-474E-B724-B0CBD46C4C73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4EFE6A-CA5B-4F92-99E6-83EFD5D67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61F6A-AD1A-474E-B724-B0CBD46C4C73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EFE6A-CA5B-4F92-99E6-83EFD5D67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F61F6A-AD1A-474E-B724-B0CBD46C4C73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4EFE6A-CA5B-4F92-99E6-83EFD5D67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2F61F6A-AD1A-474E-B724-B0CBD46C4C73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4EFE6A-CA5B-4F92-99E6-83EFD5D67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2F61F6A-AD1A-474E-B724-B0CBD46C4C73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4EFE6A-CA5B-4F92-99E6-83EFD5D67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2F61F6A-AD1A-474E-B724-B0CBD46C4C73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F4EFE6A-CA5B-4F92-99E6-83EFD5D67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29600" cy="3709998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Культура </a:t>
            </a:r>
            <a:br>
              <a:rPr lang="uk-UA" sz="6600" b="1" dirty="0" smtClean="0"/>
            </a:br>
            <a:r>
              <a:rPr lang="uk-UA" sz="6600" b="1" dirty="0" smtClean="0"/>
              <a:t>Київської Русі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Золоті ворота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855530" cy="589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Софіївський</a:t>
            </a:r>
            <a:r>
              <a:rPr lang="uk-UA" dirty="0" smtClean="0"/>
              <a:t> собор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6572296" cy="563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Реконструкція</a:t>
            </a:r>
            <a:r>
              <a:rPr lang="ru-RU" dirty="0" smtClean="0"/>
              <a:t> </a:t>
            </a:r>
            <a:r>
              <a:rPr lang="ru-RU" dirty="0" err="1" smtClean="0"/>
              <a:t>первісного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</a:t>
            </a:r>
            <a:r>
              <a:rPr lang="ru-RU" dirty="0" err="1" smtClean="0"/>
              <a:t>Софіївського</a:t>
            </a:r>
            <a:r>
              <a:rPr lang="ru-RU" dirty="0" smtClean="0"/>
              <a:t> Собору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974593" cy="59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4878618" cy="650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Михайлівський собор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780" y="350379"/>
            <a:ext cx="8238624" cy="618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Михайлівський_Золотоверхий</a:t>
            </a:r>
            <a:r>
              <a:rPr lang="ru-RU" dirty="0" smtClean="0"/>
              <a:t> </a:t>
            </a:r>
            <a:r>
              <a:rPr lang="ru-RU" dirty="0" err="1" smtClean="0"/>
              <a:t>монастир</a:t>
            </a:r>
            <a:r>
              <a:rPr lang="ru-RU" dirty="0" smtClean="0"/>
              <a:t> -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Софіївської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4444"/>
            <a:ext cx="4857784" cy="64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138" y="413158"/>
            <a:ext cx="9072862" cy="604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42912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Михайлівський_Золотоверхий</a:t>
            </a:r>
            <a:r>
              <a:rPr lang="ru-RU" dirty="0" smtClean="0"/>
              <a:t> собор та </a:t>
            </a:r>
            <a:r>
              <a:rPr lang="ru-RU" dirty="0" err="1" smtClean="0"/>
              <a:t>дзвіниця</a:t>
            </a:r>
            <a:r>
              <a:rPr lang="ru-RU" dirty="0" smtClean="0"/>
              <a:t> </a:t>
            </a:r>
            <a:r>
              <a:rPr lang="ru-RU" dirty="0" err="1" smtClean="0"/>
              <a:t>вночі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Києво-Печерська лавра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4357718" cy="624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5204"/>
            <a:ext cx="5000660" cy="666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Успенський собор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920979" cy="591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784092" cy="583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58180" cy="623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4572032" cy="647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Метро">
      <a:dk1>
        <a:sysClr val="windowText" lastClr="000000"/>
      </a:dk1>
      <a:lt1>
        <a:sysClr val="window" lastClr="EAEAEA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83</TotalTime>
  <Words>29</Words>
  <Application>Microsoft Office PowerPoint</Application>
  <PresentationFormat>Экран (4:3)</PresentationFormat>
  <Paragraphs>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Культура  Київської Русі</vt:lpstr>
      <vt:lpstr>Києво-Печерська лавра</vt:lpstr>
      <vt:lpstr>Слайд 3</vt:lpstr>
      <vt:lpstr>Слайд 4</vt:lpstr>
      <vt:lpstr>Успенський собор</vt:lpstr>
      <vt:lpstr>Слайд 6</vt:lpstr>
      <vt:lpstr>Слайд 7</vt:lpstr>
      <vt:lpstr>Слайд 8</vt:lpstr>
      <vt:lpstr>Слайд 9</vt:lpstr>
      <vt:lpstr>Золоті ворота</vt:lpstr>
      <vt:lpstr>Слайд 11</vt:lpstr>
      <vt:lpstr>Софіївський собор</vt:lpstr>
      <vt:lpstr>Слайд 13</vt:lpstr>
      <vt:lpstr>Слайд 14</vt:lpstr>
      <vt:lpstr>Слайд 15</vt:lpstr>
      <vt:lpstr>Михайлівський собор</vt:lpstr>
      <vt:lpstr>Слайд 17</vt:lpstr>
      <vt:lpstr>Слайд 18</vt:lpstr>
      <vt:lpstr>Слайд 19</vt:lpstr>
      <vt:lpstr>Слайд 20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WiZaRd</cp:lastModifiedBy>
  <cp:revision>8</cp:revision>
  <dcterms:created xsi:type="dcterms:W3CDTF">2010-01-11T21:28:24Z</dcterms:created>
  <dcterms:modified xsi:type="dcterms:W3CDTF">2010-01-12T13:05:17Z</dcterms:modified>
</cp:coreProperties>
</file>