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2%D0%BE%D0%BD%D0%B8%D0%B9_%D0%BA%D0%B0%D1%80%D0%BB%D0%B8%D0%BA" TargetMode="External"/><Relationship Id="rId3" Type="http://schemas.openxmlformats.org/officeDocument/2006/relationships/hyperlink" Target="http://uk.wikipedia.org/wiki/%D0%9F%D0%BB%D0%B0%D0%BD%D0%B5%D1%82%D0%B0" TargetMode="External"/><Relationship Id="rId7" Type="http://schemas.openxmlformats.org/officeDocument/2006/relationships/hyperlink" Target="http://uk.wikipedia.org/wiki/%D0%95%D0%BA%D0%B7%D0%BE%D0%BF%D0%BB%D0%B0%D0%BD%D0%B5%D1%82%D0%B0" TargetMode="External"/><Relationship Id="rId12" Type="http://schemas.openxmlformats.org/officeDocument/2006/relationships/hyperlink" Target="http://uk.wikipedia.org/wiki/%D0%92%D0%B5%D1%80%D0%B5%D1%81%D0%B5%D0%BD%D1%8C_20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0%D0%BD%D0%B3%D0%BB%D1%96%D0%B9%D1%81%D1%8C%D0%BA%D0%B0_%D0%BC%D0%BE%D0%B2%D0%B0" TargetMode="External"/><Relationship Id="rId11" Type="http://schemas.openxmlformats.org/officeDocument/2006/relationships/hyperlink" Target="http://uk.wikipedia.org/w/index.php?title=%D0%95%D0%BA%D0%B7%D0%BE%D0%BF%D0%BB%D0%B0%D0%BD%D0%B5%D1%82%D0%BD%D0%B8%D0%B9_%D0%BE%D0%B3%D0%BB%D1%8F%D0%B4_%D0%9B%D1%96%D0%BA-%D0%9A%D0%B0%D1%80%D0%BD%D0%B5%D0%B3%D1%96&amp;action=edit&amp;redlink=1" TargetMode="External"/><Relationship Id="rId5" Type="http://schemas.openxmlformats.org/officeDocument/2006/relationships/hyperlink" Target="http://uk.wikipedia.org/wiki/%D0%A1%D0%BE%D0%BD%D1%8F%D1%87%D0%BD%D0%B0_%D1%81%D0%B8%D1%81%D1%82%D0%B5%D0%BC%D0%B0" TargetMode="External"/><Relationship Id="rId10" Type="http://schemas.openxmlformats.org/officeDocument/2006/relationships/hyperlink" Target="http://uk.wikipedia.org/wiki/%D0%A2%D0%B5%D1%80%D0%B5%D0%B7%D0%B8_(%D1%81%D1%83%D0%B7%D1%96%D1%80%27%D1%8F)" TargetMode="External"/><Relationship Id="rId4" Type="http://schemas.openxmlformats.org/officeDocument/2006/relationships/hyperlink" Target="http://uk.wikipedia.org/wiki/%D0%97%D0%BE%D1%80%D1%96" TargetMode="External"/><Relationship Id="rId9" Type="http://schemas.openxmlformats.org/officeDocument/2006/relationships/hyperlink" Target="http://uk.wikipedia.org/wiki/%D0%93%D0%BB%D1%96%D0%B7%D0%B5_5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</a:t>
            </a:r>
            <a:r>
              <a:rPr lang="ru-RU" sz="7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існує життя у Всесвіті?</a:t>
            </a:r>
            <a:endParaRPr lang="ru-RU" sz="7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6237312"/>
            <a:ext cx="6172200" cy="441902"/>
          </a:xfrm>
        </p:spPr>
        <p:txBody>
          <a:bodyPr/>
          <a:lstStyle/>
          <a:p>
            <a:r>
              <a:rPr lang="uk-UA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Підготувала Мирошниченко Тетяна</a:t>
            </a:r>
            <a:endParaRPr lang="ru-RU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Екзопланети</a:t>
            </a:r>
            <a:r>
              <a:rPr lang="uk-UA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Екзоплане́та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(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позасо́нячна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плане́та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 — 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Планета"/>
              </a:rPr>
              <a:t>планета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обертається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навколо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іншої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Зорі"/>
              </a:rPr>
              <a:t>зірки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тобто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належить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 </a:t>
            </a:r>
            <a:r>
              <a:rPr lang="ru-RU" sz="2200" b="1" u="sng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Сонячна система"/>
              </a:rPr>
              <a:t>Сонячної</a:t>
            </a:r>
            <a:r>
              <a:rPr lang="ru-RU" sz="2200" b="1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Сонячна система"/>
              </a:rPr>
              <a:t> </a:t>
            </a:r>
            <a:r>
              <a:rPr lang="ru-RU" sz="2200" b="1" u="sng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Сонячна система"/>
              </a:rPr>
              <a:t>системи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Глізе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581 </a:t>
            </a:r>
            <a:r>
              <a:rPr lang="en-US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 (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Англійська мова"/>
              </a:rPr>
              <a:t>англ.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en-US" sz="2200" b="1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Gliese</a:t>
            </a:r>
            <a:r>
              <a:rPr lang="en-US" sz="22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581 g</a:t>
            </a:r>
            <a:r>
              <a:rPr lang="en-US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 —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непідтверджена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tooltip="Екзопланета"/>
              </a:rPr>
              <a:t>екзопланета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орбіті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зірки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tooltip="Червоний карлик"/>
              </a:rPr>
              <a:t>червоного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tooltip="Червоний карлик"/>
              </a:rPr>
              <a:t> карлику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tooltip="Глізе 581"/>
              </a:rPr>
              <a:t>Глізе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tooltip="Глізе 581"/>
              </a:rPr>
              <a:t> 581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знаходиться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сузір'ї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tooltip="Терези (сузір'я)"/>
              </a:rPr>
              <a:t>Терезів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20,4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світлових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Землі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шоста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планета,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знайдена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планетарній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системі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Глізе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581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четверта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планета за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відстанню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зірки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Відкриття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планети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оголошено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Екзопланетний огляд Лік-Карнегі (ще не написана)"/>
              </a:rPr>
              <a:t>Екзопланетним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Екзопланетний огляд Лік-Карнегі (ще не написана)"/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Екзопланетний огляд Лік-Карнегі (ще не написана)"/>
              </a:rPr>
              <a:t>оглядом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Екзопланетний огляд Лік-Карнегі (ще не написана)"/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Екзопланетний огляд Лік-Карнегі (ще не написана)"/>
              </a:rPr>
              <a:t>Лік-Карнегі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наприкінці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tooltip="Вересень 2010"/>
              </a:rPr>
              <a:t>вересня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tooltip="Вересень 2010"/>
              </a:rPr>
              <a:t> 2010 року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десятирічних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спостережень</a:t>
            </a: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Глізе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581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Останнім часом стають відомими все нові і нові 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екзопланети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об'єкти, як вважають вчені, найбільш придатні для життя. Вони розташовані на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найбільш зручній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цієї відстані від своїх «сонць» - не близько і не далеко.</a:t>
            </a:r>
            <a:b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Цікавий об'єкт очолив список таких планет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цього разу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Глізе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581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g.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Справа в тому, що навколо самого факту її існування довго велися суперечки, і, нарешті, був поставлений вердикт - вона дійсно є. Від Землі 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Глізе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розташована в 20 світлових роках - саме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ця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відстань і робить її найбільш придатною для розвитку життя. Підтвердили її існування вчені з Пуерто-Ріко, лабораторія планетарної населеності «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Аресібо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upload.wikimedia.org/wikipedia/commons/thumb/b/b0/Gliese_581_system_compared_to_solar_system.jpg/250px-Gliese_581_system_compared_to_solar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4968552" cy="3120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об'єкта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дорівнює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трьом</a:t>
            </a:r>
            <a:r>
              <a:rPr lang="ru-RU" sz="1800" dirty="0" smtClean="0"/>
              <a:t> нашим Землям; коло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червоного</a:t>
            </a:r>
            <a:r>
              <a:rPr lang="ru-RU" sz="1800" dirty="0" smtClean="0"/>
              <a:t> карлика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Глізе</a:t>
            </a:r>
            <a:r>
              <a:rPr lang="ru-RU" sz="1800" dirty="0" smtClean="0"/>
              <a:t> 581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облітає</a:t>
            </a:r>
            <a:r>
              <a:rPr lang="ru-RU" sz="1800" dirty="0" smtClean="0"/>
              <a:t> за </a:t>
            </a:r>
            <a:r>
              <a:rPr lang="ru-RU" sz="1800" dirty="0" err="1" smtClean="0"/>
              <a:t>тридцять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.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581</a:t>
            </a:r>
            <a:r>
              <a:rPr lang="en-US" sz="1800" dirty="0" smtClean="0"/>
              <a:t>g </a:t>
            </a:r>
            <a:r>
              <a:rPr lang="ru-RU" sz="1800" dirty="0" smtClean="0"/>
              <a:t>тут </a:t>
            </a:r>
            <a:r>
              <a:rPr lang="ru-RU" sz="1800" dirty="0" err="1" smtClean="0"/>
              <a:t>виявлені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об'єкти</a:t>
            </a:r>
            <a:r>
              <a:rPr lang="ru-RU" sz="1800" dirty="0" smtClean="0"/>
              <a:t> 581 </a:t>
            </a:r>
            <a:r>
              <a:rPr lang="en-US" sz="1800" dirty="0" smtClean="0"/>
              <a:t>f </a:t>
            </a:r>
            <a:r>
              <a:rPr lang="ru-RU" sz="1800" dirty="0" err="1" smtClean="0"/>
              <a:t>і</a:t>
            </a:r>
            <a:r>
              <a:rPr lang="ru-RU" sz="1800" dirty="0" smtClean="0"/>
              <a:t> 667 </a:t>
            </a:r>
            <a:r>
              <a:rPr lang="en-US" sz="1800" dirty="0" smtClean="0"/>
              <a:t>Cc. </a:t>
            </a:r>
            <a:r>
              <a:rPr lang="ru-RU" sz="1800" dirty="0" smtClean="0"/>
              <a:t>Перший </a:t>
            </a:r>
            <a:r>
              <a:rPr lang="ru-RU" sz="1800" dirty="0" err="1" smtClean="0"/>
              <a:t>досі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спірним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імовірно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«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». </a:t>
            </a:r>
            <a:r>
              <a:rPr lang="ru-RU" sz="1800" dirty="0" err="1" smtClean="0"/>
              <a:t>Другий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відкритий</a:t>
            </a:r>
            <a:r>
              <a:rPr lang="ru-RU" sz="18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в лютому поточного року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другим кандидатом на </a:t>
            </a:r>
            <a:r>
              <a:rPr lang="ru-RU" sz="1800" dirty="0" err="1" smtClean="0"/>
              <a:t>наявність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Цікаво</a:t>
            </a:r>
            <a:r>
              <a:rPr lang="ru-RU" sz="1800" dirty="0" smtClean="0"/>
              <a:t> те,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система, де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667 </a:t>
            </a:r>
            <a:r>
              <a:rPr lang="en-US" sz="1800" dirty="0" smtClean="0"/>
              <a:t>Cc, </a:t>
            </a:r>
            <a:r>
              <a:rPr lang="ru-RU" sz="1800" dirty="0" err="1" smtClean="0"/>
              <a:t>відрізняється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існуванням</a:t>
            </a:r>
            <a:r>
              <a:rPr lang="ru-RU" sz="1800" dirty="0" smtClean="0"/>
              <a:t> тут </a:t>
            </a:r>
            <a:r>
              <a:rPr lang="ru-RU" sz="1800" dirty="0" err="1" smtClean="0"/>
              <a:t>відразу</a:t>
            </a:r>
            <a:r>
              <a:rPr lang="ru-RU" sz="1800" dirty="0" smtClean="0"/>
              <a:t> </a:t>
            </a:r>
            <a:r>
              <a:rPr lang="ru-RU" sz="1800" dirty="0" err="1" smtClean="0"/>
              <a:t>трьох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зірок</a:t>
            </a:r>
            <a:r>
              <a:rPr lang="ru-RU" sz="1800" dirty="0" smtClean="0"/>
              <a:t>. </a:t>
            </a:r>
            <a:r>
              <a:rPr lang="ru-RU" sz="1800" dirty="0" err="1" smtClean="0"/>
              <a:t>Головним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помаранчевий</a:t>
            </a:r>
            <a:r>
              <a:rPr lang="ru-RU" sz="1800" dirty="0" smtClean="0"/>
              <a:t> карлик </a:t>
            </a:r>
            <a:r>
              <a:rPr lang="ru-RU" sz="1800" dirty="0" err="1" smtClean="0"/>
              <a:t>Глізе</a:t>
            </a:r>
            <a:r>
              <a:rPr lang="ru-RU" sz="1800" dirty="0" smtClean="0"/>
              <a:t> 667 А</a:t>
            </a:r>
            <a:endParaRPr lang="ru-RU" sz="1800" dirty="0"/>
          </a:p>
        </p:txBody>
      </p:sp>
      <p:pic>
        <p:nvPicPr>
          <p:cNvPr id="16386" name="Picture 2" descr="http://rizhik.net/uploads/posts/2012-11/1352856511_1352780825_163_ekozemli-08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Якщо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вірити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доктору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Рагбір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Баталу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то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грудні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2008 року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він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отримав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дивний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світловий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сигнал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району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Глізе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581 .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Тобто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,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сталося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того , як там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була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виявлена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​​планета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придатна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для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життя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- 581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Сигнал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був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різким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, - говорить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Батал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, -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немов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би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лазерна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спалах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. А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зв'язок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допомогою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потужного лазера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цілком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можливий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Ми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шукаємо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такі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сигнали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b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жаль , за першим сигналом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другий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пішов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. Але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фахівці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SETI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поки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збираються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уважніше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придивитися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до того ,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вже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отримали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Запевняють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,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що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володіють</a:t>
            </a:r>
            <a:r>
              <a:rPr lang="ru-RU" sz="18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особливою методикою </a:t>
            </a:r>
            <a:r>
              <a:rPr lang="ru-RU" sz="1800" b="1" cap="none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аналізу</a:t>
            </a:r>
            <a:endParaRPr lang="ru-RU" sz="18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не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безкінечну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порожнечу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наповнений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величезною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зірок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у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схожі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Землю за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розмірами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відстанню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зірок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обертаються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означає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бути </a:t>
            </a:r>
            <a:r>
              <a:rPr lang="ru-RU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населеними</a:t>
            </a:r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184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Чи існує життя у Всесвіті?</vt:lpstr>
      <vt:lpstr>Екзопланети  Екзоплане́та (позасо́нячна плане́та) — планета, що обертається навколо іншої зірки, тобто не належить до Сонячної системи.  Глізе 581 g (англ. Gliese 581 g) — непідтверджена екзопланета, на орбіті зірки червоного карлику Глізе 581, який знаходиться у сузір'ї Терезів, 20,4 світлових років від Землі. Це шоста планета, знайдена у планетарній системі Глізе 581 й четверта планета за відстанню від зірки. Відкриття планети було оголошено Екзопланетним оглядом Лік-Карнегі, наприкінці вересня 2010 року, після десятирічних спостережень.</vt:lpstr>
      <vt:lpstr>Глізе 581 g  Останнім часом стають відомими все нові і нові екзопланети - об'єкти, як вважають вчені, найбільш придатні для життя. Вони розташовані на найбільш зручній для цієї відстані від своїх «сонць» - не близько і не далеко.  Цікавий об'єкт очолив список таких планет цього разу - Глізе 581g. Справа в тому, що навколо самого факту її існування довго велися суперечки, і, нарешті, був поставлений вердикт - вона дійсно є. Від Землі Глізе розташована в 20 світлових роках - саме ця відстань і робить її найбільш придатною для розвитку життя. Підтвердили її існування вчені з Пуерто-Ріко, лабораторія планетарної населеності «Аресібо»</vt:lpstr>
      <vt:lpstr>Маса об'єкта дорівнює трьом нашим Землям; коло свого червоного карлика під назвою Глізе 581 він облітає за тридцять днів. Крім 581g тут виявлені також об'єкти 581 f і 667 Cc. Перший досі є спірним і імовірно розташований далі свого «сонця». Другий відкритий ще в лютому поточного року і є другим кандидатом на наявність життя. Цікаво те, що система, де розташований 667 Cc, відрізняється існуванням тут відразу трьох зірок. Головним з них є помаранчевий карлик Глізе 667 А</vt:lpstr>
      <vt:lpstr>Якщо вірити доктору Рагбір Баталу , то ще в грудні 2008 року він отримав дивний світловий сигнал з району Глізе 581 . Тобто , сталося це ще до того , як там була виявлена ​​планета придатна для життя - 581 g.  - Сигнал був різким , - говорить Батал , - немов би лазерна спалах . А зв'язок за допомогою потужного лазера цілком можливий. Ми шукаємо такі сигнали.  На жаль , за першим сигналом другий не пішов . Але фахівці SETI поки збираються уважніше придивитися до того , що вже отримали. Запевняють , що володіють особливою методикою аналізу</vt:lpstr>
      <vt:lpstr>Всесвіт являє собою не безкінечну порожнечу, він наповнений величезною кількістю зірок, а у багатьох з них є планети. Окремі планети схожі на Землю за своїми розмірами і відстанню до зірок, навколо яких вони обертаються, а це означає, що вони можуть бути населеними.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існує життя у Всесвіті?</dc:title>
  <cp:lastModifiedBy>RePack by SPecialiST</cp:lastModifiedBy>
  <cp:revision>13</cp:revision>
  <dcterms:modified xsi:type="dcterms:W3CDTF">2013-12-11T18:56:32Z</dcterms:modified>
</cp:coreProperties>
</file>