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dirty="0" smtClean="0">
                <a:solidFill>
                  <a:schemeClr val="accent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Презентація на тему:</a:t>
            </a:r>
            <a:br>
              <a:rPr lang="uk-UA" dirty="0" smtClean="0">
                <a:solidFill>
                  <a:schemeClr val="accent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dirty="0" smtClean="0">
                <a:solidFill>
                  <a:schemeClr val="accent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«</a:t>
            </a:r>
            <a:r>
              <a:rPr lang="uk-UA" dirty="0" smtClean="0">
                <a:solidFill>
                  <a:schemeClr val="accent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Поняття про субкультури»</a:t>
            </a:r>
            <a:endParaRPr lang="ru-RU" dirty="0">
              <a:solidFill>
                <a:schemeClr val="accent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4088" y="5157192"/>
            <a:ext cx="3389734" cy="1505374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000" dirty="0" err="1" smtClean="0"/>
              <a:t>Виконала</a:t>
            </a:r>
            <a:r>
              <a:rPr lang="ru-RU" sz="2000" dirty="0" smtClean="0"/>
              <a:t> </a:t>
            </a:r>
          </a:p>
          <a:p>
            <a:pPr marL="0" indent="0" algn="r">
              <a:buNone/>
            </a:pPr>
            <a:r>
              <a:rPr lang="ru-RU" sz="2000" dirty="0" err="1" smtClean="0"/>
              <a:t>учениця</a:t>
            </a:r>
            <a:r>
              <a:rPr lang="ru-RU" sz="2000" dirty="0" smtClean="0"/>
              <a:t> 11-Б </a:t>
            </a:r>
            <a:r>
              <a:rPr lang="ru-RU" sz="2000" dirty="0" err="1" smtClean="0"/>
              <a:t>класу</a:t>
            </a:r>
            <a:endParaRPr lang="ru-RU" sz="2000" dirty="0" smtClean="0"/>
          </a:p>
          <a:p>
            <a:pPr marL="0" indent="0" algn="r">
              <a:buNone/>
            </a:pPr>
            <a:r>
              <a:rPr lang="ru-RU" sz="2000" dirty="0" err="1" smtClean="0"/>
              <a:t>Ребрик</a:t>
            </a:r>
            <a:r>
              <a:rPr lang="ru-RU" sz="2000" dirty="0" smtClean="0"/>
              <a:t> Юл</a:t>
            </a:r>
            <a:r>
              <a:rPr lang="uk-UA" sz="2000" dirty="0" smtClean="0"/>
              <a:t>і</a:t>
            </a:r>
            <a:r>
              <a:rPr lang="ru-RU" sz="2000" dirty="0" smtClean="0"/>
              <a:t>я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545645"/>
            <a:ext cx="2381622" cy="34023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269" y="1529501"/>
            <a:ext cx="2568146" cy="34346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71" y="1529501"/>
            <a:ext cx="3394098" cy="343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944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41"/>
            <a:ext cx="8229600" cy="907379"/>
          </a:xfrm>
        </p:spPr>
        <p:txBody>
          <a:bodyPr>
            <a:noAutofit/>
          </a:bodyPr>
          <a:lstStyle/>
          <a:p>
            <a: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Скінхеди</a:t>
            </a:r>
            <a:endParaRPr lang="ru-RU" sz="6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4104456" cy="568863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vi-VN" b="1" i="1" dirty="0" smtClean="0"/>
              <a:t>Скінхеди</a:t>
            </a:r>
            <a:r>
              <a:rPr lang="vi-VN" dirty="0"/>
              <a:t> — є членами субкультури, що виникла серед робочого класу, та молодих людей у Сполученому Королівстві в 1969 році, а потім поширились на інші частини світу. Названі на ім'я стрижені або наголо голені голови, перші скінхеди були сильно залежні від Вест-Індії(зокрема Ямайки)грубі хлопчики з точки зору моди, музики,і способу життя. 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63873"/>
            <a:ext cx="4153158" cy="28743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38254"/>
            <a:ext cx="4153158" cy="264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794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24744"/>
          </a:xfrm>
        </p:spPr>
        <p:txBody>
          <a:bodyPr>
            <a:normAutofit/>
          </a:bodyPr>
          <a:lstStyle/>
          <a:p>
            <a:r>
              <a:rPr lang="uk-UA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Готи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4824536" cy="55446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vi-VN" b="1" i="1" dirty="0" smtClean="0"/>
              <a:t>Готи</a:t>
            </a:r>
            <a:r>
              <a:rPr lang="vi-VN" dirty="0"/>
              <a:t> </a:t>
            </a:r>
            <a:r>
              <a:rPr lang="vi-VN" dirty="0" smtClean="0"/>
              <a:t>—</a:t>
            </a:r>
            <a:r>
              <a:rPr lang="uk-UA" dirty="0" smtClean="0"/>
              <a:t> </a:t>
            </a:r>
            <a:r>
              <a:rPr lang="vi-VN" dirty="0" smtClean="0"/>
              <a:t>субкультура</a:t>
            </a:r>
            <a:r>
              <a:rPr lang="vi-VN" dirty="0"/>
              <a:t>, що зародилася наприкінці 70-х років </a:t>
            </a:r>
            <a:r>
              <a:rPr lang="en-US" dirty="0"/>
              <a:t>XX </a:t>
            </a:r>
            <a:r>
              <a:rPr lang="vi-VN" dirty="0"/>
              <a:t>століття у Великобританії на основі панк-руху. Готична субкультура досить різноманітна і неоднорідна, однак для всіх її представників в тому чи іншому ступені характерні специфічний імідж і інтерес до готичної музики.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24744"/>
            <a:ext cx="4283968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94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62872" cy="1143000"/>
          </a:xfrm>
        </p:spPr>
        <p:txBody>
          <a:bodyPr>
            <a:normAutofit/>
          </a:bodyPr>
          <a:lstStyle/>
          <a:p>
            <a:pPr algn="l"/>
            <a:r>
              <a:rPr lang="uk-UA" sz="66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          Зміст</a:t>
            </a:r>
            <a:endParaRPr lang="ru-RU" sz="660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3034680" cy="5040560"/>
          </a:xfrm>
        </p:spPr>
        <p:txBody>
          <a:bodyPr>
            <a:normAutofit fontScale="92500" lnSpcReduction="10000"/>
          </a:bodyPr>
          <a:lstStyle/>
          <a:p>
            <a:r>
              <a:rPr lang="uk-UA" sz="3500" b="1" i="1" dirty="0" smtClean="0"/>
              <a:t>Субкультура</a:t>
            </a:r>
          </a:p>
          <a:p>
            <a:r>
              <a:rPr lang="uk-UA" sz="3500" b="1" i="1" dirty="0" smtClean="0"/>
              <a:t>Стиляги</a:t>
            </a:r>
          </a:p>
          <a:p>
            <a:r>
              <a:rPr lang="uk-UA" sz="3500" b="1" i="1" dirty="0" err="1" smtClean="0"/>
              <a:t>Байкери</a:t>
            </a:r>
            <a:endParaRPr lang="uk-UA" sz="3500" b="1" i="1" dirty="0" smtClean="0"/>
          </a:p>
          <a:p>
            <a:r>
              <a:rPr lang="uk-UA" sz="3500" b="1" i="1" dirty="0" smtClean="0"/>
              <a:t>Рокери</a:t>
            </a:r>
          </a:p>
          <a:p>
            <a:r>
              <a:rPr lang="uk-UA" sz="3500" b="1" i="1" dirty="0" err="1" smtClean="0"/>
              <a:t>Хіп</a:t>
            </a:r>
            <a:r>
              <a:rPr lang="uk-UA" sz="3500" b="1" i="1" dirty="0" smtClean="0"/>
              <a:t> </a:t>
            </a:r>
            <a:r>
              <a:rPr lang="uk-UA" sz="3500" b="1" i="1" dirty="0" err="1" smtClean="0"/>
              <a:t>хоп</a:t>
            </a:r>
            <a:endParaRPr lang="uk-UA" sz="3500" b="1" i="1" dirty="0" smtClean="0"/>
          </a:p>
          <a:p>
            <a:r>
              <a:rPr lang="uk-UA" sz="3500" b="1" i="1" dirty="0" err="1" smtClean="0"/>
              <a:t>Хіппі</a:t>
            </a:r>
            <a:endParaRPr lang="uk-UA" sz="3500" b="1" i="1" dirty="0" smtClean="0"/>
          </a:p>
          <a:p>
            <a:r>
              <a:rPr lang="uk-UA" sz="3500" b="1" i="1" dirty="0" smtClean="0"/>
              <a:t>Панки</a:t>
            </a:r>
          </a:p>
          <a:p>
            <a:r>
              <a:rPr lang="uk-UA" sz="3500" b="1" i="1" dirty="0" smtClean="0"/>
              <a:t>Скінхеди</a:t>
            </a:r>
          </a:p>
          <a:p>
            <a:r>
              <a:rPr lang="uk-UA" sz="3500" b="1" i="1" dirty="0" smtClean="0"/>
              <a:t>Готи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963" y="692696"/>
            <a:ext cx="3799918" cy="30219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41737"/>
            <a:ext cx="4154106" cy="278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763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6633"/>
            <a:ext cx="8064896" cy="237626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600" b="1" dirty="0">
                <a:solidFill>
                  <a:srgbClr val="00B0F0"/>
                </a:solidFill>
              </a:rPr>
              <a:t>Субкультура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/>
              <a:t>– </a:t>
            </a:r>
            <a:r>
              <a:rPr lang="ru-RU" dirty="0" err="1"/>
              <a:t>соціальне</a:t>
            </a:r>
            <a:r>
              <a:rPr lang="ru-RU" dirty="0"/>
              <a:t> </a:t>
            </a:r>
            <a:r>
              <a:rPr lang="ru-RU" dirty="0" err="1"/>
              <a:t>угрупування</a:t>
            </a:r>
            <a:r>
              <a:rPr lang="ru-RU" dirty="0"/>
              <a:t>, яке </a:t>
            </a:r>
            <a:r>
              <a:rPr lang="ru-RU" dirty="0" err="1"/>
              <a:t>об'єднане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кожен</a:t>
            </a:r>
            <a:r>
              <a:rPr lang="ru-RU" dirty="0"/>
              <a:t> з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представників</a:t>
            </a:r>
            <a:r>
              <a:rPr lang="ru-RU" dirty="0"/>
              <a:t> себе до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зараховує</a:t>
            </a:r>
            <a:r>
              <a:rPr lang="ru-RU" dirty="0"/>
              <a:t> (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ідентифікує</a:t>
            </a:r>
            <a:r>
              <a:rPr lang="ru-RU" dirty="0"/>
              <a:t>). Члени такого </a:t>
            </a:r>
            <a:r>
              <a:rPr lang="ru-RU" dirty="0" err="1"/>
              <a:t>угрупування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формувати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безпосереднього</a:t>
            </a:r>
            <a:r>
              <a:rPr lang="ru-RU" dirty="0"/>
              <a:t> </a:t>
            </a:r>
            <a:r>
              <a:rPr lang="ru-RU" dirty="0" err="1"/>
              <a:t>спілкування</a:t>
            </a:r>
            <a:r>
              <a:rPr lang="ru-RU" dirty="0"/>
              <a:t> (</a:t>
            </a:r>
            <a:r>
              <a:rPr lang="ru-RU" dirty="0" err="1"/>
              <a:t>компанії</a:t>
            </a:r>
            <a:r>
              <a:rPr lang="ru-RU" dirty="0"/>
              <a:t>, клуби, тусовки), але </a:t>
            </a:r>
            <a:r>
              <a:rPr lang="ru-RU" dirty="0" err="1"/>
              <a:t>їхній</a:t>
            </a:r>
            <a:r>
              <a:rPr lang="ru-RU" dirty="0"/>
              <a:t> </a:t>
            </a:r>
            <a:r>
              <a:rPr lang="ru-RU" dirty="0" err="1"/>
              <a:t>зв'язок</a:t>
            </a:r>
            <a:r>
              <a:rPr lang="ru-RU" dirty="0"/>
              <a:t> </a:t>
            </a:r>
            <a:r>
              <a:rPr lang="ru-RU" dirty="0" err="1"/>
              <a:t>одне</a:t>
            </a:r>
            <a:r>
              <a:rPr lang="ru-RU" dirty="0"/>
              <a:t> з одним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відбуватися</a:t>
            </a:r>
            <a:r>
              <a:rPr lang="ru-RU" dirty="0"/>
              <a:t> і </a:t>
            </a:r>
            <a:r>
              <a:rPr lang="ru-RU" dirty="0" err="1"/>
              <a:t>віртуально</a:t>
            </a:r>
            <a:r>
              <a:rPr lang="ru-RU" dirty="0"/>
              <a:t>,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захопленню</a:t>
            </a:r>
            <a:r>
              <a:rPr lang="ru-RU" dirty="0"/>
              <a:t> одним </a:t>
            </a:r>
            <a:r>
              <a:rPr lang="ru-RU" dirty="0" err="1"/>
              <a:t>героєм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9233">
            <a:off x="749168" y="2410471"/>
            <a:ext cx="3046925" cy="24628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1939">
            <a:off x="5599067" y="2695443"/>
            <a:ext cx="3383280" cy="21214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5012">
            <a:off x="3542557" y="2198922"/>
            <a:ext cx="1990725" cy="24669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716" y="4589149"/>
            <a:ext cx="2946868" cy="22116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47" y="4589149"/>
            <a:ext cx="2756169" cy="221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023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940966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Стиляги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25202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000" b="1" i="1" dirty="0"/>
              <a:t>Стиляги</a:t>
            </a:r>
            <a:r>
              <a:rPr lang="ru-RU" dirty="0"/>
              <a:t> - </a:t>
            </a:r>
            <a:r>
              <a:rPr lang="ru-RU" dirty="0" err="1"/>
              <a:t>молодіжна</a:t>
            </a:r>
            <a:r>
              <a:rPr lang="ru-RU" dirty="0"/>
              <a:t> субкультура в СРСР, </a:t>
            </a:r>
            <a:r>
              <a:rPr lang="ru-RU" dirty="0" err="1"/>
              <a:t>що</a:t>
            </a:r>
            <a:r>
              <a:rPr lang="ru-RU" dirty="0"/>
              <a:t> одержала </a:t>
            </a:r>
            <a:r>
              <a:rPr lang="ru-RU" dirty="0" err="1"/>
              <a:t>широке</a:t>
            </a:r>
            <a:r>
              <a:rPr lang="ru-RU" dirty="0"/>
              <a:t> </a:t>
            </a:r>
            <a:r>
              <a:rPr lang="ru-RU" dirty="0" err="1"/>
              <a:t>поширення</a:t>
            </a:r>
            <a:r>
              <a:rPr lang="ru-RU" dirty="0"/>
              <a:t> у великих </a:t>
            </a:r>
            <a:r>
              <a:rPr lang="ru-RU" dirty="0" err="1"/>
              <a:t>радянських</a:t>
            </a:r>
            <a:r>
              <a:rPr lang="ru-RU" dirty="0"/>
              <a:t> </a:t>
            </a:r>
            <a:r>
              <a:rPr lang="ru-RU" dirty="0" err="1"/>
              <a:t>містах</a:t>
            </a:r>
            <a:r>
              <a:rPr lang="ru-RU" dirty="0"/>
              <a:t> з </a:t>
            </a:r>
            <a:r>
              <a:rPr lang="ru-RU" dirty="0" err="1"/>
              <a:t>кінця</a:t>
            </a:r>
            <a:r>
              <a:rPr lang="ru-RU" dirty="0"/>
              <a:t> 1940-х по початок 1960-х </a:t>
            </a:r>
            <a:r>
              <a:rPr lang="ru-RU" dirty="0" err="1"/>
              <a:t>років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smtClean="0"/>
              <a:t>мала за </a:t>
            </a:r>
            <a:r>
              <a:rPr lang="ru-RU" dirty="0" err="1"/>
              <a:t>еталон</a:t>
            </a:r>
            <a:r>
              <a:rPr lang="ru-RU" dirty="0"/>
              <a:t> </a:t>
            </a:r>
            <a:r>
              <a:rPr lang="ru-RU" dirty="0" err="1"/>
              <a:t>переважно</a:t>
            </a:r>
            <a:r>
              <a:rPr lang="ru-RU" dirty="0"/>
              <a:t> </a:t>
            </a:r>
            <a:r>
              <a:rPr lang="ru-RU" dirty="0" err="1"/>
              <a:t>американський</a:t>
            </a:r>
            <a:r>
              <a:rPr lang="ru-RU" dirty="0"/>
              <a:t>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17032"/>
            <a:ext cx="4179168" cy="30075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29" y="3717032"/>
            <a:ext cx="4511262" cy="300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467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8636"/>
            <a:ext cx="8229600" cy="114300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Байкери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4608512" cy="54006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5100" b="1" i="1" dirty="0" err="1"/>
              <a:t>Байкерський</a:t>
            </a:r>
            <a:r>
              <a:rPr lang="ru-RU" sz="5100" b="1" i="1" dirty="0"/>
              <a:t> </a:t>
            </a:r>
            <a:r>
              <a:rPr lang="ru-RU" sz="5100" b="1" i="1" dirty="0" err="1"/>
              <a:t>рух</a:t>
            </a:r>
            <a:r>
              <a:rPr lang="ru-RU" b="1" i="1" dirty="0"/>
              <a:t> </a:t>
            </a:r>
            <a:r>
              <a:rPr lang="ru-RU" dirty="0" err="1"/>
              <a:t>зародився</a:t>
            </a:r>
            <a:r>
              <a:rPr lang="ru-RU" dirty="0"/>
              <a:t> в 1950- х роках у США , проник в </a:t>
            </a:r>
            <a:r>
              <a:rPr lang="ru-RU" dirty="0" err="1"/>
              <a:t>Європу</a:t>
            </a:r>
            <a:r>
              <a:rPr lang="ru-RU" dirty="0"/>
              <a:t> і </a:t>
            </a:r>
            <a:r>
              <a:rPr lang="ru-RU" dirty="0" err="1"/>
              <a:t>Росію</a:t>
            </a:r>
            <a:r>
              <a:rPr lang="ru-RU" dirty="0"/>
              <a:t> в 1970- х (у СРСР в 1980- х роках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називали</a:t>
            </a:r>
            <a:r>
              <a:rPr lang="ru-RU" dirty="0"/>
              <a:t> « </a:t>
            </a:r>
            <a:r>
              <a:rPr lang="ru-RU" dirty="0" err="1"/>
              <a:t>рокери</a:t>
            </a:r>
            <a:r>
              <a:rPr lang="ru-RU" dirty="0"/>
              <a:t> » ) , </a:t>
            </a:r>
            <a:r>
              <a:rPr lang="ru-RU" dirty="0" err="1"/>
              <a:t>якийсь</a:t>
            </a:r>
            <a:r>
              <a:rPr lang="ru-RU" dirty="0"/>
              <a:t> час входив до складу </a:t>
            </a:r>
            <a:r>
              <a:rPr lang="ru-RU" dirty="0" err="1"/>
              <a:t>субкультури</a:t>
            </a:r>
            <a:r>
              <a:rPr lang="ru-RU" dirty="0"/>
              <a:t>, коли </a:t>
            </a:r>
            <a:r>
              <a:rPr lang="ru-RU" dirty="0" err="1"/>
              <a:t>байкери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розділені</a:t>
            </a:r>
            <a:r>
              <a:rPr lang="ru-RU" dirty="0"/>
              <a:t> на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агресивних</a:t>
            </a:r>
            <a:r>
              <a:rPr lang="ru-RU" dirty="0"/>
              <a:t> і </a:t>
            </a:r>
            <a:r>
              <a:rPr lang="ru-RU" dirty="0" err="1"/>
              <a:t>ворогуючих</a:t>
            </a:r>
            <a:r>
              <a:rPr lang="ru-RU" dirty="0"/>
              <a:t> </a:t>
            </a:r>
            <a:r>
              <a:rPr lang="ru-RU" dirty="0" err="1"/>
              <a:t>угрупувань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До </a:t>
            </a:r>
            <a:r>
              <a:rPr lang="ru-RU" dirty="0" err="1"/>
              <a:t>недавнього</a:t>
            </a:r>
            <a:r>
              <a:rPr lang="ru-RU" dirty="0"/>
              <a:t> часу </a:t>
            </a:r>
            <a:r>
              <a:rPr lang="ru-RU" dirty="0" err="1"/>
              <a:t>поняття</a:t>
            </a:r>
            <a:r>
              <a:rPr lang="ru-RU" dirty="0"/>
              <a:t> « байкер » </a:t>
            </a:r>
            <a:r>
              <a:rPr lang="ru-RU" dirty="0" err="1"/>
              <a:t>поширювалося</a:t>
            </a:r>
            <a:r>
              <a:rPr lang="ru-RU" dirty="0"/>
              <a:t> </a:t>
            </a:r>
            <a:r>
              <a:rPr lang="ru-RU" dirty="0" err="1"/>
              <a:t>виключно</a:t>
            </a:r>
            <a:r>
              <a:rPr lang="ru-RU" dirty="0"/>
              <a:t> на </a:t>
            </a:r>
            <a:r>
              <a:rPr lang="ru-RU" dirty="0" err="1"/>
              <a:t>власників</a:t>
            </a:r>
            <a:r>
              <a:rPr lang="ru-RU" dirty="0"/>
              <a:t> </a:t>
            </a:r>
            <a:r>
              <a:rPr lang="ru-RU" dirty="0" err="1"/>
              <a:t>чопперів</a:t>
            </a:r>
            <a:r>
              <a:rPr lang="ru-RU" dirty="0"/>
              <a:t> і </a:t>
            </a:r>
            <a:r>
              <a:rPr lang="ru-RU" dirty="0" err="1"/>
              <a:t>неодмінно</a:t>
            </a:r>
            <a:r>
              <a:rPr lang="ru-RU" dirty="0"/>
              <a:t> </a:t>
            </a:r>
            <a:r>
              <a:rPr lang="ru-RU" dirty="0" err="1"/>
              <a:t>асоціювалося</a:t>
            </a:r>
            <a:r>
              <a:rPr lang="ru-RU" dirty="0"/>
              <a:t> з </a:t>
            </a:r>
            <a:r>
              <a:rPr lang="ru-RU" dirty="0" err="1"/>
              <a:t>винесеним</a:t>
            </a:r>
            <a:r>
              <a:rPr lang="ru-RU" dirty="0"/>
              <a:t> далеко вперед </a:t>
            </a:r>
            <a:r>
              <a:rPr lang="ru-RU" dirty="0" err="1"/>
              <a:t>переднім</a:t>
            </a:r>
            <a:r>
              <a:rPr lang="ru-RU" dirty="0"/>
              <a:t> колесом , великою </a:t>
            </a:r>
            <a:r>
              <a:rPr lang="ru-RU" dirty="0" err="1"/>
              <a:t>кількістю</a:t>
            </a:r>
            <a:r>
              <a:rPr lang="ru-RU" dirty="0"/>
              <a:t> хрому , </a:t>
            </a:r>
            <a:r>
              <a:rPr lang="ru-RU" dirty="0" err="1"/>
              <a:t>шкіри</a:t>
            </a:r>
            <a:r>
              <a:rPr lang="ru-RU" dirty="0"/>
              <a:t> , </a:t>
            </a:r>
            <a:r>
              <a:rPr lang="ru-RU" dirty="0" err="1"/>
              <a:t>довгим</a:t>
            </a:r>
            <a:r>
              <a:rPr lang="ru-RU" dirty="0"/>
              <a:t> </a:t>
            </a:r>
            <a:r>
              <a:rPr lang="ru-RU" dirty="0" err="1"/>
              <a:t>волоссям</a:t>
            </a:r>
            <a:r>
              <a:rPr lang="ru-RU" dirty="0"/>
              <a:t> і бородою </a:t>
            </a:r>
            <a:r>
              <a:rPr lang="ru-RU" dirty="0" err="1"/>
              <a:t>мотоцикліста</a:t>
            </a:r>
            <a:r>
              <a:rPr lang="ru-RU" dirty="0"/>
              <a:t> . </a:t>
            </a:r>
            <a:r>
              <a:rPr lang="ru-RU" dirty="0" err="1"/>
              <a:t>Однак</a:t>
            </a:r>
            <a:r>
              <a:rPr lang="ru-RU" dirty="0"/>
              <a:t> , з </a:t>
            </a:r>
            <a:r>
              <a:rPr lang="ru-RU" dirty="0" err="1"/>
              <a:t>кінця</a:t>
            </a:r>
            <a:r>
              <a:rPr lang="ru-RU" dirty="0"/>
              <a:t> 90- х </a:t>
            </a:r>
            <a:r>
              <a:rPr lang="ru-RU" dirty="0" err="1"/>
              <a:t>років</a:t>
            </a:r>
            <a:r>
              <a:rPr lang="ru-RU" dirty="0"/>
              <a:t> на дорогах все </a:t>
            </a:r>
            <a:r>
              <a:rPr lang="ru-RU" dirty="0" err="1"/>
              <a:t>частіше</a:t>
            </a:r>
            <a:r>
              <a:rPr lang="ru-RU" dirty="0"/>
              <a:t> стали </a:t>
            </a:r>
            <a:r>
              <a:rPr lang="ru-RU" dirty="0" err="1"/>
              <a:t>з'являтися</a:t>
            </a:r>
            <a:r>
              <a:rPr lang="ru-RU" dirty="0"/>
              <a:t> </a:t>
            </a:r>
            <a:r>
              <a:rPr lang="ru-RU" dirty="0" err="1"/>
              <a:t>мотоцикли</a:t>
            </a:r>
            <a:r>
              <a:rPr lang="ru-RU" dirty="0"/>
              <a:t> з </a:t>
            </a:r>
            <a:r>
              <a:rPr lang="ru-RU" dirty="0" err="1"/>
              <a:t>високоспритними</a:t>
            </a:r>
            <a:r>
              <a:rPr lang="ru-RU" dirty="0"/>
              <a:t> </a:t>
            </a:r>
            <a:r>
              <a:rPr lang="ru-RU" dirty="0" err="1"/>
              <a:t>двигунами</a:t>
            </a:r>
            <a:r>
              <a:rPr lang="ru-RU" dirty="0"/>
              <a:t> і </a:t>
            </a:r>
            <a:r>
              <a:rPr lang="ru-RU" dirty="0" err="1"/>
              <a:t>поліпшеними</a:t>
            </a:r>
            <a:r>
              <a:rPr lang="ru-RU" dirty="0"/>
              <a:t> </a:t>
            </a:r>
            <a:r>
              <a:rPr lang="ru-RU" dirty="0" err="1"/>
              <a:t>пластиковими</a:t>
            </a:r>
            <a:r>
              <a:rPr lang="ru-RU" dirty="0"/>
              <a:t> </a:t>
            </a:r>
            <a:r>
              <a:rPr lang="ru-RU" dirty="0" err="1"/>
              <a:t>обтічниками</a:t>
            </a:r>
            <a:r>
              <a:rPr lang="ru-RU" dirty="0"/>
              <a:t> </a:t>
            </a:r>
            <a:r>
              <a:rPr lang="ru-RU" dirty="0" err="1"/>
              <a:t>аеродинаміками</a:t>
            </a:r>
            <a:r>
              <a:rPr lang="ru-RU" dirty="0"/>
              <a:t>- </a:t>
            </a:r>
            <a:r>
              <a:rPr lang="ru-RU" dirty="0" err="1"/>
              <a:t>спортбайки</a:t>
            </a:r>
            <a:r>
              <a:rPr lang="ru-RU" dirty="0"/>
              <a:t> 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227" y="1340769"/>
            <a:ext cx="4327773" cy="394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712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uk-UA" sz="6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Рокери</a:t>
            </a:r>
            <a:endParaRPr lang="ru-RU" sz="6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4186808" cy="561662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3800" b="1" i="1" dirty="0"/>
              <a:t>Рокерами</a:t>
            </a:r>
            <a:r>
              <a:rPr lang="ru-RU" dirty="0"/>
              <a:t> </a:t>
            </a:r>
            <a:r>
              <a:rPr lang="ru-RU" dirty="0" err="1" smtClean="0"/>
              <a:t>вважають</a:t>
            </a:r>
            <a:r>
              <a:rPr lang="ru-RU" dirty="0" smtClean="0"/>
              <a:t> </a:t>
            </a:r>
            <a:r>
              <a:rPr lang="ru-RU" dirty="0"/>
              <a:t>себе </a:t>
            </a:r>
            <a:r>
              <a:rPr lang="ru-RU" dirty="0" err="1"/>
              <a:t>ті</a:t>
            </a:r>
            <a:r>
              <a:rPr lang="ru-RU" dirty="0"/>
              <a:t>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 smtClean="0"/>
              <a:t>плекає</a:t>
            </a:r>
            <a:r>
              <a:rPr lang="ru-RU" dirty="0" smtClean="0"/>
              <a:t> </a:t>
            </a:r>
            <a:r>
              <a:rPr lang="ru-RU" dirty="0" err="1"/>
              <a:t>прихильність</a:t>
            </a:r>
            <a:r>
              <a:rPr lang="ru-RU" dirty="0"/>
              <a:t> до </a:t>
            </a:r>
            <a:r>
              <a:rPr lang="ru-RU" dirty="0" err="1"/>
              <a:t>фатальної</a:t>
            </a:r>
            <a:r>
              <a:rPr lang="ru-RU" dirty="0"/>
              <a:t> </a:t>
            </a:r>
            <a:r>
              <a:rPr lang="ru-RU" dirty="0" err="1" smtClean="0"/>
              <a:t>музики.У</a:t>
            </a:r>
            <a:r>
              <a:rPr lang="ru-RU" dirty="0" smtClean="0"/>
              <a:t> </a:t>
            </a:r>
            <a:r>
              <a:rPr lang="ru-RU" dirty="0" err="1"/>
              <a:t>стилі</a:t>
            </a:r>
            <a:r>
              <a:rPr lang="ru-RU" dirty="0"/>
              <a:t> </a:t>
            </a:r>
            <a:r>
              <a:rPr lang="ru-RU" dirty="0" err="1"/>
              <a:t>прихильників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субкультури</a:t>
            </a:r>
            <a:r>
              <a:rPr lang="ru-RU" dirty="0"/>
              <a:t> </a:t>
            </a:r>
            <a:r>
              <a:rPr lang="ru-RU" dirty="0" err="1"/>
              <a:t>переважають</a:t>
            </a:r>
            <a:r>
              <a:rPr lang="ru-RU" dirty="0"/>
              <a:t> </a:t>
            </a:r>
            <a:r>
              <a:rPr lang="ru-RU" dirty="0" err="1"/>
              <a:t>риси</a:t>
            </a:r>
            <a:r>
              <a:rPr lang="ru-RU" dirty="0"/>
              <a:t> </a:t>
            </a:r>
            <a:r>
              <a:rPr lang="ru-RU" dirty="0" err="1"/>
              <a:t>брутальності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досягається</a:t>
            </a:r>
            <a:r>
              <a:rPr lang="ru-RU" dirty="0"/>
              <a:t> </a:t>
            </a:r>
            <a:r>
              <a:rPr lang="ru-RU" dirty="0" err="1"/>
              <a:t>використанням</a:t>
            </a:r>
            <a:r>
              <a:rPr lang="ru-RU" dirty="0"/>
              <a:t> </a:t>
            </a:r>
            <a:r>
              <a:rPr lang="ru-RU" dirty="0" err="1"/>
              <a:t>деніму</a:t>
            </a:r>
            <a:r>
              <a:rPr lang="ru-RU" dirty="0"/>
              <a:t> і </a:t>
            </a:r>
            <a:r>
              <a:rPr lang="ru-RU" dirty="0" err="1"/>
              <a:t>шкіри</a:t>
            </a:r>
            <a:r>
              <a:rPr lang="ru-RU" dirty="0"/>
              <a:t>. </a:t>
            </a:r>
            <a:r>
              <a:rPr lang="ru-RU" dirty="0" err="1"/>
              <a:t>Водночас</a:t>
            </a:r>
            <a:r>
              <a:rPr lang="ru-RU" dirty="0"/>
              <a:t> </a:t>
            </a:r>
            <a:r>
              <a:rPr lang="ru-RU" dirty="0" err="1"/>
              <a:t>рокерська</a:t>
            </a:r>
            <a:r>
              <a:rPr lang="ru-RU" dirty="0"/>
              <a:t> манера </a:t>
            </a:r>
            <a:r>
              <a:rPr lang="ru-RU" dirty="0" err="1"/>
              <a:t>одягатися</a:t>
            </a:r>
            <a:r>
              <a:rPr lang="ru-RU" dirty="0"/>
              <a:t> продиктована, в першу </a:t>
            </a:r>
            <a:r>
              <a:rPr lang="ru-RU" dirty="0" err="1"/>
              <a:t>чергу</a:t>
            </a:r>
            <a:r>
              <a:rPr lang="ru-RU" dirty="0"/>
              <a:t>, </a:t>
            </a:r>
            <a:r>
              <a:rPr lang="ru-RU" dirty="0" err="1"/>
              <a:t>зручністю</a:t>
            </a:r>
            <a:r>
              <a:rPr lang="ru-RU" dirty="0"/>
              <a:t> і </a:t>
            </a:r>
            <a:r>
              <a:rPr lang="ru-RU" dirty="0" err="1"/>
              <a:t>практичністю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326" y="1052736"/>
            <a:ext cx="4330692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384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/>
          <a:lstStyle/>
          <a:p>
            <a:r>
              <a:rPr lang="uk-UA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Хіп</a:t>
            </a:r>
            <a:r>
              <a:rPr lang="uk-UA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uk-UA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хоп</a:t>
            </a:r>
            <a:endParaRPr lang="ru-RU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4176464" cy="561662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i="1" dirty="0" err="1"/>
              <a:t>Хіп</a:t>
            </a:r>
            <a:r>
              <a:rPr lang="ru-RU" b="1" i="1" dirty="0"/>
              <a:t>-хоп </a:t>
            </a:r>
            <a:r>
              <a:rPr lang="en-US" dirty="0" smtClean="0"/>
              <a:t>— </a:t>
            </a:r>
            <a:r>
              <a:rPr lang="ru-RU" dirty="0" err="1"/>
              <a:t>молодіжна</a:t>
            </a:r>
            <a:r>
              <a:rPr lang="ru-RU" dirty="0"/>
              <a:t> субкультура, яка </a:t>
            </a:r>
            <a:r>
              <a:rPr lang="ru-RU" dirty="0" err="1"/>
              <a:t>з`явилась</a:t>
            </a:r>
            <a:r>
              <a:rPr lang="ru-RU" dirty="0"/>
              <a:t> в США в </a:t>
            </a:r>
            <a:r>
              <a:rPr lang="ru-RU" dirty="0" err="1"/>
              <a:t>кінці</a:t>
            </a:r>
            <a:r>
              <a:rPr lang="ru-RU" dirty="0"/>
              <a:t> 1970-х в </a:t>
            </a:r>
            <a:r>
              <a:rPr lang="ru-RU" dirty="0" err="1"/>
              <a:t>середовищі</a:t>
            </a:r>
            <a:r>
              <a:rPr lang="ru-RU" dirty="0"/>
              <a:t> </a:t>
            </a:r>
            <a:r>
              <a:rPr lang="ru-RU" dirty="0" err="1"/>
              <a:t>афроамериканців</a:t>
            </a:r>
            <a:r>
              <a:rPr lang="ru-RU" dirty="0"/>
              <a:t>. Для </a:t>
            </a:r>
            <a:r>
              <a:rPr lang="ru-RU" dirty="0" err="1"/>
              <a:t>неї</a:t>
            </a:r>
            <a:r>
              <a:rPr lang="ru-RU" dirty="0"/>
              <a:t> </a:t>
            </a:r>
            <a:r>
              <a:rPr lang="ru-RU" dirty="0" err="1"/>
              <a:t>характерні</a:t>
            </a:r>
            <a:r>
              <a:rPr lang="ru-RU" dirty="0"/>
              <a:t> своя </a:t>
            </a:r>
            <a:r>
              <a:rPr lang="ru-RU" dirty="0" err="1"/>
              <a:t>музика</a:t>
            </a:r>
            <a:r>
              <a:rPr lang="ru-RU" dirty="0"/>
              <a:t> (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називається</a:t>
            </a:r>
            <a:r>
              <a:rPr lang="ru-RU" dirty="0"/>
              <a:t> «</a:t>
            </a:r>
            <a:r>
              <a:rPr lang="ru-RU" dirty="0" err="1"/>
              <a:t>хіп</a:t>
            </a:r>
            <a:r>
              <a:rPr lang="ru-RU" dirty="0"/>
              <a:t>-хоп» </a:t>
            </a:r>
            <a:r>
              <a:rPr lang="ru-RU" dirty="0" err="1"/>
              <a:t>або</a:t>
            </a:r>
            <a:r>
              <a:rPr lang="ru-RU" dirty="0"/>
              <a:t> реп), </a:t>
            </a:r>
            <a:r>
              <a:rPr lang="ru-RU" dirty="0" err="1"/>
              <a:t>свій</a:t>
            </a:r>
            <a:r>
              <a:rPr lang="ru-RU" dirty="0"/>
              <a:t> жаргон, своя мода, </a:t>
            </a:r>
            <a:r>
              <a:rPr lang="ru-RU" dirty="0" err="1"/>
              <a:t>танцювальні</a:t>
            </a:r>
            <a:r>
              <a:rPr lang="ru-RU" dirty="0"/>
              <a:t> </a:t>
            </a:r>
            <a:r>
              <a:rPr lang="ru-RU" dirty="0" err="1"/>
              <a:t>стилі</a:t>
            </a:r>
            <a:r>
              <a:rPr lang="ru-RU" dirty="0"/>
              <a:t> (брейк-данс та </a:t>
            </a:r>
            <a:r>
              <a:rPr lang="ru-RU" dirty="0" err="1"/>
              <a:t>інш</a:t>
            </a:r>
            <a:r>
              <a:rPr lang="ru-RU" dirty="0"/>
              <a:t>.), </a:t>
            </a:r>
            <a:r>
              <a:rPr lang="ru-RU" dirty="0" err="1"/>
              <a:t>графічне</a:t>
            </a:r>
            <a:r>
              <a:rPr lang="ru-RU" dirty="0"/>
              <a:t> </a:t>
            </a:r>
            <a:r>
              <a:rPr lang="ru-RU" dirty="0" err="1"/>
              <a:t>мистецтво</a:t>
            </a:r>
            <a:r>
              <a:rPr lang="ru-RU" dirty="0"/>
              <a:t> (</a:t>
            </a:r>
            <a:r>
              <a:rPr lang="ru-RU" dirty="0" err="1"/>
              <a:t>графіті</a:t>
            </a:r>
            <a:r>
              <a:rPr lang="ru-RU" dirty="0"/>
              <a:t>) и </a:t>
            </a:r>
            <a:r>
              <a:rPr lang="ru-RU" dirty="0" err="1"/>
              <a:t>свій</a:t>
            </a:r>
            <a:r>
              <a:rPr lang="ru-RU" dirty="0"/>
              <a:t> </a:t>
            </a:r>
            <a:r>
              <a:rPr lang="ru-RU" dirty="0" err="1"/>
              <a:t>кінематограф</a:t>
            </a:r>
            <a:r>
              <a:rPr lang="ru-RU" dirty="0"/>
              <a:t>. До початку 1990-х </a:t>
            </a:r>
            <a:r>
              <a:rPr lang="ru-RU" dirty="0" err="1"/>
              <a:t>рр</a:t>
            </a:r>
            <a:r>
              <a:rPr lang="ru-RU" dirty="0"/>
              <a:t>. </a:t>
            </a:r>
            <a:r>
              <a:rPr lang="ru-RU" dirty="0" err="1"/>
              <a:t>хіп</a:t>
            </a:r>
            <a:r>
              <a:rPr lang="ru-RU" dirty="0"/>
              <a:t>-хоп став </a:t>
            </a:r>
            <a:r>
              <a:rPr lang="ru-RU" dirty="0" err="1"/>
              <a:t>частиною</a:t>
            </a:r>
            <a:r>
              <a:rPr lang="ru-RU" dirty="0"/>
              <a:t> </a:t>
            </a:r>
            <a:r>
              <a:rPr lang="ru-RU" dirty="0" err="1"/>
              <a:t>молодіжної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 у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країнах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. </a:t>
            </a:r>
            <a:r>
              <a:rPr lang="ru-RU" dirty="0" err="1"/>
              <a:t>Хоч</a:t>
            </a:r>
            <a:r>
              <a:rPr lang="ru-RU" dirty="0"/>
              <a:t> </a:t>
            </a:r>
            <a:r>
              <a:rPr lang="ru-RU" dirty="0" err="1"/>
              <a:t>вищеперелічені</a:t>
            </a:r>
            <a:r>
              <a:rPr lang="ru-RU" dirty="0"/>
              <a:t> </a:t>
            </a:r>
            <a:r>
              <a:rPr lang="ru-RU" dirty="0" err="1"/>
              <a:t>елементи</a:t>
            </a:r>
            <a:r>
              <a:rPr lang="ru-RU" dirty="0"/>
              <a:t> разом </a:t>
            </a:r>
            <a:r>
              <a:rPr lang="ru-RU" dirty="0" err="1"/>
              <a:t>складають</a:t>
            </a:r>
            <a:r>
              <a:rPr lang="ru-RU" dirty="0"/>
              <a:t> </a:t>
            </a:r>
            <a:r>
              <a:rPr lang="ru-RU" dirty="0" err="1"/>
              <a:t>хіп</a:t>
            </a:r>
            <a:r>
              <a:rPr lang="ru-RU" dirty="0"/>
              <a:t>-хоп як субкультуру, вони </a:t>
            </a:r>
            <a:r>
              <a:rPr lang="ru-RU" dirty="0" err="1"/>
              <a:t>живуть</a:t>
            </a:r>
            <a:r>
              <a:rPr lang="ru-RU" dirty="0"/>
              <a:t> </a:t>
            </a:r>
            <a:r>
              <a:rPr lang="ru-RU" dirty="0" err="1"/>
              <a:t>окремим</a:t>
            </a:r>
            <a:r>
              <a:rPr lang="ru-RU" dirty="0"/>
              <a:t> </a:t>
            </a:r>
            <a:r>
              <a:rPr lang="ru-RU" dirty="0" err="1"/>
              <a:t>життям</a:t>
            </a:r>
            <a:r>
              <a:rPr lang="ru-RU" dirty="0"/>
              <a:t>. </a:t>
            </a:r>
            <a:r>
              <a:rPr lang="ru-RU" dirty="0" err="1"/>
              <a:t>Сьогодні</a:t>
            </a:r>
            <a:r>
              <a:rPr lang="ru-RU" dirty="0"/>
              <a:t> </a:t>
            </a:r>
            <a:r>
              <a:rPr lang="ru-RU" dirty="0" err="1"/>
              <a:t>бі-бої</a:t>
            </a:r>
            <a:r>
              <a:rPr lang="ru-RU" dirty="0"/>
              <a:t> </a:t>
            </a:r>
            <a:r>
              <a:rPr lang="ru-RU" dirty="0" err="1"/>
              <a:t>рідко</a:t>
            </a:r>
            <a:r>
              <a:rPr lang="ru-RU" dirty="0"/>
              <a:t> </a:t>
            </a:r>
            <a:r>
              <a:rPr lang="ru-RU" dirty="0" err="1"/>
              <a:t>танцюють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реп, </a:t>
            </a:r>
            <a:r>
              <a:rPr lang="ru-RU" dirty="0" err="1"/>
              <a:t>графіті</a:t>
            </a:r>
            <a:r>
              <a:rPr lang="ru-RU" dirty="0"/>
              <a:t> </a:t>
            </a:r>
            <a:r>
              <a:rPr lang="ru-RU" dirty="0" err="1"/>
              <a:t>малюють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далеко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репери</a:t>
            </a:r>
            <a:r>
              <a:rPr lang="ru-RU" dirty="0"/>
              <a:t>. Тому </a:t>
            </a:r>
            <a:r>
              <a:rPr lang="ru-RU" dirty="0" err="1"/>
              <a:t>сьогодні</a:t>
            </a:r>
            <a:r>
              <a:rPr lang="ru-RU" dirty="0"/>
              <a:t> </a:t>
            </a:r>
            <a:r>
              <a:rPr lang="ru-RU" dirty="0" err="1"/>
              <a:t>хіп</a:t>
            </a:r>
            <a:r>
              <a:rPr lang="ru-RU" dirty="0"/>
              <a:t>-хоп </a:t>
            </a:r>
            <a:r>
              <a:rPr lang="ru-RU" dirty="0" err="1"/>
              <a:t>асоціюється</a:t>
            </a:r>
            <a:r>
              <a:rPr lang="ru-RU" dirty="0"/>
              <a:t> в першу </a:t>
            </a:r>
            <a:r>
              <a:rPr lang="ru-RU" dirty="0" err="1"/>
              <a:t>чергу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стилем </a:t>
            </a:r>
            <a:r>
              <a:rPr lang="ru-RU" dirty="0" err="1"/>
              <a:t>музики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500" y="1052736"/>
            <a:ext cx="4711074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658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/>
          </a:bodyPr>
          <a:lstStyle/>
          <a:p>
            <a:r>
              <a:rPr lang="uk-UA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Хіппі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4896544" cy="568863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4400" b="1" i="1" dirty="0" err="1" smtClean="0"/>
              <a:t>Хіппі</a:t>
            </a:r>
            <a:r>
              <a:rPr lang="ru-RU" dirty="0" smtClean="0"/>
              <a:t> - </a:t>
            </a:r>
            <a:r>
              <a:rPr lang="ru-RU" dirty="0" err="1" smtClean="0"/>
              <a:t>найпомітніший</a:t>
            </a:r>
            <a:r>
              <a:rPr lang="ru-RU" dirty="0" smtClean="0"/>
              <a:t> </a:t>
            </a:r>
            <a:r>
              <a:rPr lang="ru-RU" dirty="0" err="1"/>
              <a:t>молодіжний</a:t>
            </a:r>
            <a:r>
              <a:rPr lang="ru-RU" dirty="0"/>
              <a:t> </a:t>
            </a:r>
            <a:r>
              <a:rPr lang="ru-RU" dirty="0" err="1"/>
              <a:t>рух</a:t>
            </a:r>
            <a:r>
              <a:rPr lang="ru-RU" dirty="0"/>
              <a:t> </a:t>
            </a:r>
            <a:r>
              <a:rPr lang="ru-RU" dirty="0" err="1"/>
              <a:t>Північної</a:t>
            </a:r>
            <a:r>
              <a:rPr lang="ru-RU" dirty="0"/>
              <a:t> Америки і </a:t>
            </a:r>
            <a:r>
              <a:rPr lang="ru-RU" dirty="0" err="1"/>
              <a:t>Європи</a:t>
            </a:r>
            <a:r>
              <a:rPr lang="ru-RU" dirty="0"/>
              <a:t> 1960—1970-хроків, </a:t>
            </a:r>
            <a:r>
              <a:rPr lang="ru-RU" dirty="0" err="1"/>
              <a:t>організаційно</a:t>
            </a:r>
            <a:r>
              <a:rPr lang="ru-RU" dirty="0"/>
              <a:t> </a:t>
            </a:r>
            <a:r>
              <a:rPr lang="ru-RU" dirty="0" err="1"/>
              <a:t>ніяк</a:t>
            </a:r>
            <a:r>
              <a:rPr lang="ru-RU" dirty="0"/>
              <a:t> не оформлений, але в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країнах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мав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спільного</a:t>
            </a:r>
            <a:r>
              <a:rPr lang="ru-RU" dirty="0"/>
              <a:t>: </a:t>
            </a:r>
            <a:r>
              <a:rPr lang="ru-RU" dirty="0" err="1"/>
              <a:t>демонстративне</a:t>
            </a:r>
            <a:r>
              <a:rPr lang="ru-RU" dirty="0"/>
              <a:t> </a:t>
            </a:r>
            <a:r>
              <a:rPr lang="ru-RU" dirty="0" err="1"/>
              <a:t>відкидання</a:t>
            </a:r>
            <a:r>
              <a:rPr lang="ru-RU" dirty="0"/>
              <a:t> </a:t>
            </a:r>
            <a:r>
              <a:rPr lang="ru-RU" dirty="0" err="1"/>
              <a:t>загальноприйнятих</a:t>
            </a:r>
            <a:r>
              <a:rPr lang="ru-RU" dirty="0"/>
              <a:t> </a:t>
            </a:r>
            <a:r>
              <a:rPr lang="ru-RU" dirty="0" err="1"/>
              <a:t>етичних</a:t>
            </a:r>
            <a:r>
              <a:rPr lang="ru-RU" dirty="0"/>
              <a:t> норм, </a:t>
            </a:r>
            <a:r>
              <a:rPr lang="ru-RU" dirty="0" err="1"/>
              <a:t>відмова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таких </a:t>
            </a:r>
            <a:r>
              <a:rPr lang="ru-RU" dirty="0" err="1"/>
              <a:t>суспільних</a:t>
            </a:r>
            <a:r>
              <a:rPr lang="ru-RU" dirty="0"/>
              <a:t> </a:t>
            </a:r>
            <a:r>
              <a:rPr lang="ru-RU" dirty="0" err="1"/>
              <a:t>обов'язків</a:t>
            </a:r>
            <a:r>
              <a:rPr lang="ru-RU" dirty="0"/>
              <a:t>, як служба в </a:t>
            </a:r>
            <a:r>
              <a:rPr lang="ru-RU" dirty="0" err="1"/>
              <a:t>армії</a:t>
            </a:r>
            <a:r>
              <a:rPr lang="ru-RU" dirty="0"/>
              <a:t>, </a:t>
            </a:r>
            <a:r>
              <a:rPr lang="ru-RU" dirty="0" err="1"/>
              <a:t>принципова</a:t>
            </a:r>
            <a:r>
              <a:rPr lang="ru-RU" dirty="0"/>
              <a:t> </a:t>
            </a:r>
            <a:r>
              <a:rPr lang="ru-RU" dirty="0" err="1"/>
              <a:t>відмова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будь-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постійної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,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сім'ї</a:t>
            </a:r>
            <a:r>
              <a:rPr lang="ru-RU" dirty="0"/>
              <a:t>, </a:t>
            </a:r>
            <a:r>
              <a:rPr lang="ru-RU" dirty="0" err="1"/>
              <a:t>поблажливе</a:t>
            </a:r>
            <a:r>
              <a:rPr lang="ru-RU" dirty="0"/>
              <a:t> </a:t>
            </a:r>
            <a:r>
              <a:rPr lang="ru-RU" dirty="0" err="1"/>
              <a:t>відношення</a:t>
            </a:r>
            <a:r>
              <a:rPr lang="ru-RU" dirty="0"/>
              <a:t> до </a:t>
            </a:r>
            <a:r>
              <a:rPr lang="ru-RU" dirty="0" err="1"/>
              <a:t>вживання</a:t>
            </a:r>
            <a:r>
              <a:rPr lang="ru-RU" dirty="0"/>
              <a:t> </a:t>
            </a:r>
            <a:r>
              <a:rPr lang="ru-RU" dirty="0" err="1"/>
              <a:t>наркотиків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 В </a:t>
            </a:r>
            <a:r>
              <a:rPr lang="ru-RU" dirty="0" err="1"/>
              <a:t>ідеології</a:t>
            </a:r>
            <a:r>
              <a:rPr lang="ru-RU" dirty="0"/>
              <a:t> </a:t>
            </a:r>
            <a:r>
              <a:rPr lang="ru-RU" dirty="0" err="1"/>
              <a:t>хіпі</a:t>
            </a:r>
            <a:r>
              <a:rPr lang="ru-RU" dirty="0"/>
              <a:t> химерно </a:t>
            </a:r>
            <a:r>
              <a:rPr lang="ru-RU" dirty="0" err="1"/>
              <a:t>відбилися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східні</a:t>
            </a:r>
            <a:r>
              <a:rPr lang="ru-RU" dirty="0"/>
              <a:t> </a:t>
            </a:r>
            <a:r>
              <a:rPr lang="ru-RU" dirty="0" err="1"/>
              <a:t>релігії</a:t>
            </a:r>
            <a:r>
              <a:rPr lang="ru-RU" dirty="0"/>
              <a:t>, </a:t>
            </a:r>
            <a:r>
              <a:rPr lang="ru-RU" dirty="0" err="1"/>
              <a:t>передусім</a:t>
            </a:r>
            <a:r>
              <a:rPr lang="ru-RU" dirty="0"/>
              <a:t> дзен, </a:t>
            </a:r>
            <a:r>
              <a:rPr lang="ru-RU" dirty="0" err="1"/>
              <a:t>вірування</a:t>
            </a:r>
            <a:r>
              <a:rPr lang="ru-RU" dirty="0"/>
              <a:t> </a:t>
            </a:r>
            <a:r>
              <a:rPr lang="ru-RU" dirty="0" err="1"/>
              <a:t>примітивних</a:t>
            </a:r>
            <a:r>
              <a:rPr lang="ru-RU" dirty="0"/>
              <a:t> </a:t>
            </a:r>
            <a:r>
              <a:rPr lang="ru-RU" dirty="0" err="1"/>
              <a:t>народів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 </a:t>
            </a:r>
            <a:r>
              <a:rPr lang="ru-RU" dirty="0" err="1"/>
              <a:t>індіанців</a:t>
            </a:r>
            <a:r>
              <a:rPr lang="ru-RU" dirty="0"/>
              <a:t>. </a:t>
            </a:r>
            <a:r>
              <a:rPr lang="ru-RU" dirty="0" err="1"/>
              <a:t>Хіпі</a:t>
            </a:r>
            <a:r>
              <a:rPr lang="ru-RU" dirty="0"/>
              <a:t> жили </a:t>
            </a:r>
            <a:r>
              <a:rPr lang="ru-RU" dirty="0" err="1"/>
              <a:t>комунами</a:t>
            </a:r>
            <a:r>
              <a:rPr lang="ru-RU" dirty="0"/>
              <a:t>, </a:t>
            </a:r>
            <a:r>
              <a:rPr lang="ru-RU" dirty="0" err="1"/>
              <a:t>яких</a:t>
            </a:r>
            <a:r>
              <a:rPr lang="ru-RU" dirty="0"/>
              <a:t> особливо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в </a:t>
            </a:r>
            <a:r>
              <a:rPr lang="ru-RU" dirty="0" err="1"/>
              <a:t>Нідерландах</a:t>
            </a:r>
            <a:r>
              <a:rPr lang="ru-RU" dirty="0"/>
              <a:t>,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хіпі</a:t>
            </a:r>
            <a:r>
              <a:rPr lang="ru-RU" dirty="0"/>
              <a:t> </a:t>
            </a:r>
            <a:r>
              <a:rPr lang="ru-RU" dirty="0" err="1"/>
              <a:t>прагнула</a:t>
            </a:r>
            <a:r>
              <a:rPr lang="ru-RU" dirty="0"/>
              <a:t> до </a:t>
            </a:r>
            <a:r>
              <a:rPr lang="ru-RU" dirty="0" err="1"/>
              <a:t>міграції</a:t>
            </a:r>
            <a:r>
              <a:rPr lang="ru-RU" dirty="0"/>
              <a:t> в </a:t>
            </a:r>
            <a:r>
              <a:rPr lang="ru-RU" dirty="0" err="1"/>
              <a:t>Індію</a:t>
            </a:r>
            <a:r>
              <a:rPr lang="ru-RU" dirty="0"/>
              <a:t>. У </a:t>
            </a:r>
            <a:r>
              <a:rPr lang="ru-RU" dirty="0" err="1"/>
              <a:t>Східній</a:t>
            </a:r>
            <a:r>
              <a:rPr lang="ru-RU" dirty="0"/>
              <a:t> </a:t>
            </a:r>
            <a:r>
              <a:rPr lang="ru-RU" dirty="0" err="1"/>
              <a:t>Європі</a:t>
            </a:r>
            <a:r>
              <a:rPr lang="ru-RU" dirty="0"/>
              <a:t> і в СРСР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окремі</a:t>
            </a:r>
            <a:r>
              <a:rPr lang="ru-RU" dirty="0"/>
              <a:t> </a:t>
            </a:r>
            <a:r>
              <a:rPr lang="ru-RU" dirty="0" err="1"/>
              <a:t>послідовники</a:t>
            </a:r>
            <a:r>
              <a:rPr lang="ru-RU" dirty="0"/>
              <a:t> </a:t>
            </a:r>
            <a:r>
              <a:rPr lang="ru-RU" dirty="0" err="1"/>
              <a:t>хіпі</a:t>
            </a:r>
            <a:r>
              <a:rPr lang="ru-RU" dirty="0"/>
              <a:t>, особливо у великих </a:t>
            </a:r>
            <a:r>
              <a:rPr lang="ru-RU" dirty="0" err="1"/>
              <a:t>містах</a:t>
            </a:r>
            <a:r>
              <a:rPr lang="ru-RU" dirty="0"/>
              <a:t>, для </a:t>
            </a:r>
            <a:r>
              <a:rPr lang="ru-RU" dirty="0" err="1"/>
              <a:t>більшості</a:t>
            </a:r>
            <a:r>
              <a:rPr lang="ru-RU" dirty="0"/>
              <a:t> ж людей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рух</a:t>
            </a:r>
            <a:r>
              <a:rPr lang="ru-RU" dirty="0"/>
              <a:t> </a:t>
            </a:r>
            <a:r>
              <a:rPr lang="ru-RU" dirty="0" err="1"/>
              <a:t>бувлише</a:t>
            </a:r>
            <a:r>
              <a:rPr lang="ru-RU" dirty="0"/>
              <a:t> </a:t>
            </a:r>
            <a:r>
              <a:rPr lang="ru-RU" dirty="0" err="1"/>
              <a:t>незрозумілою</a:t>
            </a:r>
            <a:r>
              <a:rPr lang="ru-RU" dirty="0"/>
              <a:t> модою на </a:t>
            </a:r>
            <a:r>
              <a:rPr lang="ru-RU" dirty="0" err="1"/>
              <a:t>недбалий</a:t>
            </a:r>
            <a:r>
              <a:rPr lang="ru-RU" dirty="0"/>
              <a:t> </a:t>
            </a:r>
            <a:r>
              <a:rPr lang="ru-RU" dirty="0" err="1"/>
              <a:t>одяг</a:t>
            </a:r>
            <a:r>
              <a:rPr lang="ru-RU" dirty="0"/>
              <a:t> і </a:t>
            </a:r>
            <a:r>
              <a:rPr lang="ru-RU" dirty="0" err="1"/>
              <a:t>довге</a:t>
            </a:r>
            <a:r>
              <a:rPr lang="ru-RU" dirty="0"/>
              <a:t> </a:t>
            </a:r>
            <a:r>
              <a:rPr lang="ru-RU" dirty="0" err="1"/>
              <a:t>волосся</a:t>
            </a:r>
            <a:r>
              <a:rPr lang="ru-RU" dirty="0"/>
              <a:t> у </a:t>
            </a:r>
            <a:r>
              <a:rPr lang="ru-RU" dirty="0" err="1"/>
              <a:t>чоловіків</a:t>
            </a:r>
            <a:r>
              <a:rPr lang="ru-RU" dirty="0"/>
              <a:t>. 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468" y="853962"/>
            <a:ext cx="2149742" cy="28810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984" y="702493"/>
            <a:ext cx="2131016" cy="28154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566" y="4005064"/>
            <a:ext cx="3850105" cy="256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888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199"/>
            <a:ext cx="8229600" cy="868958"/>
          </a:xfrm>
        </p:spPr>
        <p:txBody>
          <a:bodyPr/>
          <a:lstStyle/>
          <a:p>
            <a: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Панки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36712"/>
            <a:ext cx="8147248" cy="20882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i="1" dirty="0"/>
              <a:t>Панки </a:t>
            </a:r>
            <a:r>
              <a:rPr lang="ru-RU" dirty="0"/>
              <a:t>- </a:t>
            </a:r>
            <a:r>
              <a:rPr lang="ru-RU" dirty="0" err="1"/>
              <a:t>молодіжна</a:t>
            </a:r>
            <a:r>
              <a:rPr lang="ru-RU" dirty="0"/>
              <a:t> субкультура,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виникла</a:t>
            </a:r>
            <a:r>
              <a:rPr lang="ru-RU" dirty="0"/>
              <a:t> </a:t>
            </a:r>
            <a:r>
              <a:rPr lang="ru-RU" dirty="0" err="1"/>
              <a:t>наприкінці</a:t>
            </a:r>
            <a:r>
              <a:rPr lang="ru-RU" dirty="0"/>
              <a:t> 1960-х - початку 1970-х </a:t>
            </a:r>
            <a:r>
              <a:rPr lang="ru-RU" dirty="0" err="1"/>
              <a:t>років</a:t>
            </a:r>
            <a:r>
              <a:rPr lang="ru-RU" dirty="0"/>
              <a:t> у </a:t>
            </a:r>
            <a:r>
              <a:rPr lang="ru-RU" dirty="0" err="1"/>
              <a:t>Великобританії</a:t>
            </a:r>
            <a:r>
              <a:rPr lang="ru-RU" dirty="0"/>
              <a:t>, США, </a:t>
            </a:r>
            <a:r>
              <a:rPr lang="ru-RU" dirty="0" err="1"/>
              <a:t>Канаді</a:t>
            </a:r>
            <a:r>
              <a:rPr lang="ru-RU" dirty="0"/>
              <a:t> та </a:t>
            </a:r>
            <a:r>
              <a:rPr lang="ru-RU" dirty="0" err="1" smtClean="0"/>
              <a:t>Австралії,характерними</a:t>
            </a:r>
            <a:r>
              <a:rPr lang="ru-RU" dirty="0" smtClean="0"/>
              <a:t> </a:t>
            </a:r>
            <a:r>
              <a:rPr lang="ru-RU" dirty="0" err="1"/>
              <a:t>особливостями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є </a:t>
            </a:r>
            <a:r>
              <a:rPr lang="ru-RU" dirty="0" err="1"/>
              <a:t>критичне</a:t>
            </a:r>
            <a:r>
              <a:rPr lang="ru-RU" dirty="0"/>
              <a:t> </a:t>
            </a:r>
            <a:r>
              <a:rPr lang="ru-RU" dirty="0" err="1"/>
              <a:t>ставлення</a:t>
            </a:r>
            <a:r>
              <a:rPr lang="ru-RU" dirty="0"/>
              <a:t> до </a:t>
            </a:r>
            <a:r>
              <a:rPr lang="ru-RU" dirty="0" err="1"/>
              <a:t>суспільства</a:t>
            </a:r>
            <a:r>
              <a:rPr lang="ru-RU" dirty="0"/>
              <a:t> і </a:t>
            </a:r>
            <a:r>
              <a:rPr lang="ru-RU" dirty="0" err="1"/>
              <a:t>політики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340" y="2780928"/>
            <a:ext cx="6552728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5943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538</Words>
  <Application>Microsoft Office PowerPoint</Application>
  <PresentationFormat>Экран (4:3)</PresentationFormat>
  <Paragraphs>32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Презентація на тему: «Поняття про субкультури»</vt:lpstr>
      <vt:lpstr>            Зміст</vt:lpstr>
      <vt:lpstr>Презентация PowerPoint</vt:lpstr>
      <vt:lpstr>Стиляги</vt:lpstr>
      <vt:lpstr>Байкери</vt:lpstr>
      <vt:lpstr>Рокери</vt:lpstr>
      <vt:lpstr>Хіп хоп</vt:lpstr>
      <vt:lpstr>Хіппі</vt:lpstr>
      <vt:lpstr>Панки</vt:lpstr>
      <vt:lpstr>Скінхеди</vt:lpstr>
      <vt:lpstr>Готи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 «Субкультури»</dc:title>
  <dc:creator>Sergey</dc:creator>
  <cp:lastModifiedBy>Sergey</cp:lastModifiedBy>
  <cp:revision>9</cp:revision>
  <dcterms:created xsi:type="dcterms:W3CDTF">2014-02-02T23:20:49Z</dcterms:created>
  <dcterms:modified xsi:type="dcterms:W3CDTF">2014-02-03T01:00:38Z</dcterms:modified>
</cp:coreProperties>
</file>