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276872"/>
            <a:ext cx="3313355" cy="170216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Загроза від побутової хімії 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Учениці 11 класу </a:t>
            </a:r>
          </a:p>
          <a:p>
            <a:r>
              <a:rPr lang="uk-UA" dirty="0" smtClean="0"/>
              <a:t>Ящик  Катерини</a:t>
            </a:r>
          </a:p>
        </p:txBody>
      </p:sp>
    </p:spTree>
    <p:extLst>
      <p:ext uri="{BB962C8B-B14F-4D97-AF65-F5344CB8AC3E}">
        <p14:creationId xmlns:p14="http://schemas.microsoft.com/office/powerpoint/2010/main" val="302942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Феноли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120"/>
            <a:ext cx="4032448" cy="2805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664296" cy="257081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3917567" cy="3272321"/>
          </a:xfrm>
        </p:spPr>
      </p:pic>
    </p:spTree>
    <p:extLst>
      <p:ext uri="{BB962C8B-B14F-4D97-AF65-F5344CB8AC3E}">
        <p14:creationId xmlns:p14="http://schemas.microsoft.com/office/powerpoint/2010/main" val="162885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-243408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Формальдегіди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18" y="3356992"/>
            <a:ext cx="3821038" cy="3404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3051"/>
            <a:ext cx="3489115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67032"/>
            <a:ext cx="4363613" cy="2903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0407"/>
            <a:ext cx="3384376" cy="31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8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01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28992" cy="5760640"/>
          </a:xfrm>
        </p:spPr>
      </p:pic>
    </p:spTree>
    <p:extLst>
      <p:ext uri="{BB962C8B-B14F-4D97-AF65-F5344CB8AC3E}">
        <p14:creationId xmlns:p14="http://schemas.microsoft.com/office/powerpoint/2010/main" val="27153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024744" cy="720080"/>
          </a:xfrm>
        </p:spPr>
        <p:txBody>
          <a:bodyPr/>
          <a:lstStyle/>
          <a:p>
            <a:pPr algn="ctr"/>
            <a:r>
              <a:rPr lang="uk-UA" dirty="0" smtClean="0"/>
              <a:t>ПАВ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2066925" cy="19431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6" y="3429000"/>
            <a:ext cx="6381750" cy="2943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2004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1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6" cy="5967229"/>
          </a:xfrm>
        </p:spPr>
      </p:pic>
    </p:spTree>
    <p:extLst>
      <p:ext uri="{BB962C8B-B14F-4D97-AF65-F5344CB8AC3E}">
        <p14:creationId xmlns:p14="http://schemas.microsoft.com/office/powerpoint/2010/main" val="98019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7868969" cy="5760640"/>
          </a:xfrm>
        </p:spPr>
      </p:pic>
    </p:spTree>
    <p:extLst>
      <p:ext uri="{BB962C8B-B14F-4D97-AF65-F5344CB8AC3E}">
        <p14:creationId xmlns:p14="http://schemas.microsoft.com/office/powerpoint/2010/main" val="4206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6" y="3501008"/>
            <a:ext cx="4680520" cy="32060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22469"/>
            <a:ext cx="6759236" cy="2941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171400"/>
            <a:ext cx="7024744" cy="1080120"/>
          </a:xfrm>
        </p:spPr>
        <p:txBody>
          <a:bodyPr/>
          <a:lstStyle/>
          <a:p>
            <a:pPr algn="ctr"/>
            <a:r>
              <a:rPr lang="uk-UA" dirty="0" smtClean="0"/>
              <a:t>Фосфати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64447"/>
            <a:ext cx="5040560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859088"/>
            <a:ext cx="7029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24744" cy="936104"/>
          </a:xfrm>
        </p:spPr>
        <p:txBody>
          <a:bodyPr/>
          <a:lstStyle/>
          <a:p>
            <a:r>
              <a:rPr lang="uk-UA" dirty="0" smtClean="0"/>
              <a:t>Гіпохлорит натрію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88784"/>
            <a:ext cx="2520280" cy="409545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84785"/>
            <a:ext cx="2088232" cy="28817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05" y="1484784"/>
            <a:ext cx="3528392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51" y="4441720"/>
            <a:ext cx="2381250" cy="2381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58" y="4120547"/>
            <a:ext cx="1920481" cy="270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9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209"/>
            <a:ext cx="4355976" cy="28814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2" y="3645024"/>
            <a:ext cx="5050432" cy="3272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32" y="22385"/>
            <a:ext cx="7024744" cy="1143000"/>
          </a:xfrm>
        </p:spPr>
        <p:txBody>
          <a:bodyPr/>
          <a:lstStyle/>
          <a:p>
            <a:r>
              <a:rPr lang="uk-UA" dirty="0" smtClean="0"/>
              <a:t>Нафтові дистилятори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3977680"/>
            <a:ext cx="3707904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16" y="112474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r>
              <a:rPr lang="uk-UA" dirty="0" smtClean="0"/>
              <a:t>Нашатирний спирт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032448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00" y="2200316"/>
            <a:ext cx="5156225" cy="37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</TotalTime>
  <Words>23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Загроза від побутової хімії </vt:lpstr>
      <vt:lpstr>Презентация PowerPoint</vt:lpstr>
      <vt:lpstr>ПАВ</vt:lpstr>
      <vt:lpstr>Презентация PowerPoint</vt:lpstr>
      <vt:lpstr>Презентация PowerPoint</vt:lpstr>
      <vt:lpstr>Фосфати</vt:lpstr>
      <vt:lpstr>Гіпохлорит натрію </vt:lpstr>
      <vt:lpstr>Нафтові дистилятори </vt:lpstr>
      <vt:lpstr>Нашатирний спирт</vt:lpstr>
      <vt:lpstr>Феноли</vt:lpstr>
      <vt:lpstr>Формальдегіди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Шкода від побутової хімії</dc:title>
  <dc:creator>Екатерина</dc:creator>
  <cp:lastModifiedBy>Elit</cp:lastModifiedBy>
  <cp:revision>8</cp:revision>
  <dcterms:created xsi:type="dcterms:W3CDTF">2015-03-02T17:25:50Z</dcterms:created>
  <dcterms:modified xsi:type="dcterms:W3CDTF">2015-03-02T19:57:28Z</dcterms:modified>
</cp:coreProperties>
</file>