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7" r:id="rId1"/>
  </p:sldMasterIdLst>
  <p:sldIdLst>
    <p:sldId id="256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95" autoAdjust="0"/>
  </p:normalViewPr>
  <p:slideViewPr>
    <p:cSldViewPr>
      <p:cViewPr varScale="1">
        <p:scale>
          <a:sx n="61" d="100"/>
          <a:sy n="61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CCA7-B6DF-4FE2-97B5-3F89F72CEC70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476B22EC-63B6-4970-905B-7A4248D6B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22E7C-1083-41C3-873B-F5BE5E31F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9C919-27C3-4C4A-8779-D1705473DCAD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6B299-CBD1-4E17-81CC-12888C24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8966F-C64D-4362-BBE9-2A02CFABD341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1858-5262-4D6D-9D51-CA8984068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DC291-B1AF-407C-ACB8-C66AC00C86B0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EBCA-64D6-4894-BC2A-B650B925DB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E2245-5BF4-47DB-8128-A81E51E8BFDA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E34D9-29B6-4CBB-9064-02F72ED98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E488C-7095-4FFD-854B-7F9FFA4A5C9E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74D27-F097-4919-A149-8256892E6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6A8E-9099-4CEC-BF63-C9B9EDD2A125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8CF0-42A8-421C-95AD-138999608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5D029-4AB7-4F22-B91D-3A2DEFABB581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35C5-5D56-484C-9800-40CA5E0DA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AF240-38AB-4B8C-BE26-DFDB8D1D8222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6576-6564-40B2-8AD6-D88548233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CA59C-6009-46CF-8F98-0F38A768C03B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35E01-F1E6-43DB-B015-2A1E2F503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6AA4-2EF4-418D-AC43-FA9F1F3C339C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7F4FD-89A9-4F7B-A8D4-BBE9F7AB22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9F1D7D6-DF1D-43EF-8E26-97B93052F1F9}" type="datetimeFigureOut">
              <a:rPr lang="ru-RU"/>
              <a:pPr>
                <a:defRPr/>
              </a:pPr>
              <a:t>19.11.2013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8" r:id="rId2"/>
    <p:sldLayoutId id="2147484167" r:id="rId3"/>
    <p:sldLayoutId id="2147484166" r:id="rId4"/>
    <p:sldLayoutId id="2147484165" r:id="rId5"/>
    <p:sldLayoutId id="2147484164" r:id="rId6"/>
    <p:sldLayoutId id="2147484163" r:id="rId7"/>
    <p:sldLayoutId id="2147484162" r:id="rId8"/>
    <p:sldLayoutId id="2147484161" r:id="rId9"/>
    <p:sldLayoutId id="2147484160" r:id="rId10"/>
    <p:sldLayoutId id="21474841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rtl="0" fontAlgn="base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09634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   </a:t>
            </a:r>
            <a:r>
              <a:rPr lang="ru-RU" sz="4000" dirty="0" smtClean="0">
                <a:solidFill>
                  <a:srgbClr val="0000FF"/>
                </a:solidFill>
              </a:rPr>
              <a:t>Творческая математическая студия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r>
              <a:rPr lang="ru-RU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г.Красноармейска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Тема: </a:t>
            </a:r>
            <a:r>
              <a:rPr lang="ru-RU" sz="3200" i="1" dirty="0" smtClean="0">
                <a:solidFill>
                  <a:srgbClr val="FFFF00"/>
                </a:solidFill>
              </a:rPr>
              <a:t>«Решение показательных уравнений»</a:t>
            </a:r>
            <a:br>
              <a:rPr lang="ru-RU" sz="3200" i="1" dirty="0" smtClean="0">
                <a:solidFill>
                  <a:srgbClr val="FFFF00"/>
                </a:solidFill>
              </a:rPr>
            </a:br>
            <a:r>
              <a:rPr lang="ru-RU" sz="3200" i="1" dirty="0" smtClean="0">
                <a:solidFill>
                  <a:srgbClr val="FFFF00"/>
                </a:solidFill>
              </a:rPr>
              <a:t>  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(задания достаточного уровня)</a:t>
            </a:r>
            <a:b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13314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051050" y="4724400"/>
            <a:ext cx="6873875" cy="1530350"/>
          </a:xfrm>
        </p:spPr>
        <p:txBody>
          <a:bodyPr/>
          <a:lstStyle/>
          <a:p>
            <a:endParaRPr lang="ru-RU" b="1" i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152" y="980729"/>
            <a:ext cx="7235981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0" i="1" dirty="0" smtClean="0">
                <a:solidFill>
                  <a:schemeClr val="tx1"/>
                </a:solidFill>
                <a:effectLst/>
              </a:rPr>
              <a:t>Ю.В. Нестеренко; С.Н. </a:t>
            </a:r>
            <a:r>
              <a:rPr lang="ru-RU" sz="2000" b="0" i="1" dirty="0" err="1" smtClean="0">
                <a:solidFill>
                  <a:schemeClr val="tx1"/>
                </a:solidFill>
                <a:effectLst/>
              </a:rPr>
              <a:t>Олехник</a:t>
            </a:r>
            <a:r>
              <a:rPr lang="ru-RU" sz="2000" b="0" i="1" dirty="0" smtClean="0">
                <a:solidFill>
                  <a:schemeClr val="tx1"/>
                </a:solidFill>
                <a:effectLst/>
              </a:rPr>
              <a:t>; М.К. Потапов</a:t>
            </a:r>
            <a:br>
              <a:rPr lang="ru-RU" sz="2000" b="0" i="1" dirty="0" smtClean="0">
                <a:solidFill>
                  <a:schemeClr val="tx1"/>
                </a:solidFill>
                <a:effectLst/>
              </a:rPr>
            </a:br>
            <a:r>
              <a:rPr lang="ru-RU" sz="2000" b="0" i="1" dirty="0" smtClean="0">
                <a:solidFill>
                  <a:schemeClr val="tx1"/>
                </a:solidFill>
                <a:effectLst/>
              </a:rPr>
              <a:t>Задачи вступительных экзаменов по математике</a:t>
            </a:r>
            <a:endParaRPr lang="ru-RU" sz="2000" dirty="0"/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6025" y="201613"/>
            <a:ext cx="6189663" cy="949325"/>
          </a:xfrm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</a:rPr>
              <a:t>Литература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683568" y="0"/>
            <a:ext cx="7619057" cy="6741368"/>
          </a:xfrm>
          <a:blipFill rotWithShape="1">
            <a:blip r:embed="rId2"/>
            <a:stretch>
              <a:fillRect l="-1200" t="-2712" b="-1627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539552" y="0"/>
            <a:ext cx="7920880" cy="6858000"/>
          </a:xfrm>
          <a:blipFill rotWithShape="1">
            <a:blip r:embed="rId2"/>
            <a:stretch>
              <a:fillRect l="-1232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395536" y="0"/>
            <a:ext cx="7763200" cy="6858000"/>
          </a:xfrm>
          <a:blipFill rotWithShape="1">
            <a:blip r:embed="rId2"/>
            <a:stretch>
              <a:fillRect l="-864" t="-533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530352" y="0"/>
            <a:ext cx="7772400" cy="6858000"/>
          </a:xfrm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1" y="0"/>
            <a:ext cx="9144000" cy="6858000"/>
          </a:xfrm>
          <a:blipFill rotWithShape="1">
            <a:blip r:embed="rId2"/>
            <a:stretch>
              <a:fillRect b="-2222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539552" y="0"/>
            <a:ext cx="7854696" cy="6858000"/>
          </a:xfrm>
          <a:blipFill rotWithShape="1">
            <a:blip r:embed="rId2"/>
            <a:stretch>
              <a:fillRect/>
            </a:stretch>
          </a:blipFill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 rotWithShape="1">
            <a:blip r:embed="rId2"/>
            <a:stretch>
              <a:fillRect l="-1000" t="-1244"/>
            </a:stretch>
          </a:blipFill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Rot="1" noChangeAspect="1" noMove="1" noResize="1" noEditPoints="1" noAdjustHandles="1" noChangeArrowheads="1" noChangeShapeType="1" noTextEdit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 rotWithShape="1">
            <a:blip r:embed="rId2"/>
            <a:stretch>
              <a:fillRect t="-356"/>
            </a:stretch>
          </a:blipFill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374</TotalTime>
  <Words>1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Thermal</vt:lpstr>
      <vt:lpstr>Thermal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Творческая математическая студия г.Красноармейска Тема: «Решение показательных уравнений» (Задания достаточного уровня)   </dc:title>
  <cp:lastModifiedBy>User</cp:lastModifiedBy>
  <cp:revision>48</cp:revision>
  <dcterms:modified xsi:type="dcterms:W3CDTF">2013-11-19T14:40:20Z</dcterms:modified>
</cp:coreProperties>
</file>